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7E2B1-ECBC-73C8-0A1A-68997585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EB593-8EC3-14F5-8286-9FD16F23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AAA2A-44C3-3E45-5394-6F0CF50D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9851-E573-E657-6EAC-B7D5073E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2D787-E064-D6F8-F3D7-B1716562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B654-CD79-283F-3DB7-025F2EA9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F9392-F03E-60FB-7EBA-642D8F51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31F0-01D9-1680-F243-175AD12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67A1A-384C-9849-9930-597E7E9A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48F64-5BFB-6204-987A-47BEE8B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2DDF99-1501-6884-3729-9520B195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53A5-AD58-9AA0-A868-8EF114C3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AA3B-15B9-C677-854A-C3EA5109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0849-49BD-BD4D-CB64-331D6A61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18E6-8626-454E-ABF4-49498A78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BD30-1337-CAAB-6FEA-81A2FA0E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79187-5284-1DA0-72DC-2A3AA3B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4B42E-5DF5-983A-0B44-220B361A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31BD9-BCF7-4B91-E2F7-BE680FD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93284-075A-FCD6-E3DC-17CE43A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8D91F-A96A-95C8-3E4D-26BC2DF1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233B-846E-E84C-3B61-693EC595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5F20B-DC0C-252A-5760-4D1406D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01CC8-058E-D261-1DC8-5DC1F5C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6A9C-06BE-F379-67AD-7B8960FB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52AEA-50C7-1C4C-0DB5-CAC6735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7094-FE92-845D-161D-3C1435E3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790D-1E09-73E5-1068-61F64B4A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FA76D-D783-4228-F4A9-4B6F9C21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E7017-6889-287D-7E15-EFBC0E19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AE9F0-2603-EDCF-8A7E-EA325959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C141-D28D-3BDA-A73D-16511939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7067F-BBD1-A5A2-146F-B3CFDE5B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73047-08B0-FD24-D127-AA28F57F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DE52EF-57FD-CA2A-461B-E553281A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B9C74-2600-37D7-C1D4-074F20864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BC2B9F-D326-F5B0-A026-C7AFA89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B5D95-D25A-5609-3834-1F4CE2C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DC6DA-F14D-4EC2-3616-75DF3FD7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68C2-E996-92EA-ABC9-1B93582E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2E532-23D1-2758-3EF3-79F6174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025F5-906D-927C-A2CA-2F503281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9B6E6-7D25-A76A-62C6-2FB72B11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15F46-C813-C967-9DF0-F939A5A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581B2-54C6-6426-2912-6122076B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3DBCE-0F87-6230-C29A-12DFF163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3AF1-3D27-5187-AF81-242536DA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F4A2B-B751-5960-06BC-4DDB3B72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573-B57C-E2B3-D7C1-7042F145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1CE9A-9DCB-CF01-7AFA-01C35191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6C77-BA76-A34E-5C8B-A464557D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AFFCF-4EFF-D8A9-A4E9-3E53995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7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BA8C-D3F3-FB9E-F360-B0A326C7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57640-7F8F-4759-4CEB-EBF09A9FC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F508-9464-763F-77B1-E476B937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48A29-2117-BCFC-0531-56366E62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B9006-374D-1508-FECE-C52365ED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A0402-D7CA-21AE-CA01-57B83B2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9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4CBF61-9B43-F7C7-258B-7C4373A7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945F0-2397-7A6E-FD00-04B8690E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BCB9D-E9AE-21AD-0EBC-4291012E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02F4-F5D6-48EE-8009-63027593F850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2F15-1454-194A-FCB7-D11DE61AD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2DA1-3594-F912-7246-3BF62EE5B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980E-713B-4E31-90A2-467237C32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r>
              <a:rPr lang="en-US" altLang="ko-KR" dirty="0"/>
              <a:t>TFH(Translator For Handicap)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0CB68-FF68-1BD5-BF75-BBD0EBD3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75" y="1278715"/>
            <a:ext cx="5100735" cy="503432"/>
          </a:xfrm>
        </p:spPr>
        <p:txBody>
          <a:bodyPr/>
          <a:lstStyle/>
          <a:p>
            <a:r>
              <a:rPr lang="ko-KR" altLang="en-US" dirty="0"/>
              <a:t>시청각 중복 장애인을 위한 번역기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36E65-1154-D390-CB0E-3B215F96BA9C}"/>
              </a:ext>
            </a:extLst>
          </p:cNvPr>
          <p:cNvSpPr txBox="1"/>
          <p:nvPr/>
        </p:nvSpPr>
        <p:spPr>
          <a:xfrm>
            <a:off x="6783355" y="4889241"/>
            <a:ext cx="500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팀 명 </a:t>
            </a:r>
            <a:r>
              <a:rPr lang="en-US" altLang="ko-KR" dirty="0"/>
              <a:t>: </a:t>
            </a:r>
            <a:r>
              <a:rPr lang="ko-KR" altLang="en-US" dirty="0"/>
              <a:t>대전대 </a:t>
            </a:r>
            <a:r>
              <a:rPr lang="en-US" altLang="ko-KR" dirty="0" err="1"/>
              <a:t>Volun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팀 장 </a:t>
            </a:r>
            <a:r>
              <a:rPr lang="en-US" altLang="ko-KR" dirty="0"/>
              <a:t>: </a:t>
            </a:r>
            <a:r>
              <a:rPr lang="ko-KR" altLang="en-US" dirty="0"/>
              <a:t>정보통신공학과 </a:t>
            </a:r>
            <a:r>
              <a:rPr lang="en-US" altLang="ko-KR" dirty="0"/>
              <a:t>20171498 </a:t>
            </a:r>
            <a:r>
              <a:rPr lang="ko-KR" altLang="en-US" dirty="0" err="1"/>
              <a:t>이찬호</a:t>
            </a:r>
            <a:endParaRPr lang="en-US" altLang="ko-KR" dirty="0"/>
          </a:p>
          <a:p>
            <a:pPr algn="r"/>
            <a:r>
              <a:rPr lang="ko-KR" altLang="en-US" dirty="0"/>
              <a:t>팀 원 </a:t>
            </a:r>
            <a:r>
              <a:rPr lang="en-US" altLang="ko-KR" dirty="0"/>
              <a:t>: </a:t>
            </a:r>
            <a:r>
              <a:rPr lang="ko-KR" altLang="en-US" dirty="0"/>
              <a:t>정보통신공학과 </a:t>
            </a:r>
            <a:r>
              <a:rPr lang="en-US" altLang="ko-KR" dirty="0"/>
              <a:t>20181452 </a:t>
            </a:r>
            <a:r>
              <a:rPr lang="ko-KR" altLang="en-US" dirty="0"/>
              <a:t>김지현</a:t>
            </a:r>
            <a:endParaRPr lang="en-US" altLang="ko-KR" dirty="0"/>
          </a:p>
          <a:p>
            <a:pPr algn="r"/>
            <a:r>
              <a:rPr lang="ko-KR" altLang="en-US" dirty="0"/>
              <a:t>정보보안학과    </a:t>
            </a:r>
            <a:r>
              <a:rPr lang="en-US" altLang="ko-KR" dirty="0"/>
              <a:t>20191490 </a:t>
            </a:r>
            <a:r>
              <a:rPr lang="ko-KR" altLang="en-US" dirty="0" err="1"/>
              <a:t>송성엽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5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2F65-504E-9079-6123-06BFB18FBEB9}"/>
              </a:ext>
            </a:extLst>
          </p:cNvPr>
          <p:cNvSpPr txBox="1"/>
          <p:nvPr/>
        </p:nvSpPr>
        <p:spPr>
          <a:xfrm>
            <a:off x="7343192" y="1455576"/>
            <a:ext cx="4550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점자어</a:t>
            </a:r>
            <a:r>
              <a:rPr lang="ko-KR" altLang="en-US" dirty="0"/>
              <a:t> 구현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국립 </a:t>
            </a:r>
            <a:r>
              <a:rPr lang="ko-KR" altLang="en-US" dirty="0" err="1"/>
              <a:t>국어원</a:t>
            </a:r>
            <a:r>
              <a:rPr lang="ko-KR" altLang="en-US" dirty="0"/>
              <a:t> 자료 참고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점자어를</a:t>
            </a:r>
            <a:r>
              <a:rPr lang="ko-KR" altLang="en-US" dirty="0"/>
              <a:t>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List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영문 및 숫자</a:t>
            </a:r>
            <a:r>
              <a:rPr lang="en-US" altLang="ko-KR" dirty="0"/>
              <a:t>, </a:t>
            </a:r>
            <a:r>
              <a:rPr lang="ko-KR" altLang="en-US" dirty="0"/>
              <a:t>특수문자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88744-B23D-E036-A506-607471E5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85875"/>
            <a:ext cx="6120000" cy="53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2F65-504E-9079-6123-06BFB18FBEB9}"/>
              </a:ext>
            </a:extLst>
          </p:cNvPr>
          <p:cNvSpPr txBox="1"/>
          <p:nvPr/>
        </p:nvSpPr>
        <p:spPr>
          <a:xfrm>
            <a:off x="7501812" y="1442397"/>
            <a:ext cx="446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점자 번역 로직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단어 혹은 문장 입력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로직에 맞게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종성으로 변환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5DB61D-B4EE-8EF8-D2B6-A303704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9" y="1223963"/>
            <a:ext cx="6099114" cy="53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차후 계획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8360229" cy="5122083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dirty="0"/>
              <a:t>STT</a:t>
            </a:r>
            <a:r>
              <a:rPr lang="ko-KR" altLang="en-US" dirty="0"/>
              <a:t> 텍스트 값을 모음과 자음으로 분리하는 기능 구현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점자를 다 읽은 후 센서 모듈을 활용하여 데이터 생성 후 다음 점자로 넘어가는 기능 구현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STT, </a:t>
            </a:r>
            <a:r>
              <a:rPr lang="ko-KR" altLang="en-US" dirty="0" err="1"/>
              <a:t>점자어</a:t>
            </a:r>
            <a:r>
              <a:rPr lang="en-US" altLang="ko-KR" dirty="0"/>
              <a:t>, </a:t>
            </a:r>
            <a:r>
              <a:rPr lang="ko-KR" altLang="en-US" dirty="0"/>
              <a:t>번역 로직 구현 코드에 대해 </a:t>
            </a:r>
            <a:r>
              <a:rPr lang="en-US" altLang="ko-KR" dirty="0" err="1"/>
              <a:t>Ardiuno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Raspberry Pi</a:t>
            </a:r>
            <a:r>
              <a:rPr lang="ko-KR" altLang="en-US" dirty="0"/>
              <a:t>에 알맞게 수정 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&amp; </a:t>
            </a:r>
            <a:r>
              <a:rPr lang="ko-KR" altLang="en-US" dirty="0"/>
              <a:t>데이터 값을 스크린에 표시할 있도록 구현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Application </a:t>
            </a:r>
            <a:r>
              <a:rPr lang="ko-KR" altLang="en-US" dirty="0"/>
              <a:t>활용하여 프로젝트 제어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7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0CB68-FF68-1BD5-BF75-BBD0EBD3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03" y="1763905"/>
            <a:ext cx="7032172" cy="41703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 </a:t>
            </a:r>
            <a:endParaRPr lang="en-US" altLang="ko-KR" dirty="0"/>
          </a:p>
          <a:p>
            <a:pPr algn="l"/>
            <a:r>
              <a:rPr lang="en-US" altLang="ko-KR" dirty="0"/>
              <a:t>   1-1 </a:t>
            </a:r>
            <a:r>
              <a:rPr lang="ko-KR" altLang="en-US" dirty="0"/>
              <a:t>프로젝트 선정 이유</a:t>
            </a:r>
            <a:endParaRPr lang="en-US" altLang="ko-KR" dirty="0"/>
          </a:p>
          <a:p>
            <a:pPr algn="l"/>
            <a:r>
              <a:rPr lang="en-US" altLang="ko-KR" dirty="0"/>
              <a:t>   1-2 </a:t>
            </a:r>
            <a:r>
              <a:rPr lang="ko-KR" altLang="en-US" dirty="0"/>
              <a:t>프로젝트 주 재료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프로젝트 목표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프로젝트 차후 계획</a:t>
            </a:r>
            <a:endParaRPr lang="en-US" altLang="ko-KR" dirty="0"/>
          </a:p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3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1-1. </a:t>
            </a:r>
            <a:r>
              <a:rPr lang="ko-KR" altLang="en-US" dirty="0"/>
              <a:t>프로젝트 선정 이유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시각과 청각 장애인들을 위한 각각의 번역기는 존재하지만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시청각 중복 장애인을 위한 번역기는 존재하지 않는다는 점을 파악해</a:t>
            </a:r>
            <a:endParaRPr lang="en-US" altLang="ko-KR" dirty="0"/>
          </a:p>
          <a:p>
            <a:pPr algn="l"/>
            <a:r>
              <a:rPr lang="en-US" altLang="ko-KR" dirty="0"/>
              <a:t>   </a:t>
            </a:r>
            <a:r>
              <a:rPr lang="ko-KR" altLang="en-US" dirty="0"/>
              <a:t>프로젝트 개발 선정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6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1-2. </a:t>
            </a:r>
            <a:r>
              <a:rPr lang="ko-KR" altLang="en-US" dirty="0"/>
              <a:t>프로젝트 주 재료</a:t>
            </a:r>
            <a:r>
              <a:rPr lang="en-US" altLang="ko-KR" dirty="0"/>
              <a:t> 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4E5C1F-BDDB-27BB-686D-875BBA4812E6}"/>
              </a:ext>
            </a:extLst>
          </p:cNvPr>
          <p:cNvGrpSpPr/>
          <p:nvPr/>
        </p:nvGrpSpPr>
        <p:grpSpPr>
          <a:xfrm>
            <a:off x="0" y="2068938"/>
            <a:ext cx="3856653" cy="3416229"/>
            <a:chOff x="9935894" y="1899177"/>
            <a:chExt cx="3856653" cy="3416229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CC7AC1EB-5C8E-B56E-1880-AA16A9764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35894" y="1899177"/>
              <a:ext cx="3856653" cy="34162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점자 표시 모듈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개가 </a:t>
            </a:r>
            <a:r>
              <a:rPr lang="en-US" altLang="ko-KR" dirty="0"/>
              <a:t>1</a:t>
            </a:r>
            <a:r>
              <a:rPr lang="ko-KR" altLang="en-US" dirty="0"/>
              <a:t>세트로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점자는 </a:t>
            </a:r>
            <a:r>
              <a:rPr lang="en-US" altLang="ko-KR" dirty="0"/>
              <a:t>1</a:t>
            </a:r>
            <a:r>
              <a:rPr lang="ko-KR" altLang="en-US" dirty="0"/>
              <a:t>개의 모듈로 영문 </a:t>
            </a:r>
            <a:r>
              <a:rPr lang="en-US" altLang="ko-KR" dirty="0"/>
              <a:t>1</a:t>
            </a:r>
            <a:r>
              <a:rPr lang="ko-KR" altLang="en-US" dirty="0"/>
              <a:t>자 출력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한글의 초성</a:t>
            </a:r>
            <a:r>
              <a:rPr lang="en-US" altLang="ko-KR" dirty="0"/>
              <a:t>, </a:t>
            </a:r>
            <a:r>
              <a:rPr lang="ko-KR" altLang="en-US" dirty="0"/>
              <a:t>중성</a:t>
            </a:r>
            <a:r>
              <a:rPr lang="en-US" altLang="ko-KR" dirty="0"/>
              <a:t>, </a:t>
            </a:r>
            <a:r>
              <a:rPr lang="ko-KR" altLang="en-US" dirty="0"/>
              <a:t>종성을 구분하기 위해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(1</a:t>
            </a:r>
            <a:r>
              <a:rPr lang="ko-KR" altLang="en-US" dirty="0"/>
              <a:t>세트</a:t>
            </a:r>
            <a:r>
              <a:rPr lang="en-US" altLang="ko-KR" dirty="0"/>
              <a:t>)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아두이노와의</a:t>
            </a:r>
            <a:r>
              <a:rPr lang="ko-KR" altLang="en-US" dirty="0"/>
              <a:t> 연결은 </a:t>
            </a:r>
            <a:r>
              <a:rPr lang="en-US" altLang="ko-KR" dirty="0"/>
              <a:t>5</a:t>
            </a:r>
            <a:r>
              <a:rPr lang="ko-KR" altLang="en-US" dirty="0"/>
              <a:t>개핀 </a:t>
            </a:r>
            <a:r>
              <a:rPr lang="en-US" altLang="ko-KR" dirty="0"/>
              <a:t>VCC, GND, DATA, LATCH, CLOCK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솔레노이드 기반</a:t>
            </a:r>
            <a:r>
              <a:rPr lang="en-US" altLang="ko-KR" dirty="0"/>
              <a:t>, 7.4V 3000mA </a:t>
            </a:r>
            <a:r>
              <a:rPr lang="ko-KR" altLang="en-US" dirty="0"/>
              <a:t>필요</a:t>
            </a:r>
            <a:r>
              <a:rPr lang="en-US" altLang="ko-KR" dirty="0"/>
              <a:t>(</a:t>
            </a:r>
            <a:r>
              <a:rPr lang="ko-KR" altLang="en-US" dirty="0"/>
              <a:t>업체 권장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&lt;Arduino uno&gt;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점자 표시 모듈을 구동을 위한 오픈소스 하드웨어 플랫폼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Ardunio</a:t>
            </a:r>
            <a:r>
              <a:rPr lang="en-US" altLang="ko-KR" dirty="0"/>
              <a:t> IDE</a:t>
            </a:r>
            <a:r>
              <a:rPr lang="ko-KR" altLang="en-US" dirty="0"/>
              <a:t>를 사용하여 점자 모듈 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라즈베리파이</a:t>
            </a:r>
            <a:r>
              <a:rPr lang="en-US" altLang="ko-KR" dirty="0"/>
              <a:t>4</a:t>
            </a:r>
            <a:r>
              <a:rPr lang="ko-KR" altLang="en-US" dirty="0"/>
              <a:t>와 연동하여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Ardiunio</a:t>
            </a:r>
            <a:r>
              <a:rPr lang="en-US" altLang="ko-KR" dirty="0"/>
              <a:t> </a:t>
            </a:r>
            <a:r>
              <a:rPr lang="ko-KR" altLang="en-US" dirty="0"/>
              <a:t>센서 모듈을 장착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261E2D-2776-8F3D-DE18-D53F863AD292}"/>
              </a:ext>
            </a:extLst>
          </p:cNvPr>
          <p:cNvGrpSpPr/>
          <p:nvPr/>
        </p:nvGrpSpPr>
        <p:grpSpPr>
          <a:xfrm>
            <a:off x="171061" y="2034073"/>
            <a:ext cx="3806890" cy="3909527"/>
            <a:chOff x="8031933" y="5142857"/>
            <a:chExt cx="4862166" cy="4968685"/>
          </a:xfrm>
        </p:grpSpPr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E237D677-7D9B-F71A-3A35-736DA6750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31933" y="5142857"/>
              <a:ext cx="4862166" cy="496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5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3856653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&lt;Raspberry Pi 4&gt;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리눅스 기반 오픈소스 하드웨어 플랫폼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Ardunio</a:t>
            </a:r>
            <a:r>
              <a:rPr lang="ko-KR" altLang="en-US" dirty="0"/>
              <a:t>와 연동 시 </a:t>
            </a:r>
            <a:r>
              <a:rPr lang="en-US" altLang="ko-KR" dirty="0"/>
              <a:t>Window</a:t>
            </a:r>
            <a:r>
              <a:rPr lang="ko-KR" altLang="en-US" dirty="0"/>
              <a:t>보다 높은 안정성과 호환성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크기가 작아 </a:t>
            </a:r>
            <a:r>
              <a:rPr lang="ko-KR" altLang="en-US" dirty="0" err="1"/>
              <a:t>휴대성</a:t>
            </a:r>
            <a:r>
              <a:rPr lang="ko-KR" altLang="en-US" dirty="0"/>
              <a:t>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전용 스크린과 연동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77F906-DFD3-F87F-45BD-D5930868FB43}"/>
              </a:ext>
            </a:extLst>
          </p:cNvPr>
          <p:cNvGrpSpPr/>
          <p:nvPr/>
        </p:nvGrpSpPr>
        <p:grpSpPr>
          <a:xfrm>
            <a:off x="-223934" y="1889639"/>
            <a:ext cx="4080588" cy="4380533"/>
            <a:chOff x="12998852" y="5434174"/>
            <a:chExt cx="5286863" cy="4851541"/>
          </a:xfrm>
        </p:grpSpPr>
        <p:pic>
          <p:nvPicPr>
            <p:cNvPr id="4" name="Object 13">
              <a:extLst>
                <a:ext uri="{FF2B5EF4-FFF2-40B4-BE49-F238E27FC236}">
                  <a16:creationId xmlns:a16="http://schemas.microsoft.com/office/drawing/2014/main" id="{44C094D9-D574-F36F-0900-6434DAFDC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2998852" y="5434174"/>
              <a:ext cx="5286863" cy="485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4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4"/>
            <a:ext cx="11140752" cy="3489227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1-2. </a:t>
            </a:r>
            <a:r>
              <a:rPr lang="ko-KR" altLang="en-US"/>
              <a:t>프로젝트 주 재료</a:t>
            </a:r>
            <a:r>
              <a:rPr lang="en-US" altLang="ko-KR"/>
              <a:t>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2FE5E-A18B-C99E-2A0D-D96AA71E5C30}"/>
              </a:ext>
            </a:extLst>
          </p:cNvPr>
          <p:cNvSpPr txBox="1"/>
          <p:nvPr/>
        </p:nvSpPr>
        <p:spPr>
          <a:xfrm>
            <a:off x="4290878" y="2427714"/>
            <a:ext cx="8105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&lt;Raspberry Pi Touch Screen&gt;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Raspberry Pi </a:t>
            </a:r>
            <a:r>
              <a:rPr lang="ko-KR" altLang="en-US" dirty="0"/>
              <a:t>공식 스크린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스크린 뒷면에 바로 </a:t>
            </a:r>
            <a:r>
              <a:rPr lang="en-US" altLang="ko-KR" dirty="0"/>
              <a:t>raspberry </a:t>
            </a:r>
            <a:r>
              <a:rPr lang="ko-KR" altLang="en-US" dirty="0"/>
              <a:t>부착하여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청각 </a:t>
            </a:r>
            <a:r>
              <a:rPr lang="ko-KR" altLang="en-US" dirty="0" err="1"/>
              <a:t>장애을</a:t>
            </a:r>
            <a:r>
              <a:rPr lang="ko-KR" altLang="en-US" dirty="0"/>
              <a:t> 위한 </a:t>
            </a:r>
            <a:r>
              <a:rPr lang="ko-KR" altLang="en-US" dirty="0" err="1"/>
              <a:t>데이터값</a:t>
            </a:r>
            <a:r>
              <a:rPr lang="ko-KR" altLang="en-US" dirty="0"/>
              <a:t> 시각화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터치 가능하므로 쉽게 제어 가능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AE8B5C-6F39-3C4F-F006-98A595E56270}"/>
              </a:ext>
            </a:extLst>
          </p:cNvPr>
          <p:cNvGrpSpPr/>
          <p:nvPr/>
        </p:nvGrpSpPr>
        <p:grpSpPr>
          <a:xfrm>
            <a:off x="0" y="2427714"/>
            <a:ext cx="4290878" cy="3271635"/>
            <a:chOff x="8031933" y="1885882"/>
            <a:chExt cx="5490215" cy="3475965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97E31779-52F7-DD7D-55D3-DA598960D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31933" y="1885882"/>
              <a:ext cx="5490215" cy="347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01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2. </a:t>
            </a:r>
            <a:r>
              <a:rPr lang="ko-KR" altLang="en-US"/>
              <a:t>프로젝트 목표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dirty="0"/>
              <a:t>1. </a:t>
            </a:r>
            <a:r>
              <a:rPr lang="en-US" altLang="ko-KR" dirty="0" err="1"/>
              <a:t>Ardiuno</a:t>
            </a:r>
            <a:r>
              <a:rPr lang="ko-KR" altLang="en-US" dirty="0"/>
              <a:t>와 </a:t>
            </a:r>
            <a:r>
              <a:rPr lang="en-US" altLang="ko-KR" dirty="0"/>
              <a:t>Raspberry Pi</a:t>
            </a:r>
            <a:r>
              <a:rPr lang="ko-KR" altLang="en-US" dirty="0"/>
              <a:t>를 연동한 환경에서</a:t>
            </a:r>
            <a:endParaRPr lang="en-US" altLang="ko-KR" dirty="0"/>
          </a:p>
          <a:p>
            <a:pPr algn="l"/>
            <a:r>
              <a:rPr lang="en-US" altLang="ko-KR" dirty="0"/>
              <a:t>   STT</a:t>
            </a:r>
            <a:r>
              <a:rPr lang="ko-KR" altLang="en-US" dirty="0"/>
              <a:t>를 활용하여 텍스트 변환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algn="l"/>
            <a:r>
              <a:rPr lang="en-US" altLang="ko-KR" dirty="0"/>
              <a:t>2. </a:t>
            </a:r>
            <a:r>
              <a:rPr lang="ko-KR" altLang="en-US" dirty="0"/>
              <a:t>텍스트 값 점자 모듈과 스크린에 동시 출력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3. Application </a:t>
            </a:r>
            <a:r>
              <a:rPr lang="ko-KR" altLang="en-US" dirty="0"/>
              <a:t>활용하여 프로젝트 제어 및 모니터링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최종적으로 시청각 중복 장애인들에게 편리함 제공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050111-532E-1B23-9885-13B41E1B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302" y="1139988"/>
            <a:ext cx="4163397" cy="3793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EDB9F3-6E2F-5F48-7847-8884C16B005F}"/>
              </a:ext>
            </a:extLst>
          </p:cNvPr>
          <p:cNvSpPr txBox="1"/>
          <p:nvPr/>
        </p:nvSpPr>
        <p:spPr>
          <a:xfrm>
            <a:off x="7972425" y="52959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프로젝트 기본 순서도</a:t>
            </a:r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1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42ED-F407-55A5-2F63-FEF102B0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" y="167952"/>
            <a:ext cx="10391192" cy="97203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프로젝트 현재 진행 상황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F855E-2210-E0A5-7158-EC7BBD58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79" y="1567965"/>
            <a:ext cx="6930895" cy="3442185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2F06D-4BB7-F60E-8A5E-C1770CFA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41" y="1303855"/>
            <a:ext cx="6120000" cy="5289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82F65-504E-9079-6123-06BFB18FBEB9}"/>
              </a:ext>
            </a:extLst>
          </p:cNvPr>
          <p:cNvSpPr txBox="1"/>
          <p:nvPr/>
        </p:nvSpPr>
        <p:spPr>
          <a:xfrm>
            <a:off x="7725747" y="1455576"/>
            <a:ext cx="39001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&lt;STT </a:t>
            </a:r>
            <a:r>
              <a:rPr lang="ko-KR" altLang="en-US" dirty="0"/>
              <a:t>구현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일정 시간 녹음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음성이 종료됐다고 판별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음성 녹음이 완료되었을 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파일로 저장하여 구글 엔진으로</a:t>
            </a:r>
            <a:endParaRPr lang="en-US" altLang="ko-KR" dirty="0"/>
          </a:p>
          <a:p>
            <a:r>
              <a:rPr lang="ko-KR" altLang="en-US" dirty="0"/>
              <a:t>처리하는 로직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err="1"/>
              <a:t>Pyaudio</a:t>
            </a:r>
            <a:r>
              <a:rPr lang="en-US" altLang="ko-KR" dirty="0"/>
              <a:t> &amp; </a:t>
            </a:r>
            <a:r>
              <a:rPr lang="en-US" altLang="ko-KR" dirty="0" err="1"/>
              <a:t>SpeechRecognition</a:t>
            </a:r>
            <a:r>
              <a:rPr lang="en-US" altLang="ko-KR" dirty="0"/>
              <a:t> </a:t>
            </a:r>
            <a:r>
              <a:rPr lang="en-US" altLang="ko-KR" dirty="0" err="1"/>
              <a:t>liabrary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6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465</Words>
  <Application>Microsoft Office PowerPoint</Application>
  <PresentationFormat>와이드스크린</PresentationFormat>
  <Paragraphs>144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TFH(Translator For Handicap)</vt:lpstr>
      <vt:lpstr>목차</vt:lpstr>
      <vt:lpstr>1. 프로젝트 개요</vt:lpstr>
      <vt:lpstr>1. 프로젝트 개요</vt:lpstr>
      <vt:lpstr>1. 프로젝트 개요</vt:lpstr>
      <vt:lpstr>1. 프로젝트 개요</vt:lpstr>
      <vt:lpstr>1. 프로젝트 개요</vt:lpstr>
      <vt:lpstr>2. 프로젝트 목표</vt:lpstr>
      <vt:lpstr>3. 프로젝트 현재 진행 상황</vt:lpstr>
      <vt:lpstr>3. 프로젝트 현재 진행 상황</vt:lpstr>
      <vt:lpstr>3. 프로젝트 현재 진행 상황</vt:lpstr>
      <vt:lpstr>3. 프로젝트 차후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TFH(Translator For Handicap)</dc:title>
  <dc:creator>지현 김</dc:creator>
  <cp:lastModifiedBy>지현 김</cp:lastModifiedBy>
  <cp:revision>2</cp:revision>
  <dcterms:created xsi:type="dcterms:W3CDTF">2023-06-20T07:21:27Z</dcterms:created>
  <dcterms:modified xsi:type="dcterms:W3CDTF">2023-06-20T08:41:57Z</dcterms:modified>
</cp:coreProperties>
</file>