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A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272" y="1564976"/>
            <a:ext cx="12684883" cy="24175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1412" y="3586269"/>
            <a:ext cx="5638878" cy="8062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31954" y="8433363"/>
            <a:ext cx="4235184" cy="12895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A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72097" y="3516716"/>
            <a:ext cx="3980811" cy="19917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72097" y="5681078"/>
            <a:ext cx="4114144" cy="199171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72097" y="7795916"/>
            <a:ext cx="4114144" cy="201756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1017" y="1229107"/>
            <a:ext cx="4402958" cy="243885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A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9033" y="1476945"/>
            <a:ext cx="4411974" cy="10362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47601" y="809754"/>
            <a:ext cx="6171429" cy="4898969"/>
            <a:chOff x="12647601" y="809754"/>
            <a:chExt cx="6171429" cy="489896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47601" y="809754"/>
              <a:ext cx="6171429" cy="48989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31933" y="1885882"/>
            <a:ext cx="5490215" cy="3475965"/>
            <a:chOff x="8031933" y="1885882"/>
            <a:chExt cx="5490215" cy="347596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31933" y="1885882"/>
              <a:ext cx="5490215" cy="347596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5706" y="2577572"/>
            <a:ext cx="7103901" cy="28778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998852" y="5434174"/>
            <a:ext cx="5286863" cy="4851541"/>
            <a:chOff x="12998852" y="5434174"/>
            <a:chExt cx="5286863" cy="485154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98852" y="5434174"/>
              <a:ext cx="5286863" cy="485154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31933" y="5142857"/>
            <a:ext cx="4862166" cy="4968685"/>
            <a:chOff x="8031933" y="5142857"/>
            <a:chExt cx="4862166" cy="496868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31933" y="5142857"/>
              <a:ext cx="4862166" cy="49686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A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9034" y="1348516"/>
            <a:ext cx="4569039" cy="16308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0887" y="3631477"/>
            <a:ext cx="10640624" cy="33527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A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9034" y="1348516"/>
            <a:ext cx="4530944" cy="16308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0887" y="3164839"/>
            <a:ext cx="11586139" cy="42739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2023-06-17T17:11:18Z</dcterms:created>
  <dcterms:modified xsi:type="dcterms:W3CDTF">2023-06-17T17:11:18Z</dcterms:modified>
</cp:coreProperties>
</file>