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7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7E2B1-ECBC-73C8-0A1A-68997585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EB593-8EC3-14F5-8286-9FD16F23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AAA2A-44C3-3E45-5394-6F0CF50D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9851-E573-E657-6EAC-B7D5073E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2D787-E064-D6F8-F3D7-B1716562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B654-CD79-283F-3DB7-025F2EA9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F9392-F03E-60FB-7EBA-642D8F51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31F0-01D9-1680-F243-175AD12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67A1A-384C-9849-9930-597E7E9A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48F64-5BFB-6204-987A-47BEE8B1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2DDF99-1501-6884-3729-9520B195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53A5-AD58-9AA0-A868-8EF114C3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AAA3B-15B9-C677-854A-C3EA5109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40849-49BD-BD4D-CB64-331D6A61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18E6-8626-454E-ABF4-49498A7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7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BD30-1337-CAAB-6FEA-81A2FA0E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79187-5284-1DA0-72DC-2A3AA3B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4B42E-5DF5-983A-0B44-220B361A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31BD9-BCF7-4B91-E2F7-BE680FD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93284-075A-FCD6-E3DC-17CE43A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D91F-A96A-95C8-3E4D-26BC2DF1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F233B-846E-E84C-3B61-693EC595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5F20B-DC0C-252A-5760-4D1406D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01CC8-058E-D261-1DC8-5DC1F5C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6A9C-06BE-F379-67AD-7B8960FB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52AEA-50C7-1C4C-0DB5-CAC6735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C7094-FE92-845D-161D-3C1435E33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4790D-1E09-73E5-1068-61F64B4A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FA76D-D783-4228-F4A9-4B6F9C21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E7017-6889-287D-7E15-EFBC0E19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AE9F0-2603-EDCF-8A7E-EA325959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C141-D28D-3BDA-A73D-16511939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7067F-BBD1-A5A2-146F-B3CFDE5B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73047-08B0-FD24-D127-AA28F57F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E52EF-57FD-CA2A-461B-E553281A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B9C74-2600-37D7-C1D4-074F20864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BC2B9F-D326-F5B0-A026-C7AFA89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B5D95-D25A-5609-3834-1F4CE2C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DC6DA-F14D-4EC2-3616-75DF3FD7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68C2-E996-92EA-ABC9-1B93582E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2E532-23D1-2758-3EF3-79F6174B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025F5-906D-927C-A2CA-2F503281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9B6E6-7D25-A76A-62C6-2FB72B11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B15F46-C813-C967-9DF0-F939A5A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581B2-54C6-6426-2912-6122076B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3DBCE-0F87-6230-C29A-12DFF163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3AF1-3D27-5187-AF81-242536DA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F4A2B-B751-5960-06BC-4DDB3B72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F573-B57C-E2B3-D7C1-7042F145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1CE9A-9DCB-CF01-7AFA-01C35191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6C77-BA76-A34E-5C8B-A464557D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AFFCF-4EFF-D8A9-A4E9-3E53995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7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BA8C-D3F3-FB9E-F360-B0A326C7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57640-7F8F-4759-4CEB-EBF09A9FC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EF508-9464-763F-77B1-E476B937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48A29-2117-BCFC-0531-56366E62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B9006-374D-1508-FECE-C52365ED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A0402-D7CA-21AE-CA01-57B83B2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939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4CBF61-9B43-F7C7-258B-7C4373A7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945F0-2397-7A6E-FD00-04B8690E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BCB9D-E9AE-21AD-0EBC-4291012EF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2F15-1454-194A-FCB7-D11DE61AD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C2DA1-3594-F912-7246-3BF62EE5B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JWvnn0hO6fQ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mingchin.tistory.com/146" TargetMode="External" /><Relationship Id="rId3" Type="http://schemas.openxmlformats.org/officeDocument/2006/relationships/hyperlink" Target="https://m.blog.naver.com/mapes_khkim/222152736576" TargetMode="External" /><Relationship Id="rId4" Type="http://schemas.openxmlformats.org/officeDocument/2006/relationships/hyperlink" Target="https://www.korean.go.kr/front/page/pageView.do?page_id=P000302" TargetMode="External" /><Relationship Id="rId5" Type="http://schemas.openxmlformats.org/officeDocument/2006/relationships/hyperlink" Target="https://github.com/hyonzin/hangul-braille-converter" TargetMode="External" /><Relationship Id="rId6" Type="http://schemas.openxmlformats.org/officeDocument/2006/relationships/hyperlink" Target="https://m.blog.naver.com/emperonics/222039301356" TargetMode="External" /><Relationship Id="rId7" Type="http://schemas.openxmlformats.org/officeDocument/2006/relationships/hyperlink" Target="https://fishpoint.tistory.com/6213" TargetMode="External" /><Relationship Id="rId8" Type="http://schemas.openxmlformats.org/officeDocument/2006/relationships/hyperlink" Target="https://remnant24c.tistory.com/402" TargetMode="External" /><Relationship Id="rId9" Type="http://schemas.openxmlformats.org/officeDocument/2006/relationships/hyperlink" Target="https://mingyum119.tistory.com/99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TFH(Translator For Handicap)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0CB68-FF68-1BD5-BF75-BBD0EBD3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75" y="1278715"/>
            <a:ext cx="5100735" cy="503432"/>
          </a:xfrm>
        </p:spPr>
        <p:txBody>
          <a:bodyPr/>
          <a:lstStyle/>
          <a:p>
            <a:r>
              <a:rPr lang="ko-KR" altLang="en-US" dirty="0"/>
              <a:t>시청각 중복 장애인을 위한 번역기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36E65-1154-D390-CB0E-3B215F96BA9C}"/>
              </a:ext>
            </a:extLst>
          </p:cNvPr>
          <p:cNvSpPr txBox="1"/>
          <p:nvPr/>
        </p:nvSpPr>
        <p:spPr>
          <a:xfrm>
            <a:off x="6783355" y="4889241"/>
            <a:ext cx="500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 명 </a:t>
            </a:r>
            <a:r>
              <a:rPr lang="en-US" altLang="ko-KR" dirty="0"/>
              <a:t>: </a:t>
            </a:r>
            <a:r>
              <a:rPr lang="ko-KR" altLang="en-US" dirty="0"/>
              <a:t>대전대 </a:t>
            </a:r>
            <a:r>
              <a:rPr lang="en-US" altLang="ko-KR" dirty="0" err="1"/>
              <a:t>Volun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팀 장 </a:t>
            </a:r>
            <a:r>
              <a:rPr lang="en-US" altLang="ko-KR" dirty="0"/>
              <a:t>: </a:t>
            </a:r>
            <a:r>
              <a:rPr lang="ko-KR" altLang="en-US" dirty="0"/>
              <a:t>정보통신공학과 </a:t>
            </a:r>
            <a:r>
              <a:rPr lang="en-US" altLang="ko-KR" dirty="0"/>
              <a:t>20171498 </a:t>
            </a:r>
            <a:r>
              <a:rPr lang="ko-KR" altLang="en-US" dirty="0" err="1"/>
              <a:t>이찬호</a:t>
            </a:r>
            <a:endParaRPr lang="en-US" altLang="ko-KR" dirty="0"/>
          </a:p>
          <a:p>
            <a:pPr algn="r"/>
            <a:r>
              <a:rPr lang="ko-KR" altLang="en-US" dirty="0"/>
              <a:t>팀 원 </a:t>
            </a:r>
            <a:r>
              <a:rPr lang="en-US" altLang="ko-KR" dirty="0"/>
              <a:t>: </a:t>
            </a:r>
            <a:r>
              <a:rPr lang="ko-KR" altLang="en-US" dirty="0"/>
              <a:t>정보통신공학과 </a:t>
            </a:r>
            <a:r>
              <a:rPr lang="en-US" altLang="ko-KR" dirty="0"/>
              <a:t>20181452 </a:t>
            </a:r>
            <a:r>
              <a:rPr lang="ko-KR" altLang="en-US" dirty="0"/>
              <a:t>김지현</a:t>
            </a:r>
            <a:endParaRPr lang="en-US" altLang="ko-KR" dirty="0"/>
          </a:p>
          <a:p>
            <a:pPr algn="r"/>
            <a:r>
              <a:rPr lang="ko-KR" altLang="en-US" dirty="0"/>
              <a:t>정보보안학과    </a:t>
            </a:r>
            <a:r>
              <a:rPr lang="en-US" altLang="ko-KR" dirty="0"/>
              <a:t>20191490 </a:t>
            </a:r>
            <a:r>
              <a:rPr lang="ko-KR" altLang="en-US" dirty="0" err="1"/>
              <a:t>송성엽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5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현재 진행 상황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82F65-504E-9079-6123-06BFB18FBEB9}"/>
              </a:ext>
            </a:extLst>
          </p:cNvPr>
          <p:cNvSpPr txBox="1"/>
          <p:nvPr/>
        </p:nvSpPr>
        <p:spPr>
          <a:xfrm>
            <a:off x="477172" y="4181475"/>
            <a:ext cx="4550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국립 </a:t>
            </a:r>
            <a:r>
              <a:rPr lang="ko-KR" altLang="en-US" dirty="0" err="1"/>
              <a:t>국어원</a:t>
            </a:r>
            <a:r>
              <a:rPr lang="ko-KR" altLang="en-US" dirty="0"/>
              <a:t> 자료 참고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점자어를</a:t>
            </a:r>
            <a:r>
              <a:rPr lang="ko-KR" altLang="en-US" dirty="0"/>
              <a:t>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List</a:t>
            </a:r>
            <a:r>
              <a:rPr lang="ko-KR" altLang="en-US" dirty="0"/>
              <a:t>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추가적으로 영문 및 숫자</a:t>
            </a:r>
            <a:r>
              <a:rPr lang="en-US" altLang="ko-KR" dirty="0"/>
              <a:t>, </a:t>
            </a:r>
            <a:r>
              <a:rPr lang="ko-KR" altLang="en-US" dirty="0"/>
              <a:t>특수문자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D6CD9E-1A7F-7BD9-022A-B2033436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87" y="1238667"/>
            <a:ext cx="2223796" cy="2961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2FBA44-9494-9305-383E-CAB1D3A0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9" y="1335441"/>
            <a:ext cx="2223796" cy="28650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6B007E-DA06-BD73-9B63-27D21386C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548" y="1139988"/>
            <a:ext cx="2318462" cy="30605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3D95B7-D6CA-825A-942C-73E8A4CB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395" y="1190421"/>
            <a:ext cx="3946816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98A8A-314D-EB13-5DC7-11FC3C9312BF}"/>
              </a:ext>
            </a:extLst>
          </p:cNvPr>
          <p:cNvSpPr txBox="1"/>
          <p:nvPr/>
        </p:nvSpPr>
        <p:spPr>
          <a:xfrm>
            <a:off x="8343900" y="5857875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점자 변환 기능 순서도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02836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/>
              <a:t>3. </a:t>
            </a:r>
            <a:r>
              <a:rPr lang="ko-KR" altLang="en-US"/>
              <a:t>프로젝트 현재 진행 상황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026" y="4771377"/>
            <a:ext cx="4466253" cy="338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BrailleTranslator()</a:t>
            </a:r>
            <a:r>
              <a:rPr lang="ko-KR" altLang="en-US"/>
              <a:t>를 이용하여 </a:t>
            </a:r>
            <a:r>
              <a:rPr lang="en-US" altLang="ko-KR"/>
              <a:t>result</a:t>
            </a:r>
            <a:r>
              <a:rPr lang="ko-KR" altLang="en-US"/>
              <a:t> 리스트에 음운들을 저장 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result</a:t>
            </a:r>
            <a:r>
              <a:rPr lang="ko-KR" altLang="en-US"/>
              <a:t> 변수를 반환하여 점자 출력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026" y="1259498"/>
            <a:ext cx="6120000" cy="33118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29473" y="1259498"/>
            <a:ext cx="4189157" cy="3893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1949" y="5467350"/>
            <a:ext cx="369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점자 출력 순서도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15697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프로젝트 수행 결과</a:t>
            </a: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93708" y="1353244"/>
          <a:ext cx="10317990" cy="4638218"/>
        </p:xfrm>
        <a:graphic>
          <a:graphicData uri="http://schemas.openxmlformats.org/drawingml/2006/table">
            <a:tbl>
              <a:tblPr firstRow="1" bandRow="1"/>
              <a:tblGrid>
                <a:gridCol w="933616"/>
                <a:gridCol w="1838457"/>
                <a:gridCol w="7545916"/>
              </a:tblGrid>
              <a:tr h="56358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i="0" u="none" strike="noStrike" mc:Ignorable="hp" hp:hslEmbossed="0">
                          <a:solidFill>
                            <a:srgbClr val="000000"/>
                          </a:solidFill>
                        </a:rPr>
                        <a:t>구분</a:t>
                      </a:r>
                      <a:endParaRPr xmlns:mc="http://schemas.openxmlformats.org/markup-compatibility/2006" xmlns:hp="http://schemas.haansoft.com/office/presentation/8.0" lang="ko-KR" altLang="en-US" sz="14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i="0" u="none" strike="noStrike" mc:Ignorable="hp" hp:hslEmbossed="0">
                          <a:solidFill>
                            <a:srgbClr val="000000"/>
                          </a:solidFill>
                        </a:rPr>
                        <a:t>기능</a:t>
                      </a:r>
                      <a:endParaRPr xmlns:mc="http://schemas.openxmlformats.org/markup-compatibility/2006" xmlns:hp="http://schemas.haansoft.com/office/presentation/8.0" lang="ko-KR" altLang="en-US" sz="14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i="0" u="none" strike="noStrike" mc:Ignorable="hp" hp:hslEmbossed="0">
                          <a:solidFill>
                            <a:srgbClr val="000000"/>
                          </a:solidFill>
                        </a:rPr>
                        <a:t>설명</a:t>
                      </a:r>
                      <a:endParaRPr xmlns:mc="http://schemas.openxmlformats.org/markup-compatibility/2006" xmlns:hp="http://schemas.haansoft.com/office/presentation/8.0" lang="ko-KR" altLang="en-US" sz="14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</a:tr>
              <a:tr h="674605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S/W</a:t>
                      </a:r>
                      <a:endParaRPr xmlns:mc="http://schemas.openxmlformats.org/markup-compatibility/2006" xmlns:hp="http://schemas.haansoft.com/office/presentation/8.0" lang="EN-US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STT</a:t>
                      </a:r>
                      <a:endParaRPr xmlns:mc="http://schemas.openxmlformats.org/markup-compatibility/2006" xmlns:hp="http://schemas.haansoft.com/office/presentation/8.0" lang="EN-US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Pyaudio</a:t>
                      </a: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와 </a:t>
                      </a:r>
                      <a:r>
                        <a:rPr xmlns:mc="http://schemas.openxmlformats.org/markup-compatibility/2006" xmlns:hp="http://schemas.haansoft.com/office/presentation/8.0" lang="en-US" altLang="ko-KR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speech_recognition</a:t>
                      </a: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 라이브러리를 활용하여 성공적으로 음성인식 </a:t>
                      </a:r>
                      <a:r>
                        <a:rPr xmlns:mc="http://schemas.openxmlformats.org/markup-compatibility/2006" xmlns:hp="http://schemas.haansoft.com/office/presentation/8.0" lang="en-US" altLang="ko-KR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 텍스트 변환 완료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66401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점자 출력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hgtk </a:t>
                      </a: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모듈에 </a:t>
                      </a:r>
                      <a:r>
                        <a:rPr lang="en-US" altLang="ko-KR" sz="1300"/>
                        <a:t>BrailleTranslator()</a:t>
                      </a:r>
                      <a:r>
                        <a:rPr lang="ko-KR" altLang="en-US" sz="1300" b="1"/>
                        <a:t> </a:t>
                      </a:r>
                      <a:r>
                        <a:rPr lang="ko-KR" altLang="en-US" sz="1300"/>
                        <a:t>함수를 이용하여 점자 출력 기능 구현 완료</a:t>
                      </a:r>
                      <a:endParaRPr lang="ko-KR" altLang="en-US" sz="13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67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점자 변환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300"/>
                        <a:t>국립국어원 점자어를 참조하여 파이썬 리스트로 저장하여 점자를 구현 완료</a:t>
                      </a:r>
                      <a:endParaRPr lang="ko-KR" altLang="en-US" sz="13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6725"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H/W</a:t>
                      </a:r>
                      <a:endParaRPr xmlns:mc="http://schemas.openxmlformats.org/markup-compatibility/2006" xmlns:hp="http://schemas.haansoft.com/office/presentation/8.0" lang="EN-US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점자 모듈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마이크로컨트롤러에서 전기 신호를 받아 점자를 출력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67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외장 마이크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직접 마이크를 활용하여 </a:t>
                      </a:r>
                      <a:r>
                        <a:rPr xmlns:mc="http://schemas.openxmlformats.org/markup-compatibility/2006" xmlns:hp="http://schemas.haansoft.com/office/presentation/8.0" lang="EN-US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음성 데이터를 생성</a:t>
                      </a:r>
                      <a:endParaRPr xmlns:mc="http://schemas.openxmlformats.org/markup-compatibility/2006" xmlns:hp="http://schemas.haansoft.com/office/presentation/8.0" lang="EN-US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67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라즈베리파이</a:t>
                      </a:r>
                      <a:r>
                        <a:rPr xmlns:mc="http://schemas.openxmlformats.org/markup-compatibility/2006" xmlns:hp="http://schemas.haansoft.com/office/presentation/8.0" lang="EN-US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4</a:t>
                      </a:r>
                      <a:endParaRPr xmlns:mc="http://schemas.openxmlformats.org/markup-compatibility/2006" xmlns:hp="http://schemas.haansoft.com/office/presentation/8.0" lang="EN-US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리눅스 환경 위에서 기능 구현을 하기 위한 소형 컴퓨터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672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Arduino Uno</a:t>
                      </a:r>
                      <a:endParaRPr xmlns:mc="http://schemas.openxmlformats.org/markup-compatibility/2006" xmlns:hp="http://schemas.haansoft.com/office/presentation/8.0" lang="EN-US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i="0" u="none" strike="noStrike" mc:Ignorable="hp" hp:hslEmbossed="0">
                          <a:solidFill>
                            <a:srgbClr val="000000"/>
                          </a:solidFill>
                        </a:rPr>
                        <a:t>점자 모듈에 제어 신호를 전달하기 위한 마이크로컨트롤러</a:t>
                      </a:r>
                      <a:endParaRPr xmlns:mc="http://schemas.openxmlformats.org/markup-compatibility/2006" xmlns:hp="http://schemas.haansoft.com/office/presentation/8.0" lang="ko-KR" altLang="en-US" sz="130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1059550" y="6130559"/>
            <a:ext cx="4509625" cy="3635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프로그램 작동 동영상 </a:t>
            </a:r>
            <a:r>
              <a:rPr lang="en-US" altLang="ko-KR" sz="1100"/>
              <a:t>:</a:t>
            </a:r>
            <a:r>
              <a:rPr lang="ko-KR" altLang="en-US"/>
              <a:t> </a:t>
            </a:r>
            <a:r>
              <a:rPr lang="ko-KR" altLang="en-US" sz="1000" u="sng">
                <a:solidFill>
                  <a:srgbClr val="800080"/>
                </a:solidFill>
                <a:ea typeface="한컴바탕"/>
                <a:hlinkClick r:id="rId2"/>
              </a:rPr>
              <a:t>https://youtu.be/JWvnn0hO6fQ</a:t>
            </a:r>
            <a:endParaRPr lang="ko-KR" altLang="en-US" sz="1000" u="sng">
              <a:solidFill>
                <a:srgbClr val="800080"/>
              </a:solidFill>
              <a:ea typeface="한컴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2636" y="158620"/>
            <a:ext cx="14440290" cy="68657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4000"/>
              <a:t>5. </a:t>
            </a:r>
            <a:r>
              <a:rPr lang="ko-KR" altLang="en-US" sz="4000"/>
              <a:t>프로젝트 문제점 및 해결방안</a:t>
            </a:r>
            <a:r>
              <a:rPr lang="en-US" altLang="ko-KR" sz="4000"/>
              <a:t>(</a:t>
            </a:r>
            <a:r>
              <a:rPr lang="ko-KR" altLang="en-US" sz="4000"/>
              <a:t>현시점</a:t>
            </a:r>
            <a:r>
              <a:rPr lang="en-US" altLang="ko-KR" sz="4000"/>
              <a:t>)</a:t>
            </a:r>
            <a:endParaRPr lang="en-US" altLang="ko-KR" sz="4000"/>
          </a:p>
        </p:txBody>
      </p:sp>
      <p:sp>
        <p:nvSpPr>
          <p:cNvPr id="9" name="TextBox 8"/>
          <p:cNvSpPr txBox="1"/>
          <p:nvPr/>
        </p:nvSpPr>
        <p:spPr>
          <a:xfrm>
            <a:off x="671804" y="1222310"/>
            <a:ext cx="9106678" cy="90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문제점 </a:t>
            </a:r>
            <a:r>
              <a:rPr lang="en-US" altLang="ko-KR"/>
              <a:t>1&gt; STT </a:t>
            </a:r>
            <a:r>
              <a:rPr lang="ko-KR" altLang="en-US"/>
              <a:t>구글 엔진 코드 오류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-</a:t>
            </a:r>
            <a:r>
              <a:rPr lang="ko-KR" altLang="en-US"/>
              <a:t>점자 번역기의 음성인식 부분에서 확률적으로 오류가 발생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-</a:t>
            </a:r>
            <a:r>
              <a:rPr lang="ko-KR" altLang="en-US"/>
              <a:t> 오류 발생 부분이 </a:t>
            </a:r>
            <a:r>
              <a:rPr lang="en-US" altLang="ko-KR"/>
              <a:t>STT </a:t>
            </a:r>
            <a:r>
              <a:rPr lang="ko-KR" altLang="en-US"/>
              <a:t>구글 엔진 모듈 부분이라 파악하기 어려움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671804" y="2505670"/>
            <a:ext cx="11010123" cy="90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해결 방안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-</a:t>
            </a:r>
            <a:r>
              <a:rPr lang="ko-KR" altLang="en-US"/>
              <a:t>수십 번의 테스트로 사람의 소리로 판별하지 못해 변환을 하지 못한 경우에 오류 발생으로 확인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-</a:t>
            </a:r>
            <a:r>
              <a:rPr lang="ko-KR" altLang="en-US"/>
              <a:t>예외처리를 통해 음성 인식이 되지 않는 경우에 다시 시도할 수 있도록 코드 수정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1804" y="3732245"/>
            <a:ext cx="9302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문제점 </a:t>
            </a:r>
            <a:r>
              <a:rPr lang="en-US" altLang="ko-KR"/>
              <a:t>2&gt; </a:t>
            </a:r>
            <a:r>
              <a:rPr lang="ko-KR" altLang="en-US"/>
              <a:t>점자 언어에 대한 이해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 -</a:t>
            </a:r>
            <a:r>
              <a:rPr lang="ko-KR" altLang="en-US"/>
              <a:t>점자에 대한 익숙한 사람이 없기에 초기에 어려움이 많음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1804" y="4746357"/>
            <a:ext cx="11616612" cy="118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해결 방안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-</a:t>
            </a:r>
            <a:r>
              <a:rPr lang="ko-KR" altLang="en-US"/>
              <a:t>국립국어원 점자에 관한 설명 참조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      -</a:t>
            </a:r>
            <a:r>
              <a:rPr lang="ko-KR" altLang="en-US"/>
              <a:t>점자로 작성된 글 비교하며 한글 점자에 대한 이해도 높임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/>
              <a:t>6. </a:t>
            </a:r>
            <a:r>
              <a:rPr lang="ko-KR" altLang="en-US"/>
              <a:t>프로젝트 차후 계획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8360229" cy="5122083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  <a:defRPr/>
            </a:pPr>
            <a:endParaRPr lang="ko-KR" altLang="en-US"/>
          </a:p>
          <a:p>
            <a:pPr marL="457200" indent="-457200" algn="l">
              <a:buAutoNum type="arabicPeriod"/>
              <a:defRPr/>
            </a:pPr>
            <a:r>
              <a:rPr lang="ko-KR" altLang="en-US"/>
              <a:t>점자를 다 읽은 후 센서 모듈을 활용하여 데이터 생성 후 다음 점자로 넘어가는 기능 구현</a:t>
            </a:r>
            <a:endParaRPr lang="ko-KR" altLang="en-US"/>
          </a:p>
          <a:p>
            <a:pPr marL="457200" indent="-457200" algn="l">
              <a:buAutoNum type="arabicPeriod"/>
              <a:defRPr/>
            </a:pPr>
            <a:endParaRPr lang="ko-KR" altLang="en-US"/>
          </a:p>
          <a:p>
            <a:pPr marL="457200" indent="-457200" algn="l">
              <a:buAutoNum type="arabicPeriod"/>
              <a:defRPr/>
            </a:pPr>
            <a:r>
              <a:rPr lang="ko-KR" altLang="en-US"/>
              <a:t>텍스트 </a:t>
            </a:r>
            <a:r>
              <a:rPr lang="en-US" altLang="ko-KR"/>
              <a:t>&amp; </a:t>
            </a:r>
            <a:r>
              <a:rPr lang="ko-KR" altLang="en-US"/>
              <a:t>데이터 값을 스크린에 표시할 있도록 구현</a:t>
            </a:r>
            <a:endParaRPr lang="ko-KR" altLang="en-US"/>
          </a:p>
          <a:p>
            <a:pPr marL="0" indent="0" algn="l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 algn="l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 </a:t>
            </a:r>
            <a:r>
              <a:rPr lang="en-US" altLang="ko-KR"/>
              <a:t>Application </a:t>
            </a:r>
            <a:r>
              <a:rPr lang="ko-KR" altLang="en-US"/>
              <a:t>모바일 환경에서 기능 제어</a:t>
            </a:r>
            <a:endParaRPr lang="ko-KR" altLang="en-US"/>
          </a:p>
          <a:p>
            <a:pPr marL="457200" indent="-457200" algn="l">
              <a:buAutoNum type="arabicPeriod"/>
              <a:defRPr/>
            </a:pPr>
            <a:endParaRPr lang="ko-KR" altLang="en-US"/>
          </a:p>
          <a:p>
            <a:pPr marL="0" indent="0" algn="l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 </a:t>
            </a:r>
            <a:r>
              <a:rPr lang="en-US" altLang="ko-KR"/>
              <a:t>3D</a:t>
            </a:r>
            <a:r>
              <a:rPr lang="ko-KR" altLang="en-US"/>
              <a:t> 프린팅을 활용하여 점자 번역기 </a:t>
            </a:r>
            <a:r>
              <a:rPr lang="en-US" altLang="ko-KR"/>
              <a:t>H/W</a:t>
            </a:r>
            <a:r>
              <a:rPr lang="ko-KR" altLang="en-US"/>
              <a:t> </a:t>
            </a:r>
            <a:endParaRPr lang="ko-KR" altLang="en-US"/>
          </a:p>
          <a:p>
            <a:pPr marL="0" indent="0" algn="l">
              <a:buNone/>
              <a:defRPr/>
            </a:pPr>
            <a:endParaRPr lang="ko-KR" altLang="en-US"/>
          </a:p>
          <a:p>
            <a:pPr marL="0" indent="0" algn="l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 진동 기능 알고리즘 및 컴퓨터 비전 알고리즘 개발</a:t>
            </a:r>
            <a:endParaRPr lang="ko-KR" altLang="en-US"/>
          </a:p>
          <a:p>
            <a:pPr marL="457200" indent="-457200" algn="l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/>
              <a:t>7. </a:t>
            </a:r>
            <a:r>
              <a:rPr lang="ko-KR" altLang="en-US"/>
              <a:t>프로젝트 구성도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362" y="1333500"/>
            <a:ext cx="10201275" cy="5005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7. </a:t>
            </a:r>
            <a:r>
              <a:rPr lang="ko-KR" altLang="en-US" dirty="0"/>
              <a:t>참고문헌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2ABBB8D-13BF-E97A-F3FC-73B8693F9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8" y="1324947"/>
            <a:ext cx="9144000" cy="5150497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[STT]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한국어 음성 인식 라이브러리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https://mingchin.tistory.com/146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점자모듈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주영소프트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https://m.blog.naver.com/mapes_khkim/222152736576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국립국어원 점자 소개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점자 파이썬 모듈 참고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https://www.korean.go.kr/front/page/pageView.do?page_id=P000302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https://github.com/hyonzin/hangul-braille-converter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시리얼통신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시리얼 통신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RPi.GPIO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https://m.blog.naver.com/emperonics/222039301356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https://fishpoint.tistory.com/6213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[OCR]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8"/>
              </a:rPr>
              <a:t>https://remnant24c.tistory.com/402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얼굴인식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https://mingyum119.tistory.com/99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0CB68-FF68-1BD5-BF75-BBD0EBD3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4" y="1406394"/>
            <a:ext cx="9943325" cy="52836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개요 </a:t>
            </a:r>
            <a:endParaRPr lang="en-US" altLang="ko-KR" dirty="0"/>
          </a:p>
          <a:p>
            <a:pPr algn="l"/>
            <a:r>
              <a:rPr lang="en-US" altLang="ko-KR" dirty="0"/>
              <a:t>   1-1 </a:t>
            </a:r>
            <a:r>
              <a:rPr lang="ko-KR" altLang="en-US" dirty="0"/>
              <a:t>프로젝트 선정 이유</a:t>
            </a:r>
            <a:endParaRPr lang="en-US" altLang="ko-KR" dirty="0"/>
          </a:p>
          <a:p>
            <a:pPr algn="l"/>
            <a:r>
              <a:rPr lang="en-US" altLang="ko-KR" dirty="0"/>
              <a:t>   1-2 </a:t>
            </a:r>
            <a:r>
              <a:rPr lang="ko-KR" altLang="en-US" dirty="0"/>
              <a:t>프로젝트 주 재료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프로젝트 목표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현재 진행 상황 및 기능 순서도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문제점 및 해결방안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프로젝트 차후 계획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6. </a:t>
            </a:r>
            <a:r>
              <a:rPr lang="ko-KR" altLang="en-US" dirty="0"/>
              <a:t>프로젝트 구성도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7.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3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1-1. </a:t>
            </a:r>
            <a:r>
              <a:rPr lang="ko-KR" altLang="en-US" dirty="0"/>
              <a:t>프로젝트 선정 이유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시청각 중복 장애인에 대한 인프라 개선</a:t>
            </a:r>
            <a:endParaRPr lang="en-US" altLang="ko-KR" dirty="0"/>
          </a:p>
          <a:p>
            <a:pPr algn="l"/>
            <a:r>
              <a:rPr lang="en-US" altLang="ko-KR" dirty="0"/>
              <a:t>   1) </a:t>
            </a:r>
            <a:r>
              <a:rPr lang="ko-KR" altLang="en-US" dirty="0"/>
              <a:t>시청각 정보를 동시에 제공하는 번역기가 거의 없음</a:t>
            </a:r>
            <a:endParaRPr lang="en-US" altLang="ko-KR" dirty="0"/>
          </a:p>
          <a:p>
            <a:pPr algn="l"/>
            <a:r>
              <a:rPr lang="en-US" altLang="ko-KR" dirty="0"/>
              <a:t>   2) </a:t>
            </a:r>
            <a:r>
              <a:rPr lang="ko-KR" altLang="en-US" dirty="0"/>
              <a:t>시청각 중복 장애인의 편의성과 자립성 제고</a:t>
            </a:r>
            <a:endParaRPr lang="en-US" altLang="ko-KR" dirty="0"/>
          </a:p>
          <a:p>
            <a:pPr algn="l"/>
            <a:r>
              <a:rPr lang="en-US" altLang="ko-KR" dirty="0"/>
              <a:t>   3) </a:t>
            </a:r>
            <a:r>
              <a:rPr lang="ko-KR" altLang="en-US" dirty="0"/>
              <a:t>점자 모듈의 보급과 활용으로 장애인을 위한 사회적 평등 및 포용을 증진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6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1-2. </a:t>
            </a:r>
            <a:r>
              <a:rPr lang="ko-KR" altLang="en-US" dirty="0"/>
              <a:t>프로젝트 주 재료</a:t>
            </a:r>
            <a:r>
              <a:rPr lang="en-US" altLang="ko-KR" dirty="0"/>
              <a:t> 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4E5C1F-BDDB-27BB-686D-875BBA4812E6}"/>
              </a:ext>
            </a:extLst>
          </p:cNvPr>
          <p:cNvGrpSpPr/>
          <p:nvPr/>
        </p:nvGrpSpPr>
        <p:grpSpPr>
          <a:xfrm>
            <a:off x="0" y="2068938"/>
            <a:ext cx="3856653" cy="3416229"/>
            <a:chOff x="9935894" y="1899177"/>
            <a:chExt cx="3856653" cy="3416229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CC7AC1EB-5C8E-B56E-1880-AA16A9764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935894" y="1899177"/>
              <a:ext cx="3856653" cy="341622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3856653" y="2427714"/>
            <a:ext cx="8105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점자 표시 모듈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개가 </a:t>
            </a:r>
            <a:r>
              <a:rPr lang="en-US" altLang="ko-KR" dirty="0"/>
              <a:t>1</a:t>
            </a:r>
            <a:r>
              <a:rPr lang="ko-KR" altLang="en-US" dirty="0"/>
              <a:t>세트로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점자는 </a:t>
            </a:r>
            <a:r>
              <a:rPr lang="en-US" altLang="ko-KR" dirty="0"/>
              <a:t>1</a:t>
            </a:r>
            <a:r>
              <a:rPr lang="ko-KR" altLang="en-US" dirty="0"/>
              <a:t>개의 모듈로 영문 </a:t>
            </a:r>
            <a:r>
              <a:rPr lang="en-US" altLang="ko-KR" dirty="0"/>
              <a:t>1</a:t>
            </a:r>
            <a:r>
              <a:rPr lang="ko-KR" altLang="en-US" dirty="0"/>
              <a:t>자 출력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한글의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종성을 구분하기 위해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(1</a:t>
            </a:r>
            <a:r>
              <a:rPr lang="ko-KR" altLang="en-US" dirty="0"/>
              <a:t>세트</a:t>
            </a:r>
            <a:r>
              <a:rPr lang="en-US" altLang="ko-KR" dirty="0"/>
              <a:t>)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아두이노와의</a:t>
            </a:r>
            <a:r>
              <a:rPr lang="ko-KR" altLang="en-US" dirty="0"/>
              <a:t> 연결은 </a:t>
            </a:r>
            <a:r>
              <a:rPr lang="en-US" altLang="ko-KR" dirty="0"/>
              <a:t>5</a:t>
            </a:r>
            <a:r>
              <a:rPr lang="ko-KR" altLang="en-US" dirty="0"/>
              <a:t>개핀 </a:t>
            </a:r>
            <a:r>
              <a:rPr lang="en-US" altLang="ko-KR" dirty="0"/>
              <a:t>VCC, GND, DATA, LATCH, CLOCK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솔레노이드 기반</a:t>
            </a:r>
            <a:r>
              <a:rPr lang="en-US" altLang="ko-KR" dirty="0"/>
              <a:t>, 7.4V 3000mA </a:t>
            </a:r>
            <a:r>
              <a:rPr lang="ko-KR" altLang="en-US" dirty="0"/>
              <a:t>필요</a:t>
            </a:r>
            <a:r>
              <a:rPr lang="en-US" altLang="ko-KR" dirty="0"/>
              <a:t>(</a:t>
            </a:r>
            <a:r>
              <a:rPr lang="ko-KR" altLang="en-US" dirty="0"/>
              <a:t>업체 권장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1-2. </a:t>
            </a:r>
            <a:r>
              <a:rPr lang="ko-KR" altLang="en-US"/>
              <a:t>프로젝트 주 재료</a:t>
            </a:r>
            <a:r>
              <a:rPr lang="en-US" altLang="ko-KR"/>
              <a:t>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3856653" y="2427714"/>
            <a:ext cx="8105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&lt;Arduino uno&gt;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점자 표시 모듈을 구동을 위한 오픈소스 하드웨어 플랫폼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Ardunio</a:t>
            </a:r>
            <a:r>
              <a:rPr lang="en-US" altLang="ko-KR" dirty="0"/>
              <a:t> IDE</a:t>
            </a:r>
            <a:r>
              <a:rPr lang="ko-KR" altLang="en-US" dirty="0"/>
              <a:t>를 사용하여 점자 모듈 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라즈베리파이</a:t>
            </a:r>
            <a:r>
              <a:rPr lang="en-US" altLang="ko-KR" dirty="0"/>
              <a:t>4</a:t>
            </a:r>
            <a:r>
              <a:rPr lang="ko-KR" altLang="en-US" dirty="0"/>
              <a:t>와 연동하여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Ardiunio</a:t>
            </a:r>
            <a:r>
              <a:rPr lang="en-US" altLang="ko-KR" dirty="0"/>
              <a:t> </a:t>
            </a:r>
            <a:r>
              <a:rPr lang="ko-KR" altLang="en-US" dirty="0"/>
              <a:t>센서 모듈을 장착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261E2D-2776-8F3D-DE18-D53F863AD292}"/>
              </a:ext>
            </a:extLst>
          </p:cNvPr>
          <p:cNvGrpSpPr/>
          <p:nvPr/>
        </p:nvGrpSpPr>
        <p:grpSpPr>
          <a:xfrm>
            <a:off x="171061" y="2034073"/>
            <a:ext cx="3806890" cy="3909527"/>
            <a:chOff x="8031933" y="5142857"/>
            <a:chExt cx="4862166" cy="4968685"/>
          </a:xfrm>
        </p:grpSpPr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E237D677-7D9B-F71A-3A35-736DA6750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031933" y="5142857"/>
              <a:ext cx="4862166" cy="496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5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1-2. </a:t>
            </a:r>
            <a:r>
              <a:rPr lang="ko-KR" altLang="en-US"/>
              <a:t>프로젝트 주 재료</a:t>
            </a:r>
            <a:r>
              <a:rPr lang="en-US" altLang="ko-KR"/>
              <a:t>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3856653" y="2427714"/>
            <a:ext cx="8105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&lt;Raspberry Pi 4&gt;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리눅스 기반 오픈소스 하드웨어 플랫폼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Ardunio</a:t>
            </a:r>
            <a:r>
              <a:rPr lang="ko-KR" altLang="en-US" dirty="0"/>
              <a:t>와 연동 시 </a:t>
            </a:r>
            <a:r>
              <a:rPr lang="en-US" altLang="ko-KR" dirty="0"/>
              <a:t>Window</a:t>
            </a:r>
            <a:r>
              <a:rPr lang="ko-KR" altLang="en-US" dirty="0"/>
              <a:t>보다 높은 안정성과 호환성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크기가 작아 </a:t>
            </a:r>
            <a:r>
              <a:rPr lang="ko-KR" altLang="en-US" dirty="0" err="1"/>
              <a:t>휴대성</a:t>
            </a:r>
            <a:r>
              <a:rPr lang="ko-KR" altLang="en-US" dirty="0"/>
              <a:t> 용이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전용 스크린과 연동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77F906-DFD3-F87F-45BD-D5930868FB43}"/>
              </a:ext>
            </a:extLst>
          </p:cNvPr>
          <p:cNvGrpSpPr/>
          <p:nvPr/>
        </p:nvGrpSpPr>
        <p:grpSpPr>
          <a:xfrm>
            <a:off x="-223934" y="1889639"/>
            <a:ext cx="4080588" cy="4380533"/>
            <a:chOff x="12998852" y="5434174"/>
            <a:chExt cx="5286863" cy="4851541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44C094D9-D574-F36F-0900-6434DAFDC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998852" y="5434174"/>
              <a:ext cx="5286863" cy="485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4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1-2. </a:t>
            </a:r>
            <a:r>
              <a:rPr lang="ko-KR" altLang="en-US"/>
              <a:t>프로젝트 주 재료</a:t>
            </a:r>
            <a:r>
              <a:rPr lang="en-US" altLang="ko-KR"/>
              <a:t>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4290878" y="2427714"/>
            <a:ext cx="8105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&lt;Raspberry Pi Touch Screen&gt;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Raspberry Pi </a:t>
            </a:r>
            <a:r>
              <a:rPr lang="ko-KR" altLang="en-US" dirty="0"/>
              <a:t>공식 스크린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스크린 뒷면에 바로 </a:t>
            </a:r>
            <a:r>
              <a:rPr lang="en-US" altLang="ko-KR" dirty="0"/>
              <a:t>raspberry </a:t>
            </a:r>
            <a:r>
              <a:rPr lang="ko-KR" altLang="en-US" dirty="0"/>
              <a:t>부착하여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청각 </a:t>
            </a:r>
            <a:r>
              <a:rPr lang="ko-KR" altLang="en-US" dirty="0" err="1"/>
              <a:t>장애을</a:t>
            </a:r>
            <a:r>
              <a:rPr lang="ko-KR" altLang="en-US" dirty="0"/>
              <a:t> 위한 </a:t>
            </a:r>
            <a:r>
              <a:rPr lang="ko-KR" altLang="en-US" dirty="0" err="1"/>
              <a:t>데이터값</a:t>
            </a:r>
            <a:r>
              <a:rPr lang="ko-KR" altLang="en-US" dirty="0"/>
              <a:t> 시각화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터치 가능하므로 쉽게 제어 가능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AE8B5C-6F39-3C4F-F006-98A595E56270}"/>
              </a:ext>
            </a:extLst>
          </p:cNvPr>
          <p:cNvGrpSpPr/>
          <p:nvPr/>
        </p:nvGrpSpPr>
        <p:grpSpPr>
          <a:xfrm>
            <a:off x="0" y="2427714"/>
            <a:ext cx="4290878" cy="3271635"/>
            <a:chOff x="8031933" y="1885882"/>
            <a:chExt cx="5490215" cy="3475965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97E31779-52F7-DD7D-55D3-DA598960D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031933" y="1885882"/>
              <a:ext cx="5490215" cy="3475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01917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/>
              <a:t>2. </a:t>
            </a:r>
            <a:r>
              <a:rPr lang="ko-KR" altLang="en-US"/>
              <a:t>프로젝트 목표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 fontScale="92500"/>
          </a:bodyPr>
          <a:lstStyle/>
          <a:p>
            <a:pPr algn="l">
              <a:defRPr/>
            </a:pPr>
            <a:r>
              <a:rPr lang="en-US" altLang="ko-KR"/>
              <a:t>1. Ardiuno</a:t>
            </a:r>
            <a:r>
              <a:rPr lang="ko-KR" altLang="en-US"/>
              <a:t>와 </a:t>
            </a:r>
            <a:r>
              <a:rPr lang="en-US" altLang="ko-KR"/>
              <a:t>Raspberry Pi</a:t>
            </a:r>
            <a:r>
              <a:rPr lang="ko-KR" altLang="en-US"/>
              <a:t>를 연동한 환경에서</a:t>
            </a:r>
            <a:endParaRPr lang="ko-KR" altLang="en-US"/>
          </a:p>
          <a:p>
            <a:pPr algn="l">
              <a:defRPr/>
            </a:pPr>
            <a:r>
              <a:rPr lang="en-US" altLang="ko-KR"/>
              <a:t>   STT</a:t>
            </a:r>
            <a:r>
              <a:rPr lang="ko-KR" altLang="en-US"/>
              <a:t>를 활용하여 텍스트 변환</a:t>
            </a:r>
            <a:endParaRPr lang="ko-KR" altLang="en-US"/>
          </a:p>
          <a:p>
            <a:pPr marL="457200" indent="-457200" algn="l">
              <a:buAutoNum type="arabicPeriod"/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/>
              <a:t>2. </a:t>
            </a:r>
            <a:r>
              <a:rPr lang="ko-KR" altLang="en-US"/>
              <a:t>텍스트 데이터를 점자 모듈과 스크린에 동시 출력</a:t>
            </a:r>
            <a:endParaRPr lang="ko-KR" altLang="en-US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/>
              <a:t>3. Application </a:t>
            </a:r>
            <a:r>
              <a:rPr lang="ko-KR" altLang="en-US"/>
              <a:t>활용하여 프로젝트 제어 및 모니터링</a:t>
            </a:r>
            <a:endParaRPr lang="ko-KR" altLang="en-US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/>
              <a:t>4. </a:t>
            </a:r>
            <a:r>
              <a:rPr lang="ko-KR" altLang="en-US"/>
              <a:t>최종적으로 시청각 중복 장애인들에게 편리함 제공</a:t>
            </a:r>
            <a:endParaRPr lang="ko-KR" altLang="en-US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3302" y="1139988"/>
            <a:ext cx="4163397" cy="37939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2425" y="5295900"/>
            <a:ext cx="340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프로젝트 메인 로직 순서도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/>
              <a:t>3. </a:t>
            </a:r>
            <a:r>
              <a:rPr lang="ko-KR" altLang="en-US"/>
              <a:t>프로젝트 현재 진행 상황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7542" y="3971924"/>
            <a:ext cx="6183007" cy="44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일정 시간 녹음 후  음성이 종료됐다고 판별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녹음된 파일을 구글 엔진을 이용하여 </a:t>
            </a:r>
            <a:r>
              <a:rPr lang="en-US" altLang="ko-KR"/>
              <a:t>Text</a:t>
            </a:r>
            <a:r>
              <a:rPr lang="ko-KR" altLang="en-US"/>
              <a:t> 데이터 추출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Text</a:t>
            </a:r>
            <a:r>
              <a:rPr lang="ko-KR" altLang="en-US"/>
              <a:t> 데이터 반환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 Pyaudio &amp; SpeechRecognition liabrary </a:t>
            </a:r>
            <a:r>
              <a:rPr lang="ko-KR" altLang="en-US"/>
              <a:t>이용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273" y="1139988"/>
            <a:ext cx="5550602" cy="283193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>
          <a:xfrm>
            <a:off x="7390567" y="978063"/>
            <a:ext cx="143429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5" name="_x39761915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35898" y="1206663"/>
            <a:ext cx="4324953" cy="389873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124824" y="5400675"/>
            <a:ext cx="303847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&lt;STT </a:t>
            </a:r>
            <a:r>
              <a:rPr lang="ko-KR" altLang="en-US"/>
              <a:t>변환 기능 순서도</a:t>
            </a:r>
            <a:r>
              <a:rPr lang="en-US" altLang="ko-KR"/>
              <a:t>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850</ep:Words>
  <ep:PresentationFormat>와이드스크린</ep:PresentationFormat>
  <ep:Paragraphs>180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4. 프로젝트 문제점 및 해결방안(현시점)</vt:lpstr>
      <vt:lpstr>5. 프로젝트 차후 계획</vt:lpstr>
      <vt:lpstr>6. 프로젝트 구성도(초안)</vt:lpstr>
      <vt:lpstr>7. 참고문헌</vt:lpstr>
      <vt:lpstr>슬라이드 5</vt:lpstr>
      <vt:lpstr>슬라이드 6</vt:lpstr>
      <vt:lpstr>슬라이드 7</vt:lpstr>
      <vt:lpstr>2. 프로젝트 목표</vt:lpstr>
      <vt:lpstr>3. 프로젝트 현재 진행 상황</vt:lpstr>
      <vt:lpstr>슬라이드 10</vt:lpstr>
      <vt:lpstr>3. 프로젝트 현재 진행 상황</vt:lpstr>
      <vt:lpstr>4. 프로젝트 수행 결과</vt:lpstr>
      <vt:lpstr>5. 프로젝트 문제점 및 해결방안(현시점)</vt:lpstr>
      <vt:lpstr>6. 프로젝트 차후 계획</vt:lpstr>
      <vt:lpstr>7. 프로젝트 구성도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2023-06-20T07:21:27.000</dcterms:created>
  <dc:creator>지현 김</dc:creator>
  <cp:lastModifiedBy>237_11</cp:lastModifiedBy>
  <dcterms:modified xsi:type="dcterms:W3CDTF">2023-06-20T17:44:58.346</dcterms:modified>
  <cp:revision>19</cp:revision>
  <dc:title>TFH(Translator For Handicap)</dc:title>
  <cp:version>1000.0000.01</cp:version>
</cp:coreProperties>
</file>