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</p:sldIdLst>
  <p:sldSz cx="8486775" cy="12001500" type="screen4x3"/>
  <p:notesSz cx="12001500" cy="8486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6.png"  /><Relationship Id="rId12" Type="http://schemas.openxmlformats.org/officeDocument/2006/relationships/image" Target="../media/image10.png"  /><Relationship Id="rId13" Type="http://schemas.openxmlformats.org/officeDocument/2006/relationships/image" Target="../media/image6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14.png"  /><Relationship Id="rId18" Type="http://schemas.openxmlformats.org/officeDocument/2006/relationships/image" Target="../media/image15.png"  /><Relationship Id="rId19" Type="http://schemas.openxmlformats.org/officeDocument/2006/relationships/image" Target="../media/image16.png"  /><Relationship Id="rId2" Type="http://schemas.openxmlformats.org/officeDocument/2006/relationships/image" Target="../media/image1.png"  /><Relationship Id="rId20" Type="http://schemas.openxmlformats.org/officeDocument/2006/relationships/image" Target="../media/image17.png"  /><Relationship Id="rId21" Type="http://schemas.openxmlformats.org/officeDocument/2006/relationships/image" Target="../media/image18.png"  /><Relationship Id="rId22" Type="http://schemas.openxmlformats.org/officeDocument/2006/relationships/image" Target="../media/image19.png"  /><Relationship Id="rId23" Type="http://schemas.openxmlformats.org/officeDocument/2006/relationships/image" Target="../media/image20.png"  /><Relationship Id="rId24" Type="http://schemas.openxmlformats.org/officeDocument/2006/relationships/image" Target="../media/image21.png"  /><Relationship Id="rId25" Type="http://schemas.openxmlformats.org/officeDocument/2006/relationships/image" Target="../media/image22.png"  /><Relationship Id="rId26" Type="http://schemas.openxmlformats.org/officeDocument/2006/relationships/image" Target="../media/image23.png"  /><Relationship Id="rId27" Type="http://schemas.openxmlformats.org/officeDocument/2006/relationships/image" Target="../media/image24.png"  /><Relationship Id="rId28" Type="http://schemas.openxmlformats.org/officeDocument/2006/relationships/image" Target="../media/image25.png"  /><Relationship Id="rId29" Type="http://schemas.openxmlformats.org/officeDocument/2006/relationships/image" Target="../media/image26.png"  /><Relationship Id="rId3" Type="http://schemas.openxmlformats.org/officeDocument/2006/relationships/image" Target="../media/image2.png"  /><Relationship Id="rId30" Type="http://schemas.openxmlformats.org/officeDocument/2006/relationships/image" Target="../media/image27.png"  /><Relationship Id="rId31" Type="http://schemas.openxmlformats.org/officeDocument/2006/relationships/image" Target="../media/image28.png"  /><Relationship Id="rId32" Type="http://schemas.openxmlformats.org/officeDocument/2006/relationships/image" Target="../media/image29.png"  /><Relationship Id="rId33" Type="http://schemas.openxmlformats.org/officeDocument/2006/relationships/image" Target="../media/image30.png"  /><Relationship Id="rId34" Type="http://schemas.openxmlformats.org/officeDocument/2006/relationships/image" Target="../media/image31.png"  /><Relationship Id="rId35" Type="http://schemas.openxmlformats.org/officeDocument/2006/relationships/image" Target="../media/image3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8485714" cy="1711111"/>
            <a:chOff x="0" y="0"/>
            <a:chExt cx="8485714" cy="17111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8485714" cy="17111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0" y="4329397"/>
            <a:ext cx="8485714" cy="5515212"/>
            <a:chOff x="0" y="4329397"/>
            <a:chExt cx="8485714" cy="55152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329397"/>
              <a:ext cx="8485714" cy="55152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70561" y="211196"/>
            <a:ext cx="5969491" cy="4846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37088" y="686186"/>
            <a:ext cx="5841254" cy="1005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0" y="-19048"/>
            <a:ext cx="1721799" cy="1711111"/>
            <a:chOff x="0" y="-19048"/>
            <a:chExt cx="1721799" cy="17111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-19048"/>
              <a:ext cx="1721799" cy="17111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3009529" y="1772847"/>
            <a:ext cx="2466656" cy="576521"/>
            <a:chOff x="3009529" y="1772847"/>
            <a:chExt cx="2466656" cy="5765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009529" y="1772847"/>
              <a:ext cx="2466656" cy="5765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85339" y="1828172"/>
            <a:ext cx="2139998" cy="5193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2698" y="2412860"/>
            <a:ext cx="8485714" cy="1145967"/>
            <a:chOff x="12698" y="2412860"/>
            <a:chExt cx="8485714" cy="11459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698" y="2412860"/>
              <a:ext cx="8485714" cy="114596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0455" y="2513633"/>
            <a:ext cx="8326416" cy="9528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2995582" y="3650891"/>
            <a:ext cx="2466656" cy="576521"/>
            <a:chOff x="2995582" y="3650891"/>
            <a:chExt cx="2466656" cy="576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2995582" y="3650891"/>
              <a:ext cx="2466656" cy="57652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499286" y="3684162"/>
            <a:ext cx="2616722" cy="5193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3009529" y="9892229"/>
            <a:ext cx="2466656" cy="576521"/>
            <a:chOff x="3009529" y="9892229"/>
            <a:chExt cx="2466656" cy="5765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3009529" y="9892229"/>
              <a:ext cx="2466656" cy="5765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0" y="10523810"/>
            <a:ext cx="8485714" cy="1476190"/>
            <a:chOff x="0" y="10523810"/>
            <a:chExt cx="8485714" cy="1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0" y="10523810"/>
              <a:ext cx="8485714" cy="14761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514124" y="9950893"/>
            <a:ext cx="2128761" cy="5098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 rot="0">
            <a:off x="2531768" y="4914312"/>
            <a:ext cx="1335573" cy="921454"/>
            <a:chOff x="2531768" y="4914312"/>
            <a:chExt cx="1335573" cy="9214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2531768" y="4914312"/>
              <a:ext cx="1335573" cy="9214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6964695" y="4911137"/>
            <a:ext cx="1240067" cy="928510"/>
            <a:chOff x="6964695" y="4911137"/>
            <a:chExt cx="1240067" cy="9285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6964695" y="4911137"/>
              <a:ext cx="1240067" cy="9285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4892235" y="4907681"/>
            <a:ext cx="1254248" cy="921535"/>
            <a:chOff x="4892235" y="4907681"/>
            <a:chExt cx="1254248" cy="92153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4892235" y="4907681"/>
              <a:ext cx="1254248" cy="92153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91079" y="4371121"/>
            <a:ext cx="8323654" cy="52652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 rot="0">
            <a:off x="338603" y="4907681"/>
            <a:ext cx="1278162" cy="929073"/>
            <a:chOff x="338603" y="4907681"/>
            <a:chExt cx="1278162" cy="92907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338603" y="4907681"/>
              <a:ext cx="1278162" cy="92907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216039" y="10621938"/>
            <a:ext cx="8059369" cy="137926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887526" y="5838893"/>
            <a:ext cx="278988" cy="30670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3083278" y="5837305"/>
            <a:ext cx="286750" cy="29717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5402217" y="5850001"/>
            <a:ext cx="297140" cy="2971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7477110" y="5840480"/>
            <a:ext cx="267597" cy="31332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90455" y="6209344"/>
            <a:ext cx="8325035" cy="73971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0">
            <a:off x="281721" y="7109226"/>
            <a:ext cx="1440078" cy="1533996"/>
            <a:chOff x="281721" y="7109226"/>
            <a:chExt cx="1440078" cy="153399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281721" y="7109226"/>
              <a:ext cx="1440078" cy="15339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4798955" y="7087004"/>
            <a:ext cx="1440809" cy="1534305"/>
            <a:chOff x="4798955" y="7087004"/>
            <a:chExt cx="1440809" cy="153430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4798955" y="7087004"/>
              <a:ext cx="1440809" cy="15343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 rot="0">
            <a:off x="6817508" y="7093353"/>
            <a:ext cx="1432853" cy="1530928"/>
            <a:chOff x="6817508" y="7093353"/>
            <a:chExt cx="1432853" cy="153092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6817508" y="7093353"/>
              <a:ext cx="1432853" cy="15309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 rot="0">
            <a:off x="2531768" y="7118750"/>
            <a:ext cx="1433108" cy="1531037"/>
            <a:chOff x="2531768" y="7118750"/>
            <a:chExt cx="1433108" cy="153103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2531768" y="7118750"/>
              <a:ext cx="1433108" cy="1531037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496392" y="8631176"/>
            <a:ext cx="922035" cy="31333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2600340" y="8635604"/>
            <a:ext cx="1245978" cy="3133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4992693" y="8597508"/>
            <a:ext cx="1048940" cy="31333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7085519" y="8626080"/>
            <a:ext cx="922550" cy="313331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 rotWithShape="1">
          <a:blip r:embed="rId35"/>
          <a:stretch>
            <a:fillRect/>
          </a:stretch>
        </p:blipFill>
        <p:spPr>
          <a:xfrm>
            <a:off x="90455" y="9088467"/>
            <a:ext cx="8328616" cy="526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2022-05-31T16:15:11.000</dcterms:created>
  <dc:creator>officegen</dc:creator>
  <cp:lastModifiedBy>Y</cp:lastModifiedBy>
  <dcterms:modified xsi:type="dcterms:W3CDTF">2022-05-31T07:15:53.213</dcterms:modified>
  <cp:revision>3</cp:revision>
  <cp:version>1000.0000.01</cp:version>
</cp:coreProperties>
</file>