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8"/>
  </p:normalViewPr>
  <p:slideViewPr>
    <p:cSldViewPr>
      <p:cViewPr varScale="1">
        <p:scale>
          <a:sx n="58" d="100"/>
          <a:sy n="58" d="100"/>
        </p:scale>
        <p:origin x="542" y="5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23.png"/><Relationship Id="rId3" Type="http://schemas.openxmlformats.org/officeDocument/2006/relationships/image" Target="../media/image150.png"/><Relationship Id="rId21" Type="http://schemas.openxmlformats.org/officeDocument/2006/relationships/image" Target="../media/image159.png"/><Relationship Id="rId7" Type="http://schemas.openxmlformats.org/officeDocument/2006/relationships/image" Target="../media/image154.png"/><Relationship Id="rId12" Type="http://schemas.openxmlformats.org/officeDocument/2006/relationships/image" Target="../media/image112.png"/><Relationship Id="rId17" Type="http://schemas.openxmlformats.org/officeDocument/2006/relationships/image" Target="../media/image156.png"/><Relationship Id="rId25" Type="http://schemas.openxmlformats.org/officeDocument/2006/relationships/image" Target="../media/image163.png"/><Relationship Id="rId2" Type="http://schemas.openxmlformats.org/officeDocument/2006/relationships/image" Target="../media/image1.png"/><Relationship Id="rId16" Type="http://schemas.openxmlformats.org/officeDocument/2006/relationships/image" Target="../media/image155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11" Type="http://schemas.openxmlformats.org/officeDocument/2006/relationships/image" Target="../media/image111.png"/><Relationship Id="rId24" Type="http://schemas.openxmlformats.org/officeDocument/2006/relationships/image" Target="../media/image162.png"/><Relationship Id="rId5" Type="http://schemas.openxmlformats.org/officeDocument/2006/relationships/image" Target="../media/image152.png"/><Relationship Id="rId15" Type="http://schemas.openxmlformats.org/officeDocument/2006/relationships/image" Target="../media/image115.png"/><Relationship Id="rId23" Type="http://schemas.openxmlformats.org/officeDocument/2006/relationships/image" Target="../media/image161.png"/><Relationship Id="rId10" Type="http://schemas.openxmlformats.org/officeDocument/2006/relationships/image" Target="../media/image110.png"/><Relationship Id="rId19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23.png"/><Relationship Id="rId3" Type="http://schemas.openxmlformats.org/officeDocument/2006/relationships/image" Target="../media/image150.png"/><Relationship Id="rId21" Type="http://schemas.openxmlformats.org/officeDocument/2006/relationships/image" Target="../media/image159.png"/><Relationship Id="rId7" Type="http://schemas.openxmlformats.org/officeDocument/2006/relationships/image" Target="../media/image165.png"/><Relationship Id="rId12" Type="http://schemas.openxmlformats.org/officeDocument/2006/relationships/image" Target="../media/image112.png"/><Relationship Id="rId17" Type="http://schemas.openxmlformats.org/officeDocument/2006/relationships/image" Target="../media/image167.png"/><Relationship Id="rId25" Type="http://schemas.openxmlformats.org/officeDocument/2006/relationships/image" Target="../media/image171.png"/><Relationship Id="rId2" Type="http://schemas.openxmlformats.org/officeDocument/2006/relationships/image" Target="../media/image1.png"/><Relationship Id="rId16" Type="http://schemas.openxmlformats.org/officeDocument/2006/relationships/image" Target="../media/image166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11" Type="http://schemas.openxmlformats.org/officeDocument/2006/relationships/image" Target="../media/image111.png"/><Relationship Id="rId24" Type="http://schemas.openxmlformats.org/officeDocument/2006/relationships/image" Target="../media/image170.png"/><Relationship Id="rId5" Type="http://schemas.openxmlformats.org/officeDocument/2006/relationships/image" Target="../media/image152.png"/><Relationship Id="rId15" Type="http://schemas.openxmlformats.org/officeDocument/2006/relationships/image" Target="../media/image115.png"/><Relationship Id="rId23" Type="http://schemas.openxmlformats.org/officeDocument/2006/relationships/image" Target="../media/image169.png"/><Relationship Id="rId10" Type="http://schemas.openxmlformats.org/officeDocument/2006/relationships/image" Target="../media/image110.png"/><Relationship Id="rId19" Type="http://schemas.openxmlformats.org/officeDocument/2006/relationships/image" Target="../media/image168.png"/><Relationship Id="rId4" Type="http://schemas.openxmlformats.org/officeDocument/2006/relationships/image" Target="../media/image151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5.png"/><Relationship Id="rId3" Type="http://schemas.openxmlformats.org/officeDocument/2006/relationships/image" Target="../media/image173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177.PNG"/><Relationship Id="rId2" Type="http://schemas.openxmlformats.org/officeDocument/2006/relationships/image" Target="../media/image172.png"/><Relationship Id="rId16" Type="http://schemas.openxmlformats.org/officeDocument/2006/relationships/hyperlink" Target="https://www.youtube.com/watch?v=W-QCD2iMd9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17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8.png"/><Relationship Id="rId18" Type="http://schemas.openxmlformats.org/officeDocument/2006/relationships/image" Target="../media/image193.png"/><Relationship Id="rId3" Type="http://schemas.openxmlformats.org/officeDocument/2006/relationships/image" Target="../media/image179.png"/><Relationship Id="rId21" Type="http://schemas.openxmlformats.org/officeDocument/2006/relationships/image" Target="../media/image196.png"/><Relationship Id="rId7" Type="http://schemas.openxmlformats.org/officeDocument/2006/relationships/image" Target="../media/image8.png"/><Relationship Id="rId12" Type="http://schemas.openxmlformats.org/officeDocument/2006/relationships/image" Target="../media/image187.png"/><Relationship Id="rId17" Type="http://schemas.openxmlformats.org/officeDocument/2006/relationships/image" Target="../media/image192.png"/><Relationship Id="rId2" Type="http://schemas.openxmlformats.org/officeDocument/2006/relationships/image" Target="../media/image178.png"/><Relationship Id="rId16" Type="http://schemas.openxmlformats.org/officeDocument/2006/relationships/image" Target="../media/image191.png"/><Relationship Id="rId20" Type="http://schemas.openxmlformats.org/officeDocument/2006/relationships/image" Target="../media/image1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11" Type="http://schemas.openxmlformats.org/officeDocument/2006/relationships/image" Target="../media/image186.png"/><Relationship Id="rId5" Type="http://schemas.openxmlformats.org/officeDocument/2006/relationships/image" Target="../media/image181.png"/><Relationship Id="rId15" Type="http://schemas.openxmlformats.org/officeDocument/2006/relationships/image" Target="../media/image190.png"/><Relationship Id="rId10" Type="http://schemas.openxmlformats.org/officeDocument/2006/relationships/image" Target="../media/image185.png"/><Relationship Id="rId19" Type="http://schemas.openxmlformats.org/officeDocument/2006/relationships/image" Target="../media/image194.png"/><Relationship Id="rId4" Type="http://schemas.openxmlformats.org/officeDocument/2006/relationships/image" Target="../media/image180.png"/><Relationship Id="rId9" Type="http://schemas.openxmlformats.org/officeDocument/2006/relationships/image" Target="../media/image184.png"/><Relationship Id="rId14" Type="http://schemas.openxmlformats.org/officeDocument/2006/relationships/image" Target="../media/image189.png"/><Relationship Id="rId22" Type="http://schemas.openxmlformats.org/officeDocument/2006/relationships/image" Target="../media/image19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36.png"/><Relationship Id="rId26" Type="http://schemas.openxmlformats.org/officeDocument/2006/relationships/image" Target="../media/image60.png"/><Relationship Id="rId3" Type="http://schemas.openxmlformats.org/officeDocument/2006/relationships/image" Target="../media/image45.png"/><Relationship Id="rId21" Type="http://schemas.openxmlformats.org/officeDocument/2006/relationships/image" Target="../media/image39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35.png"/><Relationship Id="rId25" Type="http://schemas.openxmlformats.org/officeDocument/2006/relationships/image" Target="../media/image59.png"/><Relationship Id="rId2" Type="http://schemas.openxmlformats.org/officeDocument/2006/relationships/image" Target="../media/image1.png"/><Relationship Id="rId16" Type="http://schemas.openxmlformats.org/officeDocument/2006/relationships/image" Target="../media/image58.png"/><Relationship Id="rId20" Type="http://schemas.openxmlformats.org/officeDocument/2006/relationships/image" Target="../media/image38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42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28" Type="http://schemas.openxmlformats.org/officeDocument/2006/relationships/image" Target="../media/image62.png"/><Relationship Id="rId10" Type="http://schemas.openxmlformats.org/officeDocument/2006/relationships/image" Target="../media/image52.png"/><Relationship Id="rId19" Type="http://schemas.openxmlformats.org/officeDocument/2006/relationships/image" Target="../media/image3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40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23.png"/><Relationship Id="rId5" Type="http://schemas.openxmlformats.org/officeDocument/2006/relationships/image" Target="../media/image67.png"/><Relationship Id="rId10" Type="http://schemas.openxmlformats.org/officeDocument/2006/relationships/image" Target="../media/image42.png"/><Relationship Id="rId4" Type="http://schemas.openxmlformats.org/officeDocument/2006/relationships/image" Target="../media/image66.png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23.png"/><Relationship Id="rId3" Type="http://schemas.openxmlformats.org/officeDocument/2006/relationships/image" Target="../media/image65.png"/><Relationship Id="rId7" Type="http://schemas.openxmlformats.org/officeDocument/2006/relationships/image" Target="../media/image74.png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41.png"/><Relationship Id="rId5" Type="http://schemas.openxmlformats.org/officeDocument/2006/relationships/image" Target="../media/image72.png"/><Relationship Id="rId15" Type="http://schemas.openxmlformats.org/officeDocument/2006/relationships/image" Target="../media/image76.png"/><Relationship Id="rId10" Type="http://schemas.openxmlformats.org/officeDocument/2006/relationships/image" Target="../media/image40.png"/><Relationship Id="rId4" Type="http://schemas.openxmlformats.org/officeDocument/2006/relationships/image" Target="../media/image71.png"/><Relationship Id="rId9" Type="http://schemas.openxmlformats.org/officeDocument/2006/relationships/image" Target="../media/image39.png"/><Relationship Id="rId1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1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29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28" Type="http://schemas.openxmlformats.org/officeDocument/2006/relationships/image" Target="../media/image103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Relationship Id="rId30" Type="http://schemas.openxmlformats.org/officeDocument/2006/relationships/image" Target="../media/image10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6.png"/><Relationship Id="rId21" Type="http://schemas.openxmlformats.org/officeDocument/2006/relationships/image" Target="../media/image124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image" Target="../media/image1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3.png"/><Relationship Id="rId21" Type="http://schemas.openxmlformats.org/officeDocument/2006/relationships/image" Target="../media/image131.png"/><Relationship Id="rId7" Type="http://schemas.openxmlformats.org/officeDocument/2006/relationships/image" Target="../media/image127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image" Target="../media/image42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11" Type="http://schemas.openxmlformats.org/officeDocument/2006/relationships/image" Target="../media/image37.png"/><Relationship Id="rId24" Type="http://schemas.openxmlformats.org/officeDocument/2006/relationships/image" Target="../media/image134.png"/><Relationship Id="rId5" Type="http://schemas.openxmlformats.org/officeDocument/2006/relationships/image" Target="../media/image125.png"/><Relationship Id="rId15" Type="http://schemas.openxmlformats.org/officeDocument/2006/relationships/image" Target="../media/image41.png"/><Relationship Id="rId23" Type="http://schemas.openxmlformats.org/officeDocument/2006/relationships/image" Target="../media/image133.png"/><Relationship Id="rId10" Type="http://schemas.openxmlformats.org/officeDocument/2006/relationships/image" Target="../media/image36.png"/><Relationship Id="rId19" Type="http://schemas.openxmlformats.org/officeDocument/2006/relationships/image" Target="../media/image129.png"/><Relationship Id="rId4" Type="http://schemas.openxmlformats.org/officeDocument/2006/relationships/image" Target="../media/image24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1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12.png"/><Relationship Id="rId18" Type="http://schemas.openxmlformats.org/officeDocument/2006/relationships/image" Target="../media/image141.png"/><Relationship Id="rId26" Type="http://schemas.openxmlformats.org/officeDocument/2006/relationships/image" Target="../media/image147.png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138.png"/><Relationship Id="rId12" Type="http://schemas.openxmlformats.org/officeDocument/2006/relationships/image" Target="../media/image111.png"/><Relationship Id="rId17" Type="http://schemas.openxmlformats.org/officeDocument/2006/relationships/image" Target="../media/image140.png"/><Relationship Id="rId25" Type="http://schemas.openxmlformats.org/officeDocument/2006/relationships/image" Target="../media/image146.png"/><Relationship Id="rId2" Type="http://schemas.openxmlformats.org/officeDocument/2006/relationships/image" Target="../media/image1.png"/><Relationship Id="rId16" Type="http://schemas.openxmlformats.org/officeDocument/2006/relationships/image" Target="../media/image115.png"/><Relationship Id="rId20" Type="http://schemas.openxmlformats.org/officeDocument/2006/relationships/image" Target="../media/image30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11" Type="http://schemas.openxmlformats.org/officeDocument/2006/relationships/image" Target="../media/image110.png"/><Relationship Id="rId24" Type="http://schemas.openxmlformats.org/officeDocument/2006/relationships/image" Target="../media/image145.png"/><Relationship Id="rId5" Type="http://schemas.openxmlformats.org/officeDocument/2006/relationships/image" Target="../media/image136.png"/><Relationship Id="rId15" Type="http://schemas.openxmlformats.org/officeDocument/2006/relationships/image" Target="../media/image114.png"/><Relationship Id="rId23" Type="http://schemas.openxmlformats.org/officeDocument/2006/relationships/image" Target="../media/image144.png"/><Relationship Id="rId28" Type="http://schemas.openxmlformats.org/officeDocument/2006/relationships/image" Target="../media/image149.png"/><Relationship Id="rId10" Type="http://schemas.openxmlformats.org/officeDocument/2006/relationships/image" Target="../media/image109.png"/><Relationship Id="rId19" Type="http://schemas.openxmlformats.org/officeDocument/2006/relationships/image" Target="../media/image142.png"/><Relationship Id="rId4" Type="http://schemas.openxmlformats.org/officeDocument/2006/relationships/image" Target="../media/image135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43.png"/><Relationship Id="rId27" Type="http://schemas.openxmlformats.org/officeDocument/2006/relationships/image" Target="../media/image1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0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36247" y="8006619"/>
            <a:ext cx="8966338" cy="885089"/>
            <a:chOff x="4736247" y="8006619"/>
            <a:chExt cx="8966338" cy="8850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6247" y="8006619"/>
              <a:ext cx="8966338" cy="8850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89915" y="7477174"/>
            <a:ext cx="875157" cy="215866"/>
            <a:chOff x="11889915" y="7477174"/>
            <a:chExt cx="875157" cy="2158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889915" y="7477174"/>
              <a:ext cx="875157" cy="2158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0642" y="7477174"/>
            <a:ext cx="875157" cy="215866"/>
            <a:chOff x="5520642" y="7477174"/>
            <a:chExt cx="875157" cy="2158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5520642" y="7477174"/>
              <a:ext cx="875157" cy="2158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060249" y="7276190"/>
            <a:ext cx="1620547" cy="2405591"/>
            <a:chOff x="15060249" y="7276190"/>
            <a:chExt cx="1620547" cy="24055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60249" y="7276190"/>
              <a:ext cx="1620547" cy="24055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86979" y="8754481"/>
            <a:ext cx="1375295" cy="932010"/>
            <a:chOff x="1686979" y="8754481"/>
            <a:chExt cx="1375295" cy="93201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6979" y="8754481"/>
              <a:ext cx="1375295" cy="93201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69323" y="1818475"/>
            <a:ext cx="15786803" cy="511200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73239" y="4141963"/>
            <a:ext cx="14643634" cy="550753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907293" y="2901440"/>
            <a:ext cx="335458" cy="111447"/>
            <a:chOff x="4907293" y="2901440"/>
            <a:chExt cx="335458" cy="11144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07293" y="2901440"/>
              <a:ext cx="335458" cy="1114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15532" y="2933491"/>
            <a:ext cx="233274" cy="111447"/>
            <a:chOff x="6415532" y="2933491"/>
            <a:chExt cx="233274" cy="11144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415532" y="2933491"/>
              <a:ext cx="233274" cy="1114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11323" y="2933491"/>
            <a:ext cx="233274" cy="111447"/>
            <a:chOff x="8711323" y="2933491"/>
            <a:chExt cx="233274" cy="1114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8711323" y="2933491"/>
              <a:ext cx="233274" cy="11144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117897" y="2933491"/>
            <a:ext cx="233274" cy="111447"/>
            <a:chOff x="7117897" y="2933491"/>
            <a:chExt cx="233274" cy="1114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7117897" y="2933491"/>
              <a:ext cx="233274" cy="1114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92602" y="4252370"/>
            <a:ext cx="202673" cy="111447"/>
            <a:chOff x="7192602" y="4252370"/>
            <a:chExt cx="202673" cy="11144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92602" y="4252370"/>
              <a:ext cx="202673" cy="11144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299458" y="2906364"/>
            <a:ext cx="198424" cy="111447"/>
            <a:chOff x="13299458" y="2906364"/>
            <a:chExt cx="198424" cy="11144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13299458" y="2906364"/>
              <a:ext cx="198424" cy="11144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099006" y="2869990"/>
            <a:ext cx="233274" cy="111447"/>
            <a:chOff x="10099006" y="2869990"/>
            <a:chExt cx="233274" cy="11144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0099006" y="2869990"/>
              <a:ext cx="233274" cy="1114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777926" y="4088508"/>
            <a:ext cx="187965" cy="111447"/>
            <a:chOff x="11777926" y="4088508"/>
            <a:chExt cx="187965" cy="11144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77926" y="4088508"/>
              <a:ext cx="187965" cy="111447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73893" y="8087188"/>
            <a:ext cx="7602649" cy="843544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3815631" y="4941846"/>
            <a:ext cx="708531" cy="650008"/>
            <a:chOff x="3815631" y="4941846"/>
            <a:chExt cx="708531" cy="650008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4212843" y="5280536"/>
              <a:ext cx="268345" cy="268345"/>
              <a:chOff x="4212843" y="5280536"/>
              <a:chExt cx="268345" cy="26834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440000">
                <a:off x="4212843" y="5280536"/>
                <a:ext cx="268345" cy="26834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4099395" y="5059126"/>
              <a:ext cx="194456" cy="194456"/>
              <a:chOff x="4099395" y="5059126"/>
              <a:chExt cx="194456" cy="194456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2220000">
                <a:off x="4099395" y="5059126"/>
                <a:ext cx="194456" cy="19445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3873095" y="5191834"/>
              <a:ext cx="183706" cy="183706"/>
              <a:chOff x="3873095" y="5191834"/>
              <a:chExt cx="183706" cy="183706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2520000">
                <a:off x="3873095" y="5191834"/>
                <a:ext cx="183706" cy="183706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3842746" y="4968962"/>
              <a:ext cx="131542" cy="131542"/>
              <a:chOff x="3842746" y="4968962"/>
              <a:chExt cx="131542" cy="131542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2520000">
                <a:off x="3842746" y="4968962"/>
                <a:ext cx="131542" cy="13154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3454393" y="3539886"/>
            <a:ext cx="708814" cy="655341"/>
            <a:chOff x="13454393" y="3539886"/>
            <a:chExt cx="708814" cy="655341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3510486" y="3867019"/>
              <a:ext cx="272115" cy="272115"/>
              <a:chOff x="13510486" y="3867019"/>
              <a:chExt cx="272115" cy="27211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2520000">
                <a:off x="13510486" y="3867019"/>
                <a:ext cx="272115" cy="27211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3880885" y="3831676"/>
              <a:ext cx="197188" cy="197188"/>
              <a:chOff x="13880885" y="3831676"/>
              <a:chExt cx="197188" cy="197188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1740000">
                <a:off x="13880885" y="3831676"/>
                <a:ext cx="197188" cy="197188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3766125" y="3614007"/>
              <a:ext cx="186287" cy="186287"/>
              <a:chOff x="13766125" y="3614007"/>
              <a:chExt cx="186287" cy="186287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1740000">
                <a:off x="13766125" y="3614007"/>
                <a:ext cx="186287" cy="186287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4005845" y="3563859"/>
              <a:ext cx="133390" cy="133390"/>
              <a:chOff x="14005845" y="3563859"/>
              <a:chExt cx="133390" cy="133390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1740000">
                <a:off x="14005845" y="3563859"/>
                <a:ext cx="133390" cy="13339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D0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85591"/>
            <a:ext cx="17576822" cy="9374182"/>
            <a:chOff x="0" y="285591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5591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40652" y="3364235"/>
            <a:ext cx="5495517" cy="5377551"/>
            <a:chOff x="6040652" y="3364235"/>
            <a:chExt cx="5495517" cy="53775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0652" y="3364235"/>
              <a:ext cx="5495517" cy="53775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2074" y="3364235"/>
            <a:ext cx="5461883" cy="5377551"/>
            <a:chOff x="11802074" y="3364235"/>
            <a:chExt cx="5461883" cy="53775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02074" y="3364235"/>
              <a:ext cx="5461883" cy="53775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3771" y="3364235"/>
            <a:ext cx="5499242" cy="5377551"/>
            <a:chOff x="333771" y="3364235"/>
            <a:chExt cx="5499242" cy="537755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3771" y="3364235"/>
              <a:ext cx="5499242" cy="537755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0647" y="642282"/>
            <a:ext cx="11367649" cy="370550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4243" y="3523389"/>
            <a:ext cx="3046803" cy="117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4645" y="2368206"/>
            <a:ext cx="536949" cy="695791"/>
            <a:chOff x="564645" y="2368206"/>
            <a:chExt cx="536949" cy="69579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42101" y="2804505"/>
              <a:ext cx="253044" cy="253044"/>
              <a:chOff x="842101" y="2804505"/>
              <a:chExt cx="253044" cy="25304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80000">
                <a:off x="842101" y="2804505"/>
                <a:ext cx="253044" cy="25304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31848" y="2561079"/>
              <a:ext cx="183368" cy="183368"/>
              <a:chOff x="831848" y="2561079"/>
              <a:chExt cx="183368" cy="18336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960000">
                <a:off x="831848" y="2561079"/>
                <a:ext cx="183368" cy="18336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89932" y="2599954"/>
              <a:ext cx="173231" cy="173231"/>
              <a:chOff x="589932" y="2599954"/>
              <a:chExt cx="173231" cy="17323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260000">
                <a:off x="589932" y="2599954"/>
                <a:ext cx="173231" cy="17323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48979" y="2386313"/>
              <a:ext cx="124041" cy="124041"/>
              <a:chOff x="648979" y="2386313"/>
              <a:chExt cx="124041" cy="12404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260000">
                <a:off x="648979" y="2386313"/>
                <a:ext cx="124041" cy="12404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5662150" y="2428104"/>
            <a:ext cx="673861" cy="635894"/>
            <a:chOff x="15662150" y="2428104"/>
            <a:chExt cx="673861" cy="635894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5715831" y="2748951"/>
              <a:ext cx="261366" cy="261366"/>
              <a:chOff x="15715831" y="2748951"/>
              <a:chExt cx="261366" cy="26136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2460000">
                <a:off x="15715831" y="2748951"/>
                <a:ext cx="261366" cy="26136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6070329" y="2709434"/>
              <a:ext cx="189398" cy="189398"/>
              <a:chOff x="16070329" y="2709434"/>
              <a:chExt cx="189398" cy="189398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1680000">
                <a:off x="16070329" y="2709434"/>
                <a:ext cx="189398" cy="18939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5956379" y="2502411"/>
              <a:ext cx="178928" cy="178928"/>
              <a:chOff x="15956379" y="2502411"/>
              <a:chExt cx="178928" cy="17892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1680000">
                <a:off x="15956379" y="2502411"/>
                <a:ext cx="178928" cy="17892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6185315" y="2450680"/>
              <a:ext cx="128120" cy="128120"/>
              <a:chOff x="16185315" y="2450680"/>
              <a:chExt cx="128120" cy="128120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1680000">
                <a:off x="16185315" y="2450680"/>
                <a:ext cx="128120" cy="128120"/>
              </a:xfrm>
              <a:prstGeom prst="rect">
                <a:avLst/>
              </a:prstGeom>
            </p:spPr>
          </p:pic>
        </p:grpSp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52134" y="3499825"/>
            <a:ext cx="3046803" cy="118132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673174" y="3476261"/>
            <a:ext cx="3485755" cy="118132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6520635" y="971429"/>
            <a:ext cx="743322" cy="838095"/>
            <a:chOff x="16520635" y="971429"/>
            <a:chExt cx="743322" cy="83809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520635" y="971429"/>
              <a:ext cx="743322" cy="838095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545572" y="1022858"/>
            <a:ext cx="964570" cy="99553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6544199" y="8619802"/>
            <a:ext cx="795545" cy="795545"/>
            <a:chOff x="16544199" y="8619802"/>
            <a:chExt cx="795545" cy="79554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544199" y="8619802"/>
              <a:ext cx="795545" cy="79554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33771" y="8619802"/>
            <a:ext cx="795545" cy="795545"/>
            <a:chOff x="333771" y="8619802"/>
            <a:chExt cx="795545" cy="79554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3771" y="8619802"/>
              <a:ext cx="795545" cy="79554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33771" y="952062"/>
            <a:ext cx="795545" cy="795545"/>
            <a:chOff x="333771" y="952062"/>
            <a:chExt cx="795545" cy="79554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3771" y="952062"/>
              <a:ext cx="795545" cy="79554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541081" y="4674063"/>
            <a:ext cx="5084623" cy="3793359"/>
            <a:chOff x="541081" y="4674063"/>
            <a:chExt cx="5084623" cy="379335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1081" y="4674063"/>
              <a:ext cx="5084623" cy="379335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396310" y="4615315"/>
            <a:ext cx="4689952" cy="3943856"/>
            <a:chOff x="6396310" y="4615315"/>
            <a:chExt cx="4689952" cy="3943856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396310" y="4615315"/>
              <a:ext cx="4689952" cy="394385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594493" y="4778853"/>
            <a:ext cx="3877045" cy="3583779"/>
            <a:chOff x="12594493" y="4778853"/>
            <a:chExt cx="3877045" cy="358377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594493" y="4778853"/>
              <a:ext cx="3877045" cy="358377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199239" y="8741786"/>
            <a:ext cx="673861" cy="635894"/>
            <a:chOff x="11199239" y="8741786"/>
            <a:chExt cx="673861" cy="635894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1252920" y="9062633"/>
              <a:ext cx="261366" cy="261366"/>
              <a:chOff x="11252920" y="9062633"/>
              <a:chExt cx="261366" cy="261366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2460000">
                <a:off x="11252920" y="9062633"/>
                <a:ext cx="261366" cy="261366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1607418" y="9023116"/>
              <a:ext cx="189398" cy="189398"/>
              <a:chOff x="11607418" y="9023116"/>
              <a:chExt cx="189398" cy="189398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1680000">
                <a:off x="11607418" y="9023116"/>
                <a:ext cx="189398" cy="189398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1493468" y="8816094"/>
              <a:ext cx="178928" cy="178928"/>
              <a:chOff x="11493468" y="8816094"/>
              <a:chExt cx="178928" cy="178928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1680000">
                <a:off x="11493468" y="8816094"/>
                <a:ext cx="178928" cy="178928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1722404" y="8764362"/>
              <a:ext cx="128120" cy="128120"/>
              <a:chOff x="11722404" y="8764362"/>
              <a:chExt cx="128120" cy="128120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1680000">
                <a:off x="11722404" y="8764362"/>
                <a:ext cx="128120" cy="128120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5748614" y="8741786"/>
            <a:ext cx="536949" cy="695791"/>
            <a:chOff x="5748614" y="8741786"/>
            <a:chExt cx="536949" cy="695791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6026071" y="9178085"/>
              <a:ext cx="253044" cy="253044"/>
              <a:chOff x="6026071" y="9178085"/>
              <a:chExt cx="253044" cy="253044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80000">
                <a:off x="6026071" y="9178085"/>
                <a:ext cx="253044" cy="253044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6015817" y="8934659"/>
              <a:ext cx="183368" cy="183368"/>
              <a:chOff x="6015817" y="8934659"/>
              <a:chExt cx="183368" cy="18336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960000">
                <a:off x="6015817" y="8934659"/>
                <a:ext cx="183368" cy="183368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5773901" y="8973534"/>
              <a:ext cx="173231" cy="173231"/>
              <a:chOff x="5773901" y="8973534"/>
              <a:chExt cx="173231" cy="173231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260000">
                <a:off x="5773901" y="8973534"/>
                <a:ext cx="173231" cy="173231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5832948" y="8759893"/>
              <a:ext cx="124041" cy="124041"/>
              <a:chOff x="5832948" y="8759893"/>
              <a:chExt cx="124041" cy="124041"/>
            </a:xfrm>
          </p:grpSpPr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260000">
                <a:off x="5832948" y="8759893"/>
                <a:ext cx="124041" cy="12404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D0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85591"/>
            <a:ext cx="17576822" cy="9374182"/>
            <a:chOff x="0" y="285591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5591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40652" y="3364235"/>
            <a:ext cx="5495517" cy="5377551"/>
            <a:chOff x="6040652" y="3364235"/>
            <a:chExt cx="5495517" cy="53775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0652" y="3364235"/>
              <a:ext cx="5495517" cy="53775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2074" y="3364235"/>
            <a:ext cx="5461883" cy="5377551"/>
            <a:chOff x="11802074" y="3364235"/>
            <a:chExt cx="5461883" cy="53775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02074" y="3364235"/>
              <a:ext cx="5461883" cy="53775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3771" y="3364235"/>
            <a:ext cx="5499242" cy="5377551"/>
            <a:chOff x="333771" y="3364235"/>
            <a:chExt cx="5499242" cy="537755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3771" y="3364235"/>
              <a:ext cx="5499242" cy="537755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0645" y="642283"/>
            <a:ext cx="13246552" cy="37150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4242" y="3523385"/>
            <a:ext cx="2844317" cy="114323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4645" y="2368206"/>
            <a:ext cx="536949" cy="695791"/>
            <a:chOff x="564645" y="2368206"/>
            <a:chExt cx="536949" cy="69579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42101" y="2804505"/>
              <a:ext cx="253044" cy="253044"/>
              <a:chOff x="842101" y="2804505"/>
              <a:chExt cx="253044" cy="25304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80000">
                <a:off x="842101" y="2804505"/>
                <a:ext cx="253044" cy="25304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31848" y="2561079"/>
              <a:ext cx="183368" cy="183368"/>
              <a:chOff x="831848" y="2561079"/>
              <a:chExt cx="183368" cy="18336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960000">
                <a:off x="831848" y="2561079"/>
                <a:ext cx="183368" cy="18336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89932" y="2599954"/>
              <a:ext cx="173231" cy="173231"/>
              <a:chOff x="589932" y="2599954"/>
              <a:chExt cx="173231" cy="17323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260000">
                <a:off x="589932" y="2599954"/>
                <a:ext cx="173231" cy="17323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48979" y="2386313"/>
              <a:ext cx="124041" cy="124041"/>
              <a:chOff x="648979" y="2386313"/>
              <a:chExt cx="124041" cy="12404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260000">
                <a:off x="648979" y="2386313"/>
                <a:ext cx="124041" cy="12404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5662150" y="2428104"/>
            <a:ext cx="673861" cy="635894"/>
            <a:chOff x="15662150" y="2428104"/>
            <a:chExt cx="673861" cy="635894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5715831" y="2748951"/>
              <a:ext cx="261366" cy="261366"/>
              <a:chOff x="15715831" y="2748951"/>
              <a:chExt cx="261366" cy="26136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2460000">
                <a:off x="15715831" y="2748951"/>
                <a:ext cx="261366" cy="26136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6070329" y="2709434"/>
              <a:ext cx="189398" cy="189398"/>
              <a:chOff x="16070329" y="2709434"/>
              <a:chExt cx="189398" cy="189398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1680000">
                <a:off x="16070329" y="2709434"/>
                <a:ext cx="189398" cy="18939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5956379" y="2502411"/>
              <a:ext cx="178928" cy="178928"/>
              <a:chOff x="15956379" y="2502411"/>
              <a:chExt cx="178928" cy="17892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1680000">
                <a:off x="15956379" y="2502411"/>
                <a:ext cx="178928" cy="17892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6185315" y="2450680"/>
              <a:ext cx="128120" cy="128120"/>
              <a:chOff x="16185315" y="2450680"/>
              <a:chExt cx="128120" cy="128120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1680000">
                <a:off x="16185315" y="2450680"/>
                <a:ext cx="128120" cy="128120"/>
              </a:xfrm>
              <a:prstGeom prst="rect">
                <a:avLst/>
              </a:prstGeom>
            </p:spPr>
          </p:pic>
        </p:grpSp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52137" y="3499823"/>
            <a:ext cx="2722879" cy="114323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673147" y="3476261"/>
            <a:ext cx="3111469" cy="114323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6520635" y="971429"/>
            <a:ext cx="743322" cy="838095"/>
            <a:chOff x="16520635" y="971429"/>
            <a:chExt cx="743322" cy="83809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520635" y="971429"/>
              <a:ext cx="743322" cy="838095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545572" y="1022858"/>
            <a:ext cx="964570" cy="99553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6544199" y="8619802"/>
            <a:ext cx="795545" cy="795545"/>
            <a:chOff x="16544199" y="8619802"/>
            <a:chExt cx="795545" cy="79554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544199" y="8619802"/>
              <a:ext cx="795545" cy="79554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33771" y="8619802"/>
            <a:ext cx="795545" cy="795545"/>
            <a:chOff x="333771" y="8619802"/>
            <a:chExt cx="795545" cy="79554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3771" y="8619802"/>
              <a:ext cx="795545" cy="79554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33771" y="952062"/>
            <a:ext cx="795545" cy="795545"/>
            <a:chOff x="333771" y="952062"/>
            <a:chExt cx="795545" cy="79554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3771" y="952062"/>
              <a:ext cx="795545" cy="79554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199239" y="8741786"/>
            <a:ext cx="673861" cy="635894"/>
            <a:chOff x="11199239" y="8741786"/>
            <a:chExt cx="673861" cy="635894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1252920" y="9062633"/>
              <a:ext cx="261366" cy="261366"/>
              <a:chOff x="11252920" y="9062633"/>
              <a:chExt cx="261366" cy="261366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2460000">
                <a:off x="11252920" y="9062633"/>
                <a:ext cx="261366" cy="261366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1607418" y="9023116"/>
              <a:ext cx="189398" cy="189398"/>
              <a:chOff x="11607418" y="9023116"/>
              <a:chExt cx="189398" cy="189398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1680000">
                <a:off x="11607418" y="9023116"/>
                <a:ext cx="189398" cy="189398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1493468" y="8816094"/>
              <a:ext cx="178928" cy="178928"/>
              <a:chOff x="11493468" y="8816094"/>
              <a:chExt cx="178928" cy="178928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1680000">
                <a:off x="11493468" y="8816094"/>
                <a:ext cx="178928" cy="178928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1722404" y="8764362"/>
              <a:ext cx="128120" cy="128120"/>
              <a:chOff x="11722404" y="8764362"/>
              <a:chExt cx="128120" cy="128120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1680000">
                <a:off x="11722404" y="8764362"/>
                <a:ext cx="128120" cy="128120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5748614" y="8741786"/>
            <a:ext cx="536949" cy="695791"/>
            <a:chOff x="5748614" y="8741786"/>
            <a:chExt cx="536949" cy="695791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6026071" y="9178085"/>
              <a:ext cx="253044" cy="253044"/>
              <a:chOff x="6026071" y="9178085"/>
              <a:chExt cx="253044" cy="253044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80000">
                <a:off x="6026071" y="9178085"/>
                <a:ext cx="253044" cy="253044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6015817" y="8934659"/>
              <a:ext cx="183368" cy="183368"/>
              <a:chOff x="6015817" y="8934659"/>
              <a:chExt cx="183368" cy="183368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960000">
                <a:off x="6015817" y="8934659"/>
                <a:ext cx="183368" cy="1833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5773901" y="8973534"/>
              <a:ext cx="173231" cy="173231"/>
              <a:chOff x="5773901" y="8973534"/>
              <a:chExt cx="173231" cy="173231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260000">
                <a:off x="5773901" y="8973534"/>
                <a:ext cx="173231" cy="173231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5832948" y="8759893"/>
              <a:ext cx="124041" cy="124041"/>
              <a:chOff x="5832948" y="8759893"/>
              <a:chExt cx="124041" cy="124041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260000">
                <a:off x="5832948" y="8759893"/>
                <a:ext cx="124041" cy="124041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545795" y="4972682"/>
            <a:ext cx="5075194" cy="3439234"/>
            <a:chOff x="545795" y="4972682"/>
            <a:chExt cx="5075194" cy="3439234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5795" y="4972682"/>
              <a:ext cx="5075194" cy="3439234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5738723" y="3315970"/>
            <a:ext cx="6099377" cy="6099377"/>
            <a:chOff x="5738723" y="3315970"/>
            <a:chExt cx="6099377" cy="6099377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38723" y="3315970"/>
              <a:ext cx="6099377" cy="6099377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1802074" y="4972682"/>
            <a:ext cx="5479443" cy="3001939"/>
            <a:chOff x="11802074" y="4972682"/>
            <a:chExt cx="5479443" cy="3001939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802074" y="4972682"/>
              <a:ext cx="5479443" cy="30019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D0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11874" y="1698563"/>
            <a:ext cx="13661967" cy="8681407"/>
            <a:chOff x="2311874" y="1698563"/>
            <a:chExt cx="13661967" cy="86814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311874" y="1698563"/>
              <a:ext cx="13661967" cy="86814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11874" y="176730"/>
            <a:ext cx="13661967" cy="1521833"/>
            <a:chOff x="2311874" y="176730"/>
            <a:chExt cx="13661967" cy="15218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311874" y="176730"/>
              <a:ext cx="13661967" cy="15218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7840" y="2684247"/>
            <a:ext cx="654034" cy="600013"/>
            <a:chOff x="1657840" y="2684247"/>
            <a:chExt cx="654034" cy="60001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24501" y="2996887"/>
              <a:ext cx="247706" cy="247706"/>
              <a:chOff x="2024501" y="2996887"/>
              <a:chExt cx="247706" cy="24770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 rot="20160000">
                <a:off x="2024501" y="2996887"/>
                <a:ext cx="247706" cy="24770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919778" y="2792507"/>
              <a:ext cx="179499" cy="179499"/>
              <a:chOff x="1919778" y="2792507"/>
              <a:chExt cx="179499" cy="17949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 rot="19380000">
                <a:off x="1919778" y="2792507"/>
                <a:ext cx="179499" cy="17949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10884" y="2915008"/>
              <a:ext cx="169576" cy="169576"/>
              <a:chOff x="1710884" y="2915008"/>
              <a:chExt cx="169576" cy="16957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 rot="19080000">
                <a:off x="1710884" y="2915008"/>
                <a:ext cx="169576" cy="16957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2870" y="2709278"/>
              <a:ext cx="121424" cy="121424"/>
              <a:chOff x="1682870" y="2709278"/>
              <a:chExt cx="121424" cy="12142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 rot="19080000">
                <a:off x="1682870" y="2709278"/>
                <a:ext cx="121424" cy="121424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001845" y="-507924"/>
            <a:ext cx="10361610" cy="353948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640615" y="2303714"/>
            <a:ext cx="666451" cy="616174"/>
            <a:chOff x="15640615" y="2303714"/>
            <a:chExt cx="666451" cy="61617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693356" y="2611296"/>
              <a:ext cx="255852" cy="255852"/>
              <a:chOff x="15693356" y="2611296"/>
              <a:chExt cx="255852" cy="25585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 rot="2520000">
                <a:off x="15693356" y="2611296"/>
                <a:ext cx="255852" cy="25585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6041617" y="2578065"/>
              <a:ext cx="185402" cy="185402"/>
              <a:chOff x="16041617" y="2578065"/>
              <a:chExt cx="185402" cy="185402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 rot="1740000">
                <a:off x="16041617" y="2578065"/>
                <a:ext cx="185402" cy="18540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5933716" y="2373405"/>
              <a:ext cx="175153" cy="175153"/>
              <a:chOff x="15933716" y="2373405"/>
              <a:chExt cx="175153" cy="17515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 rot="1740000">
                <a:off x="15933716" y="2373405"/>
                <a:ext cx="175153" cy="17515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6159109" y="2326254"/>
              <a:ext cx="125418" cy="125418"/>
              <a:chOff x="16159109" y="2326254"/>
              <a:chExt cx="125418" cy="125418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 rotWithShape="1">
              <a:blip r:embed="rId12"/>
              <a:stretch>
                <a:fillRect/>
              </a:stretch>
            </p:blipFill>
            <p:spPr>
              <a:xfrm rot="1740000">
                <a:off x="16159109" y="2326254"/>
                <a:ext cx="125418" cy="125418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5421708" y="-57196"/>
            <a:ext cx="614218" cy="1628825"/>
            <a:chOff x="15421708" y="-57196"/>
            <a:chExt cx="614218" cy="162882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 rot="2460000">
              <a:off x="15421708" y="-57196"/>
              <a:ext cx="614218" cy="162882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23538" y="8757729"/>
            <a:ext cx="1522637" cy="1533333"/>
            <a:chOff x="1223538" y="8757729"/>
            <a:chExt cx="1522637" cy="153333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 rot="5400000">
              <a:off x="1223538" y="8757729"/>
              <a:ext cx="1522637" cy="153333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728817" y="8374056"/>
            <a:ext cx="2805796" cy="1995233"/>
            <a:chOff x="15728817" y="8374056"/>
            <a:chExt cx="2805796" cy="199523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15728817" y="8374056"/>
              <a:ext cx="2805796" cy="1995233"/>
            </a:xfrm>
            <a:prstGeom prst="rect">
              <a:avLst/>
            </a:prstGeom>
          </p:spPr>
        </p:pic>
      </p:grpSp>
      <p:pic>
        <p:nvPicPr>
          <p:cNvPr id="4" name="그림 3">
            <a:hlinkClick r:id="rId16"/>
            <a:extLst>
              <a:ext uri="{FF2B5EF4-FFF2-40B4-BE49-F238E27FC236}">
                <a16:creationId xmlns:a16="http://schemas.microsoft.com/office/drawing/2014/main" id="{67231D94-0B1A-00A8-B756-D9AD4A7154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032" y="2067499"/>
            <a:ext cx="11857106" cy="7979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D0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39142" y="7231249"/>
            <a:ext cx="1087255" cy="215866"/>
            <a:chOff x="5839142" y="7231249"/>
            <a:chExt cx="1087255" cy="2158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5839142" y="7231249"/>
              <a:ext cx="1087255" cy="2158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59317" y="7231249"/>
            <a:ext cx="1087255" cy="215866"/>
            <a:chOff x="11359317" y="7231249"/>
            <a:chExt cx="1087255" cy="2158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359317" y="7231249"/>
              <a:ext cx="1087255" cy="2158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1429" y="7863762"/>
            <a:ext cx="7695975" cy="885089"/>
            <a:chOff x="5371429" y="7863762"/>
            <a:chExt cx="7695975" cy="8850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1429" y="7863762"/>
              <a:ext cx="7695975" cy="8850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90632" y="2218941"/>
            <a:ext cx="15173171" cy="71044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06802" y="7944334"/>
            <a:ext cx="6144926" cy="76450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51346" y="2644297"/>
            <a:ext cx="335458" cy="111447"/>
            <a:chOff x="7551346" y="2644297"/>
            <a:chExt cx="335458" cy="11144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7551346" y="2644297"/>
              <a:ext cx="335458" cy="1114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55030" y="2644297"/>
            <a:ext cx="335458" cy="111447"/>
            <a:chOff x="9755030" y="2644297"/>
            <a:chExt cx="335458" cy="11144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9755030" y="2644297"/>
              <a:ext cx="335458" cy="1114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91965" y="3565615"/>
            <a:ext cx="250892" cy="111447"/>
            <a:chOff x="10491965" y="3565615"/>
            <a:chExt cx="250892" cy="11144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91965" y="3565615"/>
              <a:ext cx="250892" cy="1114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054411" y="2605660"/>
            <a:ext cx="258185" cy="111447"/>
            <a:chOff x="12054411" y="2605660"/>
            <a:chExt cx="258185" cy="11144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2054411" y="2605660"/>
              <a:ext cx="258185" cy="1114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16316" y="2605660"/>
            <a:ext cx="154353" cy="111447"/>
            <a:chOff x="6216316" y="2605660"/>
            <a:chExt cx="154353" cy="1114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6216316" y="2605660"/>
              <a:ext cx="154353" cy="11144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12224" y="2867749"/>
            <a:ext cx="737532" cy="772247"/>
            <a:chOff x="3212224" y="2867749"/>
            <a:chExt cx="737532" cy="77224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3611946" y="3302186"/>
              <a:ext cx="300452" cy="300452"/>
              <a:chOff x="3611946" y="3302186"/>
              <a:chExt cx="300452" cy="30045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20000">
                <a:off x="3611946" y="3302186"/>
                <a:ext cx="300452" cy="30045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3521431" y="3035920"/>
              <a:ext cx="217722" cy="217722"/>
              <a:chOff x="3521431" y="3035920"/>
              <a:chExt cx="217722" cy="21772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800000">
                <a:off x="3521431" y="3035920"/>
                <a:ext cx="217722" cy="217722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252613" y="3151831"/>
              <a:ext cx="205686" cy="205686"/>
              <a:chOff x="3252613" y="3151831"/>
              <a:chExt cx="205686" cy="205686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2100000">
                <a:off x="3252613" y="3151831"/>
                <a:ext cx="205686" cy="205686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3253075" y="2896670"/>
              <a:ext cx="147281" cy="147281"/>
              <a:chOff x="3253075" y="2896670"/>
              <a:chExt cx="147281" cy="147281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2100000">
                <a:off x="3253075" y="2896670"/>
                <a:ext cx="147281" cy="14728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4979234" y="4495615"/>
            <a:ext cx="759889" cy="647242"/>
            <a:chOff x="14979234" y="4495615"/>
            <a:chExt cx="759889" cy="647242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5037423" y="4803564"/>
              <a:ext cx="281104" cy="281104"/>
              <a:chOff x="15037423" y="4803564"/>
              <a:chExt cx="281104" cy="281104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2760000">
                <a:off x="15037423" y="4803564"/>
                <a:ext cx="281104" cy="28110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5424466" y="4791229"/>
              <a:ext cx="203702" cy="203702"/>
              <a:chOff x="15424466" y="4791229"/>
              <a:chExt cx="203702" cy="203702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1980000">
                <a:off x="15424466" y="4791229"/>
                <a:ext cx="203702" cy="203702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5322296" y="4558268"/>
              <a:ext cx="192441" cy="192441"/>
              <a:chOff x="15322296" y="4558268"/>
              <a:chExt cx="192441" cy="192441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1980000">
                <a:off x="15322296" y="4558268"/>
                <a:ext cx="192441" cy="192441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5574918" y="4522024"/>
              <a:ext cx="137796" cy="137796"/>
              <a:chOff x="15574918" y="4522024"/>
              <a:chExt cx="137796" cy="137796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1980000">
                <a:off x="15574918" y="4522024"/>
                <a:ext cx="137796" cy="137796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2470002" y="7706709"/>
            <a:ext cx="905102" cy="1103957"/>
            <a:chOff x="12470002" y="7706709"/>
            <a:chExt cx="905102" cy="1103957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140000">
              <a:off x="12470002" y="7706709"/>
              <a:ext cx="905102" cy="110395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4900815" y="7472470"/>
            <a:ext cx="812054" cy="1205910"/>
            <a:chOff x="4900815" y="7472470"/>
            <a:chExt cx="812054" cy="120591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920000">
              <a:off x="4900815" y="7472470"/>
              <a:ext cx="812054" cy="120591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31672" y="6306197"/>
            <a:ext cx="3048702" cy="2065970"/>
            <a:chOff x="931672" y="6306197"/>
            <a:chExt cx="3048702" cy="206597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720000">
              <a:off x="931672" y="6306197"/>
              <a:ext cx="3048702" cy="206597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3400087" y="6200094"/>
            <a:ext cx="3158294" cy="1730287"/>
            <a:chOff x="13400087" y="6200094"/>
            <a:chExt cx="3158294" cy="1730287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20000">
              <a:off x="13400087" y="6200094"/>
              <a:ext cx="3158294" cy="17302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0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65342" y="4137818"/>
            <a:ext cx="5291212" cy="4458417"/>
            <a:chOff x="1965342" y="4137818"/>
            <a:chExt cx="5291212" cy="44584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5342" y="4137818"/>
              <a:ext cx="5291212" cy="44584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20635" y="971429"/>
            <a:ext cx="743322" cy="838095"/>
            <a:chOff x="16520635" y="971429"/>
            <a:chExt cx="743322" cy="8380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20635" y="971429"/>
              <a:ext cx="743322" cy="8380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13801" y="1022860"/>
            <a:ext cx="1091684" cy="99553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39063" y="913034"/>
            <a:ext cx="11868311" cy="41520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57143" y="5047619"/>
            <a:ext cx="8800000" cy="3695238"/>
            <a:chOff x="7657143" y="5047619"/>
            <a:chExt cx="8800000" cy="369523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57143" y="5047619"/>
              <a:ext cx="8800000" cy="36952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50794" y="4137818"/>
            <a:ext cx="8819048" cy="1043135"/>
            <a:chOff x="7650794" y="4137818"/>
            <a:chExt cx="8819048" cy="10431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0794" y="4137818"/>
              <a:ext cx="8819048" cy="104313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21420" y="4189591"/>
            <a:ext cx="7822416" cy="121568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18535" y="5474925"/>
            <a:ext cx="6460176" cy="64448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165544" y="5671669"/>
            <a:ext cx="217220" cy="217220"/>
            <a:chOff x="8165544" y="5671669"/>
            <a:chExt cx="217220" cy="2172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65544" y="5671669"/>
              <a:ext cx="217220" cy="21722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18535" y="6299887"/>
            <a:ext cx="5335899" cy="63495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165544" y="6496636"/>
            <a:ext cx="217220" cy="217220"/>
            <a:chOff x="8165544" y="6496636"/>
            <a:chExt cx="217220" cy="21722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65544" y="6496636"/>
              <a:ext cx="217220" cy="21722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618535" y="7115020"/>
            <a:ext cx="6460176" cy="64448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165544" y="7321290"/>
            <a:ext cx="217220" cy="217220"/>
            <a:chOff x="8165544" y="7321290"/>
            <a:chExt cx="217220" cy="21722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65544" y="7321290"/>
              <a:ext cx="217220" cy="2172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90476" y="2778504"/>
            <a:ext cx="654034" cy="600013"/>
            <a:chOff x="2590476" y="2778504"/>
            <a:chExt cx="654034" cy="60001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957137" y="3091143"/>
              <a:ext cx="247706" cy="247706"/>
              <a:chOff x="2957137" y="3091143"/>
              <a:chExt cx="247706" cy="24770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440000">
                <a:off x="2957137" y="3091143"/>
                <a:ext cx="247706" cy="24770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852414" y="2886764"/>
              <a:ext cx="179499" cy="179499"/>
              <a:chOff x="2852414" y="2886764"/>
              <a:chExt cx="179499" cy="17949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2220000">
                <a:off x="2852414" y="2886764"/>
                <a:ext cx="179499" cy="17949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2643520" y="3009264"/>
              <a:ext cx="169576" cy="169576"/>
              <a:chOff x="2643520" y="3009264"/>
              <a:chExt cx="169576" cy="169576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2520000">
                <a:off x="2643520" y="3009264"/>
                <a:ext cx="169576" cy="1695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2615506" y="2803534"/>
              <a:ext cx="121424" cy="121424"/>
              <a:chOff x="2615506" y="2803534"/>
              <a:chExt cx="121424" cy="12142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2520000">
                <a:off x="2615506" y="2803534"/>
                <a:ext cx="121424" cy="121424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4830383" y="2778504"/>
            <a:ext cx="666451" cy="616174"/>
            <a:chOff x="14830383" y="2778504"/>
            <a:chExt cx="666451" cy="616174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4883124" y="3086085"/>
              <a:ext cx="255852" cy="255852"/>
              <a:chOff x="14883124" y="3086085"/>
              <a:chExt cx="255852" cy="255852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2520000">
                <a:off x="14883124" y="3086085"/>
                <a:ext cx="255852" cy="255852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5231386" y="3052855"/>
              <a:ext cx="185402" cy="185402"/>
              <a:chOff x="15231386" y="3052855"/>
              <a:chExt cx="185402" cy="185402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1740000">
                <a:off x="15231386" y="3052855"/>
                <a:ext cx="185402" cy="185402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5123484" y="2848195"/>
              <a:ext cx="175153" cy="175153"/>
              <a:chOff x="15123484" y="2848195"/>
              <a:chExt cx="175153" cy="175153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1740000">
                <a:off x="15123484" y="2848195"/>
                <a:ext cx="175153" cy="175153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5348878" y="2801043"/>
              <a:ext cx="125418" cy="125418"/>
              <a:chOff x="15348878" y="2801043"/>
              <a:chExt cx="125418" cy="125418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1740000">
                <a:off x="15348878" y="2801043"/>
                <a:ext cx="125418" cy="125418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6096373" y="4328445"/>
            <a:ext cx="477588" cy="1628825"/>
            <a:chOff x="16096373" y="4328445"/>
            <a:chExt cx="477588" cy="162882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2460000">
              <a:off x="16096373" y="4328445"/>
              <a:ext cx="477588" cy="162882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89508" y="6889890"/>
            <a:ext cx="1522637" cy="1533333"/>
            <a:chOff x="1389508" y="6889890"/>
            <a:chExt cx="1522637" cy="153333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1389508" y="6889890"/>
              <a:ext cx="1522637" cy="15333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0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682" y="591922"/>
            <a:ext cx="17576822" cy="9374182"/>
            <a:chOff x="135682" y="591922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682" y="591922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09524" y="4057143"/>
            <a:ext cx="13866667" cy="4914286"/>
            <a:chOff x="2209524" y="4057143"/>
            <a:chExt cx="13866667" cy="49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9524" y="4057143"/>
              <a:ext cx="13866667" cy="4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20094" y="7558296"/>
            <a:ext cx="1018105" cy="1018105"/>
            <a:chOff x="3820094" y="7558296"/>
            <a:chExt cx="1018105" cy="10181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0094" y="7558296"/>
              <a:ext cx="1018105" cy="10181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20094" y="5986533"/>
            <a:ext cx="1018105" cy="1018105"/>
            <a:chOff x="3820094" y="5986533"/>
            <a:chExt cx="1018105" cy="10181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0094" y="5986533"/>
              <a:ext cx="1018105" cy="10181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28639" y="4393211"/>
            <a:ext cx="2030794" cy="6566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29325" y="5017154"/>
            <a:ext cx="3702605" cy="6151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790105" y="5193143"/>
            <a:ext cx="476190" cy="102095"/>
            <a:chOff x="5790105" y="5193143"/>
            <a:chExt cx="476190" cy="10209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0105" y="5193143"/>
              <a:ext cx="476190" cy="10209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28639" y="5953049"/>
            <a:ext cx="3328975" cy="73133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03295" y="5896298"/>
            <a:ext cx="1678098" cy="139349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67711" y="6576992"/>
            <a:ext cx="9645519" cy="6151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790105" y="6752985"/>
            <a:ext cx="476190" cy="102095"/>
            <a:chOff x="5790105" y="6752985"/>
            <a:chExt cx="476190" cy="1020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0105" y="6752985"/>
              <a:ext cx="476190" cy="10209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28639" y="7591478"/>
            <a:ext cx="1226537" cy="65661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03295" y="7478660"/>
            <a:ext cx="1678098" cy="139350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29325" y="8215420"/>
            <a:ext cx="889976" cy="6151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790105" y="8391414"/>
            <a:ext cx="476190" cy="102095"/>
            <a:chOff x="5790105" y="8391414"/>
            <a:chExt cx="476190" cy="10209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0105" y="8391414"/>
              <a:ext cx="476190" cy="1020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820094" y="4416225"/>
            <a:ext cx="1018105" cy="1018105"/>
            <a:chOff x="3820094" y="4416225"/>
            <a:chExt cx="1018105" cy="101810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0094" y="4416225"/>
              <a:ext cx="1018105" cy="101810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03295" y="4345365"/>
            <a:ext cx="1678098" cy="139349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298299" y="824997"/>
            <a:ext cx="8476423" cy="436774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252093" y="2721209"/>
            <a:ext cx="654034" cy="600013"/>
            <a:chOff x="5252093" y="2721209"/>
            <a:chExt cx="654034" cy="60001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618754" y="3033848"/>
              <a:ext cx="247706" cy="247706"/>
              <a:chOff x="5618754" y="3033848"/>
              <a:chExt cx="247706" cy="247706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440000">
                <a:off x="5618754" y="3033848"/>
                <a:ext cx="247706" cy="24770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5514032" y="2829469"/>
              <a:ext cx="179499" cy="179499"/>
              <a:chOff x="5514032" y="2829469"/>
              <a:chExt cx="179499" cy="179499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2220000">
                <a:off x="5514032" y="2829469"/>
                <a:ext cx="179499" cy="17949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305137" y="2951969"/>
              <a:ext cx="169576" cy="169576"/>
              <a:chOff x="5305137" y="2951969"/>
              <a:chExt cx="169576" cy="169576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2520000">
                <a:off x="5305137" y="2951969"/>
                <a:ext cx="169576" cy="1695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277124" y="2746239"/>
              <a:ext cx="121424" cy="121424"/>
              <a:chOff x="5277124" y="2746239"/>
              <a:chExt cx="121424" cy="121424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2520000">
                <a:off x="5277124" y="2746239"/>
                <a:ext cx="121424" cy="121424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2200872" y="2329645"/>
            <a:ext cx="666451" cy="616174"/>
            <a:chOff x="12200872" y="2329645"/>
            <a:chExt cx="666451" cy="616174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2253613" y="2637226"/>
              <a:ext cx="255852" cy="255852"/>
              <a:chOff x="12253613" y="2637226"/>
              <a:chExt cx="255852" cy="25585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2520000">
                <a:off x="12253613" y="2637226"/>
                <a:ext cx="255852" cy="255852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2601874" y="2603996"/>
              <a:ext cx="185402" cy="185402"/>
              <a:chOff x="12601874" y="2603996"/>
              <a:chExt cx="185402" cy="185402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1740000">
                <a:off x="12601874" y="2603996"/>
                <a:ext cx="185402" cy="185402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2493973" y="2399336"/>
              <a:ext cx="175153" cy="175153"/>
              <a:chOff x="12493973" y="2399336"/>
              <a:chExt cx="175153" cy="175153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1740000">
                <a:off x="12493973" y="2399336"/>
                <a:ext cx="175153" cy="175153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2719366" y="2352184"/>
              <a:ext cx="125418" cy="125418"/>
              <a:chOff x="12719366" y="2352184"/>
              <a:chExt cx="125418" cy="125418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1740000">
                <a:off x="12719366" y="2352184"/>
                <a:ext cx="125418" cy="125418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2247619" y="5647029"/>
            <a:ext cx="13771429" cy="133079"/>
            <a:chOff x="2247619" y="5647029"/>
            <a:chExt cx="13771429" cy="133079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47619" y="5647029"/>
              <a:ext cx="13771429" cy="13307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2222222" y="7233178"/>
            <a:ext cx="13796825" cy="133079"/>
            <a:chOff x="2222222" y="7233178"/>
            <a:chExt cx="13796825" cy="133079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22222" y="7233178"/>
              <a:ext cx="13796825" cy="133079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 rot="1320000">
            <a:off x="16241240" y="6236081"/>
            <a:ext cx="1149658" cy="874487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930680" y="2420638"/>
            <a:ext cx="3076190" cy="215866"/>
            <a:chOff x="1930680" y="2420638"/>
            <a:chExt cx="3076190" cy="215866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5400000">
              <a:off x="1930680" y="2420638"/>
              <a:ext cx="3076190" cy="21586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269320" y="2411115"/>
            <a:ext cx="3095238" cy="215866"/>
            <a:chOff x="13269320" y="2411115"/>
            <a:chExt cx="3095238" cy="215866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5400000">
              <a:off x="13269320" y="2411115"/>
              <a:ext cx="3095238" cy="21586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5281987" y="7004638"/>
            <a:ext cx="2232099" cy="2785740"/>
            <a:chOff x="15281987" y="7004638"/>
            <a:chExt cx="2232099" cy="2785740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281987" y="7004638"/>
              <a:ext cx="2232099" cy="27857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0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3521" y="3357879"/>
            <a:ext cx="6924237" cy="947246"/>
            <a:chOff x="1533521" y="3357879"/>
            <a:chExt cx="6924237" cy="9472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521" y="3357879"/>
              <a:ext cx="6924237" cy="9472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4661" y="1382166"/>
            <a:ext cx="8255166" cy="275377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9737" y="3453614"/>
            <a:ext cx="6106669" cy="118132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1193" y="4612897"/>
            <a:ext cx="7152382" cy="30184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46242" y="2867054"/>
            <a:ext cx="666451" cy="616174"/>
            <a:chOff x="8246242" y="2867054"/>
            <a:chExt cx="666451" cy="61617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298983" y="3174635"/>
              <a:ext cx="255852" cy="255852"/>
              <a:chOff x="8298983" y="3174635"/>
              <a:chExt cx="255852" cy="25585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2520000">
                <a:off x="8298983" y="3174635"/>
                <a:ext cx="255852" cy="25585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647244" y="3141404"/>
              <a:ext cx="185402" cy="185402"/>
              <a:chOff x="8647244" y="3141404"/>
              <a:chExt cx="185402" cy="18540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740000">
                <a:off x="8647244" y="3141404"/>
                <a:ext cx="185402" cy="18540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539343" y="2936745"/>
              <a:ext cx="175153" cy="175153"/>
              <a:chOff x="8539343" y="2936745"/>
              <a:chExt cx="175153" cy="17515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740000">
                <a:off x="8539343" y="2936745"/>
                <a:ext cx="175153" cy="17515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764736" y="2889593"/>
              <a:ext cx="125418" cy="125418"/>
              <a:chOff x="8764736" y="2889593"/>
              <a:chExt cx="125418" cy="12541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1740000">
                <a:off x="8764736" y="2889593"/>
                <a:ext cx="125418" cy="125418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6520635" y="971429"/>
            <a:ext cx="743322" cy="838095"/>
            <a:chOff x="16520635" y="971429"/>
            <a:chExt cx="743322" cy="8380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20635" y="971429"/>
              <a:ext cx="743322" cy="83809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545572" y="1022858"/>
            <a:ext cx="964570" cy="99553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663324" y="2787374"/>
            <a:ext cx="6857311" cy="4710966"/>
            <a:chOff x="9663324" y="2787374"/>
            <a:chExt cx="6857311" cy="471096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63324" y="2787374"/>
              <a:ext cx="6857311" cy="47109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0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3521" y="3357879"/>
            <a:ext cx="6924237" cy="947246"/>
            <a:chOff x="1533521" y="3357879"/>
            <a:chExt cx="6924237" cy="9472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521" y="3357879"/>
              <a:ext cx="6924237" cy="9472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3393" y="1300898"/>
            <a:ext cx="7757018" cy="33316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9737" y="3453614"/>
            <a:ext cx="5089365" cy="118132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1193" y="4612897"/>
            <a:ext cx="7114496" cy="30184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38401" y="8181877"/>
            <a:ext cx="1987176" cy="5545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55175" y="8383775"/>
            <a:ext cx="476190" cy="102095"/>
            <a:chOff x="1855175" y="8383775"/>
            <a:chExt cx="476190" cy="102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55175" y="8383775"/>
              <a:ext cx="476190" cy="102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62011" y="2867054"/>
            <a:ext cx="666451" cy="616174"/>
            <a:chOff x="7562011" y="2867054"/>
            <a:chExt cx="666451" cy="61617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614752" y="3174635"/>
              <a:ext cx="255852" cy="255852"/>
              <a:chOff x="7614752" y="3174635"/>
              <a:chExt cx="255852" cy="25585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2520000">
                <a:off x="7614752" y="3174635"/>
                <a:ext cx="255852" cy="25585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963014" y="3141404"/>
              <a:ext cx="185402" cy="185402"/>
              <a:chOff x="7963014" y="3141404"/>
              <a:chExt cx="185402" cy="18540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1740000">
                <a:off x="7963014" y="3141404"/>
                <a:ext cx="185402" cy="18540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855112" y="2936745"/>
              <a:ext cx="175153" cy="175153"/>
              <a:chOff x="7855112" y="2936745"/>
              <a:chExt cx="175153" cy="17515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1740000">
                <a:off x="7855112" y="2936745"/>
                <a:ext cx="175153" cy="17515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080505" y="2889593"/>
              <a:ext cx="125418" cy="125418"/>
              <a:chOff x="8080505" y="2889593"/>
              <a:chExt cx="125418" cy="12541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1740000">
                <a:off x="8080505" y="2889593"/>
                <a:ext cx="125418" cy="125418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6520635" y="971429"/>
            <a:ext cx="743322" cy="838095"/>
            <a:chOff x="16520635" y="971429"/>
            <a:chExt cx="743322" cy="83809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520635" y="971429"/>
              <a:ext cx="743322" cy="83809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413801" y="1022860"/>
            <a:ext cx="1091684" cy="99554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561283" y="2128176"/>
            <a:ext cx="5155948" cy="3542131"/>
            <a:chOff x="10561283" y="2128176"/>
            <a:chExt cx="5155948" cy="354213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1283" y="2128176"/>
              <a:ext cx="5155948" cy="354213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61283" y="5569613"/>
            <a:ext cx="5155948" cy="3542131"/>
            <a:chOff x="10561283" y="5569613"/>
            <a:chExt cx="5155948" cy="354213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1283" y="5569613"/>
              <a:ext cx="5155948" cy="35421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0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174765"/>
            <a:ext cx="17576822" cy="9374182"/>
            <a:chOff x="350889" y="174765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174765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19763" y="3011290"/>
            <a:ext cx="690994" cy="842809"/>
            <a:chOff x="14019763" y="3011290"/>
            <a:chExt cx="690994" cy="8428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9763" y="3011290"/>
              <a:ext cx="690994" cy="84280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23455" y="1079854"/>
            <a:ext cx="11353444" cy="426659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448" y="1235066"/>
            <a:ext cx="9249190" cy="35925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81929" y="4928523"/>
            <a:ext cx="157766" cy="99902"/>
            <a:chOff x="3681929" y="4928523"/>
            <a:chExt cx="157766" cy="999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1929" y="4928523"/>
              <a:ext cx="157766" cy="999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64702" y="6085328"/>
            <a:ext cx="192221" cy="82762"/>
            <a:chOff x="3664702" y="6085328"/>
            <a:chExt cx="192221" cy="827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4702" y="6085328"/>
              <a:ext cx="192221" cy="82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15663" y="4931312"/>
            <a:ext cx="154338" cy="99902"/>
            <a:chOff x="5515663" y="4931312"/>
            <a:chExt cx="154338" cy="9990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15663" y="4931312"/>
              <a:ext cx="154338" cy="999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195157" y="4932774"/>
            <a:ext cx="267447" cy="99902"/>
            <a:chOff x="7195157" y="4932774"/>
            <a:chExt cx="267447" cy="9990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5157" y="4932774"/>
              <a:ext cx="267447" cy="9990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63787" y="4959111"/>
            <a:ext cx="138363" cy="99902"/>
            <a:chOff x="8863787" y="4959111"/>
            <a:chExt cx="138363" cy="9990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8863787" y="4959111"/>
              <a:ext cx="138363" cy="9990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136207" y="4965621"/>
            <a:ext cx="185658" cy="99902"/>
            <a:chOff x="10136207" y="4965621"/>
            <a:chExt cx="185658" cy="9990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0136207" y="4965621"/>
              <a:ext cx="185658" cy="9990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637927" y="4931312"/>
            <a:ext cx="154338" cy="99902"/>
            <a:chOff x="10637927" y="4931312"/>
            <a:chExt cx="154338" cy="9990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37927" y="4931312"/>
              <a:ext cx="154338" cy="9990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907102" y="4975142"/>
            <a:ext cx="204700" cy="99902"/>
            <a:chOff x="11907102" y="4975142"/>
            <a:chExt cx="204700" cy="9990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1907102" y="4975142"/>
              <a:ext cx="204700" cy="9990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473723" y="4932774"/>
            <a:ext cx="267447" cy="99902"/>
            <a:chOff x="12473723" y="4932774"/>
            <a:chExt cx="267447" cy="9990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73723" y="4932774"/>
              <a:ext cx="267447" cy="9990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05639" y="3854099"/>
            <a:ext cx="15110807" cy="5439666"/>
            <a:chOff x="1605639" y="3854099"/>
            <a:chExt cx="15110807" cy="543966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5639" y="3854099"/>
              <a:ext cx="15110807" cy="543966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500674" y="1006173"/>
            <a:ext cx="3092158" cy="738095"/>
            <a:chOff x="2500674" y="1006173"/>
            <a:chExt cx="3092158" cy="73809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00674" y="1006173"/>
              <a:ext cx="3092158" cy="73809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89575" y="1055513"/>
            <a:ext cx="2738747" cy="62387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91480" y="4198613"/>
            <a:ext cx="8531747" cy="59037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169726" y="4295754"/>
            <a:ext cx="330949" cy="330952"/>
            <a:chOff x="2169726" y="4295754"/>
            <a:chExt cx="330949" cy="33095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69726" y="4295754"/>
              <a:ext cx="330949" cy="3309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437173" y="2317668"/>
            <a:ext cx="563637" cy="521116"/>
            <a:chOff x="14437173" y="2317668"/>
            <a:chExt cx="563637" cy="52111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4481777" y="2577799"/>
              <a:ext cx="216381" cy="216381"/>
              <a:chOff x="14481777" y="2577799"/>
              <a:chExt cx="216381" cy="216381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2520000">
                <a:off x="14481777" y="2577799"/>
                <a:ext cx="216381" cy="216381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4776313" y="2549695"/>
              <a:ext cx="156800" cy="156800"/>
              <a:chOff x="14776313" y="2549695"/>
              <a:chExt cx="156800" cy="156800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1740000">
                <a:off x="14776313" y="2549695"/>
                <a:ext cx="156800" cy="156800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4685057" y="2376608"/>
              <a:ext cx="148132" cy="148132"/>
              <a:chOff x="14685057" y="2376608"/>
              <a:chExt cx="148132" cy="148132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1740000">
                <a:off x="14685057" y="2376608"/>
                <a:ext cx="148132" cy="148132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4875679" y="2336730"/>
              <a:ext cx="106069" cy="106069"/>
              <a:chOff x="14875679" y="2336730"/>
              <a:chExt cx="106069" cy="106069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1740000">
                <a:off x="14875679" y="2336730"/>
                <a:ext cx="106069" cy="106069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605639" y="1445913"/>
            <a:ext cx="1340611" cy="2256696"/>
            <a:chOff x="1605639" y="1445913"/>
            <a:chExt cx="1340611" cy="2256696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05639" y="1445913"/>
              <a:ext cx="1340611" cy="225669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990965" y="5142857"/>
            <a:ext cx="3334801" cy="3503876"/>
            <a:chOff x="1990965" y="5142857"/>
            <a:chExt cx="3334801" cy="350387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90965" y="5142857"/>
              <a:ext cx="3334801" cy="350387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5539227" y="5142857"/>
            <a:ext cx="3334801" cy="3503876"/>
            <a:chOff x="5539227" y="5142857"/>
            <a:chExt cx="3334801" cy="350387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39227" y="5142857"/>
              <a:ext cx="3334801" cy="350387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9095729" y="5142857"/>
            <a:ext cx="3334801" cy="3503876"/>
            <a:chOff x="9095729" y="5142857"/>
            <a:chExt cx="3334801" cy="3503876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095729" y="5142857"/>
              <a:ext cx="3334801" cy="3503876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2697859" y="5142857"/>
            <a:ext cx="3334801" cy="3503876"/>
            <a:chOff x="12697859" y="5142857"/>
            <a:chExt cx="3334801" cy="3503876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697859" y="5142857"/>
              <a:ext cx="3334801" cy="3503876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221259" y="8739650"/>
            <a:ext cx="1672021" cy="452059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837431" y="8772411"/>
            <a:ext cx="1796011" cy="452059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243916" y="8751402"/>
            <a:ext cx="1710040" cy="441459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904592" y="8739650"/>
            <a:ext cx="1690992" cy="4414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D0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19048" y="4057143"/>
            <a:ext cx="14457585" cy="4761905"/>
            <a:chOff x="1819048" y="4057143"/>
            <a:chExt cx="9838095" cy="47619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9048" y="4057143"/>
              <a:ext cx="9838095" cy="476190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2055" y="906333"/>
            <a:ext cx="15718982" cy="43333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84983" y="2260647"/>
            <a:ext cx="668129" cy="612944"/>
            <a:chOff x="1484983" y="2260647"/>
            <a:chExt cx="668129" cy="61294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859546" y="2580024"/>
              <a:ext cx="253044" cy="253044"/>
              <a:chOff x="1859546" y="2580024"/>
              <a:chExt cx="253044" cy="25304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440000">
                <a:off x="1859546" y="2580024"/>
                <a:ext cx="253044" cy="25304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52566" y="2371240"/>
              <a:ext cx="183368" cy="183368"/>
              <a:chOff x="1752566" y="2371240"/>
              <a:chExt cx="183368" cy="18336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220000">
                <a:off x="1752566" y="2371240"/>
                <a:ext cx="183368" cy="18336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39170" y="2496380"/>
              <a:ext cx="173231" cy="173231"/>
              <a:chOff x="1539170" y="2496380"/>
              <a:chExt cx="173231" cy="17323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520000">
                <a:off x="1539170" y="2496380"/>
                <a:ext cx="173231" cy="17323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510553" y="2286217"/>
              <a:ext cx="124041" cy="124041"/>
              <a:chOff x="1510553" y="2286217"/>
              <a:chExt cx="124041" cy="12404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520000">
                <a:off x="1510553" y="2286217"/>
                <a:ext cx="124041" cy="12404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5410677" y="2260647"/>
            <a:ext cx="673861" cy="635894"/>
            <a:chOff x="15410677" y="2260647"/>
            <a:chExt cx="673861" cy="63589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464358" y="2581494"/>
              <a:ext cx="261366" cy="261366"/>
              <a:chOff x="15464358" y="2581494"/>
              <a:chExt cx="261366" cy="26136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2460000">
                <a:off x="15464358" y="2581494"/>
                <a:ext cx="261366" cy="26136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818856" y="2541977"/>
              <a:ext cx="189398" cy="189398"/>
              <a:chOff x="15818856" y="2541977"/>
              <a:chExt cx="189398" cy="18939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1680000">
                <a:off x="15818856" y="2541977"/>
                <a:ext cx="189398" cy="18939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5704906" y="2334955"/>
              <a:ext cx="178928" cy="178928"/>
              <a:chOff x="15704906" y="2334955"/>
              <a:chExt cx="178928" cy="17892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1680000">
                <a:off x="15704906" y="2334955"/>
                <a:ext cx="178928" cy="17892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5933842" y="2283223"/>
              <a:ext cx="128120" cy="128120"/>
              <a:chOff x="15933842" y="2283223"/>
              <a:chExt cx="128120" cy="12812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1680000">
                <a:off x="15933842" y="2283223"/>
                <a:ext cx="128120" cy="128120"/>
              </a:xfrm>
              <a:prstGeom prst="rect">
                <a:avLst/>
              </a:prstGeom>
            </p:spPr>
          </p:pic>
        </p:grpSp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40394" y="4084922"/>
            <a:ext cx="1826114" cy="151643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69227" y="4412893"/>
            <a:ext cx="2410483" cy="67504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40394" y="5216209"/>
            <a:ext cx="1816591" cy="151644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29954" y="6760417"/>
            <a:ext cx="6830274" cy="68457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540394" y="6367752"/>
            <a:ext cx="1825886" cy="150902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829954" y="5612057"/>
            <a:ext cx="5094360" cy="73218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540394" y="7557667"/>
            <a:ext cx="1835410" cy="1509029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969227" y="7885636"/>
            <a:ext cx="2746636" cy="65171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748111" y="5186517"/>
            <a:ext cx="14528522" cy="315572"/>
            <a:chOff x="1828571" y="5171429"/>
            <a:chExt cx="9638095" cy="16000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28571" y="5171429"/>
              <a:ext cx="9638095" cy="16000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828571" y="6326232"/>
            <a:ext cx="14448062" cy="315572"/>
            <a:chOff x="1828571" y="6358095"/>
            <a:chExt cx="9638095" cy="16000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28571" y="6358095"/>
              <a:ext cx="9638095" cy="16000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838095" y="7505700"/>
            <a:ext cx="14438538" cy="315572"/>
            <a:chOff x="1838095" y="7554964"/>
            <a:chExt cx="9638095" cy="16000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38095" y="7554964"/>
              <a:ext cx="9638095" cy="16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D0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20635" y="971429"/>
            <a:ext cx="743322" cy="838095"/>
            <a:chOff x="16520635" y="971429"/>
            <a:chExt cx="743322" cy="8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0635" y="971429"/>
              <a:ext cx="743322" cy="8380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13801" y="1022860"/>
            <a:ext cx="1091684" cy="9955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39063" y="913034"/>
            <a:ext cx="13389273" cy="41520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90320" y="4933397"/>
            <a:ext cx="7304820" cy="3585147"/>
            <a:chOff x="1390320" y="4933397"/>
            <a:chExt cx="7304820" cy="358514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0320" y="4933397"/>
              <a:ext cx="7304820" cy="35851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4160" y="4050701"/>
            <a:ext cx="7310980" cy="1012057"/>
            <a:chOff x="1384160" y="4050701"/>
            <a:chExt cx="7310980" cy="10120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4160" y="4050701"/>
              <a:ext cx="7310980" cy="101205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7625" y="4078913"/>
            <a:ext cx="7023368" cy="12867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90476" y="2778504"/>
            <a:ext cx="654034" cy="600013"/>
            <a:chOff x="2590476" y="2778504"/>
            <a:chExt cx="654034" cy="60001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957137" y="3091143"/>
              <a:ext cx="247706" cy="247706"/>
              <a:chOff x="2957137" y="3091143"/>
              <a:chExt cx="247706" cy="24770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440000">
                <a:off x="2957137" y="3091143"/>
                <a:ext cx="247706" cy="24770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852414" y="2886764"/>
              <a:ext cx="179499" cy="179499"/>
              <a:chOff x="2852414" y="2886764"/>
              <a:chExt cx="179499" cy="17949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2220000">
                <a:off x="2852414" y="2886764"/>
                <a:ext cx="179499" cy="17949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643520" y="3009264"/>
              <a:ext cx="169576" cy="169576"/>
              <a:chOff x="2643520" y="3009264"/>
              <a:chExt cx="169576" cy="16957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520000">
                <a:off x="2643520" y="3009264"/>
                <a:ext cx="169576" cy="1695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2615506" y="2803534"/>
              <a:ext cx="121424" cy="121424"/>
              <a:chOff x="2615506" y="2803534"/>
              <a:chExt cx="121424" cy="12142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2520000">
                <a:off x="2615506" y="2803534"/>
                <a:ext cx="121424" cy="121424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4830383" y="2778504"/>
            <a:ext cx="666451" cy="616174"/>
            <a:chOff x="14830383" y="2778504"/>
            <a:chExt cx="666451" cy="616174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4883124" y="3086085"/>
              <a:ext cx="255852" cy="255852"/>
              <a:chOff x="14883124" y="3086085"/>
              <a:chExt cx="255852" cy="25585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2520000">
                <a:off x="14883124" y="3086085"/>
                <a:ext cx="255852" cy="25585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5231386" y="3052855"/>
              <a:ext cx="185402" cy="185402"/>
              <a:chOff x="15231386" y="3052855"/>
              <a:chExt cx="185402" cy="18540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1740000">
                <a:off x="15231386" y="3052855"/>
                <a:ext cx="185402" cy="185402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5123484" y="2848195"/>
              <a:ext cx="175153" cy="175153"/>
              <a:chOff x="15123484" y="2848195"/>
              <a:chExt cx="175153" cy="175153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1740000">
                <a:off x="15123484" y="2848195"/>
                <a:ext cx="175153" cy="17515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5348878" y="2801043"/>
              <a:ext cx="125418" cy="125418"/>
              <a:chOff x="15348878" y="2801043"/>
              <a:chExt cx="125418" cy="12541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1740000">
                <a:off x="15348878" y="2801043"/>
                <a:ext cx="125418" cy="125418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6096373" y="4328445"/>
            <a:ext cx="477588" cy="1628825"/>
            <a:chOff x="16096373" y="4328445"/>
            <a:chExt cx="477588" cy="162882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2460000">
              <a:off x="16096373" y="4328445"/>
              <a:ext cx="477588" cy="162882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05348" y="7751877"/>
            <a:ext cx="1522637" cy="1533333"/>
            <a:chOff x="1005348" y="7751877"/>
            <a:chExt cx="1522637" cy="153333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005348" y="7751877"/>
              <a:ext cx="1522637" cy="153333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501426" y="4933397"/>
            <a:ext cx="7390870" cy="3585147"/>
            <a:chOff x="9501426" y="4933397"/>
            <a:chExt cx="7390870" cy="358514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01426" y="4933397"/>
              <a:ext cx="7390870" cy="358514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495266" y="4050701"/>
            <a:ext cx="7397030" cy="1012057"/>
            <a:chOff x="9495266" y="4050701"/>
            <a:chExt cx="7397030" cy="101205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495266" y="4050701"/>
              <a:ext cx="7397030" cy="1012057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281115" y="4102477"/>
            <a:ext cx="7729711" cy="128678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2892467" y="5249308"/>
            <a:ext cx="4300525" cy="3303302"/>
            <a:chOff x="2892467" y="5249308"/>
            <a:chExt cx="4300525" cy="3303302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892467" y="5249308"/>
              <a:ext cx="4300525" cy="330330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143296" y="5249308"/>
            <a:ext cx="4107130" cy="3007746"/>
            <a:chOff x="11143296" y="5249308"/>
            <a:chExt cx="4107130" cy="300774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143296" y="5249308"/>
              <a:ext cx="4107130" cy="300774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6595870" y="4928102"/>
            <a:ext cx="592850" cy="1628825"/>
            <a:chOff x="16595870" y="4928102"/>
            <a:chExt cx="592850" cy="1628825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2460000">
              <a:off x="16595870" y="4928102"/>
              <a:ext cx="592850" cy="1628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0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20635" y="971429"/>
            <a:ext cx="743322" cy="838095"/>
            <a:chOff x="16520635" y="971429"/>
            <a:chExt cx="743322" cy="8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0635" y="971429"/>
              <a:ext cx="743322" cy="8380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45572" y="1022858"/>
            <a:ext cx="964570" cy="9955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81283" y="862235"/>
            <a:ext cx="14746249" cy="37157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19048" y="4380952"/>
            <a:ext cx="7209524" cy="4361905"/>
            <a:chOff x="1819048" y="4380952"/>
            <a:chExt cx="7209524" cy="43619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9048" y="4380952"/>
              <a:ext cx="7209524" cy="43619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66453" y="4166245"/>
            <a:ext cx="5714713" cy="814708"/>
            <a:chOff x="2566453" y="4166245"/>
            <a:chExt cx="5714713" cy="81470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6453" y="4166245"/>
              <a:ext cx="5714713" cy="81470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76706" y="4097982"/>
            <a:ext cx="3089682" cy="12061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58454" y="1591734"/>
            <a:ext cx="551070" cy="691800"/>
            <a:chOff x="2158454" y="1591734"/>
            <a:chExt cx="551070" cy="69180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445934" y="2019944"/>
              <a:ext cx="253044" cy="253044"/>
              <a:chOff x="2445934" y="2019944"/>
              <a:chExt cx="253044" cy="25304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300000">
                <a:off x="2445934" y="2019944"/>
                <a:ext cx="253044" cy="25304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425997" y="1778262"/>
              <a:ext cx="183368" cy="183368"/>
              <a:chOff x="2425997" y="1778262"/>
              <a:chExt cx="183368" cy="18336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080000">
                <a:off x="2425997" y="1778262"/>
                <a:ext cx="183368" cy="18336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185411" y="1825735"/>
              <a:ext cx="173231" cy="173231"/>
              <a:chOff x="2185411" y="1825735"/>
              <a:chExt cx="173231" cy="17323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380000">
                <a:off x="2185411" y="1825735"/>
                <a:ext cx="173231" cy="17323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2236123" y="1611037"/>
              <a:ext cx="124041" cy="124041"/>
              <a:chOff x="2236123" y="1611037"/>
              <a:chExt cx="124041" cy="124041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380000">
                <a:off x="2236123" y="1611037"/>
                <a:ext cx="124041" cy="12404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5576190" y="2724927"/>
            <a:ext cx="673861" cy="635894"/>
            <a:chOff x="15576190" y="2724927"/>
            <a:chExt cx="673861" cy="635894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5629871" y="3045774"/>
              <a:ext cx="261366" cy="261366"/>
              <a:chOff x="15629871" y="3045774"/>
              <a:chExt cx="261366" cy="261366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2460000">
                <a:off x="15629871" y="3045774"/>
                <a:ext cx="261366" cy="26136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5984369" y="3006257"/>
              <a:ext cx="189398" cy="189398"/>
              <a:chOff x="15984369" y="3006257"/>
              <a:chExt cx="189398" cy="189398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1680000">
                <a:off x="15984369" y="3006257"/>
                <a:ext cx="189398" cy="18939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5870419" y="2799234"/>
              <a:ext cx="178928" cy="178928"/>
              <a:chOff x="15870419" y="2799234"/>
              <a:chExt cx="178928" cy="178928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1680000">
                <a:off x="15870419" y="2799234"/>
                <a:ext cx="178928" cy="17892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6099355" y="2747503"/>
              <a:ext cx="128120" cy="128120"/>
              <a:chOff x="16099355" y="2747503"/>
              <a:chExt cx="128120" cy="128120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1680000">
                <a:off x="16099355" y="2747503"/>
                <a:ext cx="128120" cy="128120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114286" y="6759803"/>
            <a:ext cx="6552381" cy="160000"/>
            <a:chOff x="2114286" y="6759803"/>
            <a:chExt cx="6552381" cy="16000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14286" y="6759803"/>
              <a:ext cx="6552381" cy="160000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452173" y="5494896"/>
            <a:ext cx="4902233" cy="632319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57144" y="7388792"/>
            <a:ext cx="3878738" cy="62412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275977" y="5658267"/>
            <a:ext cx="217220" cy="217220"/>
            <a:chOff x="2275977" y="5658267"/>
            <a:chExt cx="217220" cy="21722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75977" y="5658267"/>
              <a:ext cx="217220" cy="21722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275977" y="7605627"/>
            <a:ext cx="217220" cy="217220"/>
            <a:chOff x="2275977" y="7605627"/>
            <a:chExt cx="217220" cy="21722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75977" y="7605627"/>
              <a:ext cx="217220" cy="21722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323810" y="4380952"/>
            <a:ext cx="7209524" cy="4361905"/>
            <a:chOff x="9323810" y="4380952"/>
            <a:chExt cx="7209524" cy="436190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3810" y="4380952"/>
              <a:ext cx="7209524" cy="436190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071215" y="4166245"/>
            <a:ext cx="5714713" cy="814708"/>
            <a:chOff x="10071215" y="4166245"/>
            <a:chExt cx="5714713" cy="814708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071215" y="4166245"/>
              <a:ext cx="5714713" cy="814708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181496" y="4097982"/>
            <a:ext cx="3343225" cy="1215682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9609524" y="6759803"/>
            <a:ext cx="6600000" cy="160000"/>
            <a:chOff x="9609524" y="6759803"/>
            <a:chExt cx="6600000" cy="160000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609524" y="6759803"/>
              <a:ext cx="6600000" cy="160000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956954" y="5494896"/>
            <a:ext cx="4588043" cy="622786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305906" y="7388792"/>
            <a:ext cx="3878738" cy="624128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9780739" y="5658267"/>
            <a:ext cx="217220" cy="217220"/>
            <a:chOff x="9780739" y="5658267"/>
            <a:chExt cx="217220" cy="21722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780739" y="5658267"/>
              <a:ext cx="217220" cy="21722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780739" y="7608362"/>
            <a:ext cx="217220" cy="217220"/>
            <a:chOff x="9780739" y="7608362"/>
            <a:chExt cx="217220" cy="217220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780739" y="7608362"/>
              <a:ext cx="217220" cy="21722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866139" y="6194459"/>
            <a:ext cx="1558706" cy="463311"/>
            <a:chOff x="866139" y="6194459"/>
            <a:chExt cx="1558706" cy="46331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8700000">
              <a:off x="866139" y="6194459"/>
              <a:ext cx="1558706" cy="46331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6008630" y="7744238"/>
            <a:ext cx="947820" cy="1160800"/>
            <a:chOff x="16008630" y="7744238"/>
            <a:chExt cx="947820" cy="1160800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720000">
              <a:off x="16008630" y="7744238"/>
              <a:ext cx="947820" cy="1160800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621789" y="6083896"/>
            <a:ext cx="5753062" cy="554548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0114741" y="6285796"/>
            <a:ext cx="476190" cy="102095"/>
            <a:chOff x="10114741" y="6285796"/>
            <a:chExt cx="476190" cy="102095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114741" y="6285796"/>
              <a:ext cx="476190" cy="102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사용자 지정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최연우</cp:lastModifiedBy>
  <cp:revision>4</cp:revision>
  <dcterms:created xsi:type="dcterms:W3CDTF">2022-06-06T13:03:05Z</dcterms:created>
  <dcterms:modified xsi:type="dcterms:W3CDTF">2022-06-07T08:11:49Z</dcterms:modified>
  <cp:version>0906.0100.01</cp:version>
</cp:coreProperties>
</file>