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99" r:id="rId3"/>
    <p:sldId id="300" r:id="rId4"/>
    <p:sldId id="915" r:id="rId5"/>
    <p:sldId id="916" r:id="rId6"/>
    <p:sldId id="917" r:id="rId7"/>
    <p:sldId id="918" r:id="rId8"/>
    <p:sldId id="919" r:id="rId9"/>
    <p:sldId id="920" r:id="rId10"/>
    <p:sldId id="921" r:id="rId11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03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02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7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46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8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03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9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15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10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4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성향과 환경에 따른 애완동물 추천 및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유기견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매칭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팀명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2018. 00. 00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7A0959-BE06-405D-BA76-8704AB21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" y="3075866"/>
            <a:ext cx="4510518" cy="1240104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70606"/>
              </p:ext>
            </p:extLst>
          </p:nvPr>
        </p:nvGraphicFramePr>
        <p:xfrm>
          <a:off x="4572000" y="1767277"/>
          <a:ext cx="4254011" cy="2362033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로그인시 로그아웃과 회원정보수정이 화면에 나타난다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서비스 소개 버튼 클릭 시 서비스 소개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견종정보 클릭 시 견종 정보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사료정보 클릭 시 사료 정보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센터정보 클릭 시 센터 정보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설문조사 클릭 시 설문조사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로그아웃 클릭 시 로그인 버튼이 나타난다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회원정보 수정 시 회원정보를 수정하는 페이지로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유기견매칭시스템 클릭 시 메인 페에지로 이동한다</a:t>
                      </a: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8694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메뉴바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381505" y="3892163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663747" y="4005064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154370" y="3419439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392348" y="3573016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Group 83">
            <a:extLst>
              <a:ext uri="{FF2B5EF4-FFF2-40B4-BE49-F238E27FC236}">
                <a16:creationId xmlns:a16="http://schemas.microsoft.com/office/drawing/2014/main" id="{D771D9DF-5EB3-4F24-8659-7B2CA9C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10202"/>
              </p:ext>
            </p:extLst>
          </p:nvPr>
        </p:nvGraphicFramePr>
        <p:xfrm>
          <a:off x="4613032" y="5470723"/>
          <a:ext cx="4254011" cy="1030743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&lt;a&gt;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+mn-ea"/>
                        </a:rPr>
                        <a:t>클릭 시 해당 링크로 이동</a:t>
                      </a:r>
                      <a:endParaRPr kumimoji="0" lang="en-US" altLang="ko-KR" sz="700" b="0">
                        <a:solidFill>
                          <a:srgbClr val="4D4D4D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버튼 클릭 시 해당 관련 페이지로 이동한다</a:t>
                      </a:r>
                      <a:endParaRPr kumimoji="0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39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직선 연결선 28">
            <a:extLst>
              <a:ext uri="{FF2B5EF4-FFF2-40B4-BE49-F238E27FC236}">
                <a16:creationId xmlns:a16="http://schemas.microsoft.com/office/drawing/2014/main" id="{C1FF1CF4-4014-4451-B166-545457D754FA}"/>
              </a:ext>
            </a:extLst>
          </p:cNvPr>
          <p:cNvCxnSpPr>
            <a:cxnSpLocks/>
            <a:stCxn id="309" idx="3"/>
            <a:endCxn id="366" idx="1"/>
          </p:cNvCxnSpPr>
          <p:nvPr/>
        </p:nvCxnSpPr>
        <p:spPr>
          <a:xfrm flipV="1">
            <a:off x="3855888" y="1893561"/>
            <a:ext cx="3366680" cy="1891919"/>
          </a:xfrm>
          <a:prstGeom prst="bentConnector3">
            <a:avLst>
              <a:gd name="adj1" fmla="val 1094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28">
            <a:extLst>
              <a:ext uri="{FF2B5EF4-FFF2-40B4-BE49-F238E27FC236}">
                <a16:creationId xmlns:a16="http://schemas.microsoft.com/office/drawing/2014/main" id="{69B307DB-CB24-42CD-AA93-71CEA258A6EC}"/>
              </a:ext>
            </a:extLst>
          </p:cNvPr>
          <p:cNvCxnSpPr>
            <a:cxnSpLocks/>
            <a:stCxn id="240" idx="2"/>
            <a:endCxn id="366" idx="0"/>
          </p:cNvCxnSpPr>
          <p:nvPr/>
        </p:nvCxnSpPr>
        <p:spPr>
          <a:xfrm flipH="1">
            <a:off x="7691822" y="1428072"/>
            <a:ext cx="5814" cy="2854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직선 연결선 28">
            <a:extLst>
              <a:ext uri="{FF2B5EF4-FFF2-40B4-BE49-F238E27FC236}">
                <a16:creationId xmlns:a16="http://schemas.microsoft.com/office/drawing/2014/main" id="{60C5A1B4-B699-4739-9BC2-03F1FB6216D2}"/>
              </a:ext>
            </a:extLst>
          </p:cNvPr>
          <p:cNvCxnSpPr>
            <a:cxnSpLocks/>
            <a:stCxn id="239" idx="2"/>
            <a:endCxn id="364" idx="0"/>
          </p:cNvCxnSpPr>
          <p:nvPr/>
        </p:nvCxnSpPr>
        <p:spPr>
          <a:xfrm>
            <a:off x="6606729" y="1435073"/>
            <a:ext cx="4555" cy="2689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직선 연결선 28">
            <a:extLst>
              <a:ext uri="{FF2B5EF4-FFF2-40B4-BE49-F238E27FC236}">
                <a16:creationId xmlns:a16="http://schemas.microsoft.com/office/drawing/2014/main" id="{800F7BFF-3650-4096-A176-9F15636F029B}"/>
              </a:ext>
            </a:extLst>
          </p:cNvPr>
          <p:cNvCxnSpPr>
            <a:cxnSpLocks/>
            <a:stCxn id="241" idx="2"/>
            <a:endCxn id="361" idx="0"/>
          </p:cNvCxnSpPr>
          <p:nvPr/>
        </p:nvCxnSpPr>
        <p:spPr>
          <a:xfrm>
            <a:off x="5515822" y="1428072"/>
            <a:ext cx="2252" cy="2816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-4211" y="6368192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4" name="직선 화살표 연결선 33"/>
          <p:cNvCxnSpPr>
            <a:cxnSpLocks/>
            <a:stCxn id="3" idx="2"/>
            <a:endCxn id="15" idx="0"/>
          </p:cNvCxnSpPr>
          <p:nvPr/>
        </p:nvCxnSpPr>
        <p:spPr>
          <a:xfrm>
            <a:off x="1288643" y="4654277"/>
            <a:ext cx="3760" cy="21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3" idx="2"/>
            <a:endCxn id="13" idx="0"/>
          </p:cNvCxnSpPr>
          <p:nvPr/>
        </p:nvCxnSpPr>
        <p:spPr>
          <a:xfrm>
            <a:off x="1030001" y="2222863"/>
            <a:ext cx="1815" cy="25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234693" y="1697806"/>
            <a:ext cx="88751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8376" y="247852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이동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455359" y="3960685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실행여부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63" y="486456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 실시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963" y="541405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 제공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37843" y="4491825"/>
            <a:ext cx="1346879" cy="413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반려견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매칭</a:t>
            </a:r>
          </a:p>
        </p:txBody>
      </p:sp>
      <p:cxnSp>
        <p:nvCxnSpPr>
          <p:cNvPr id="29" name="직선 연결선 28"/>
          <p:cNvCxnSpPr>
            <a:cxnSpLocks/>
            <a:stCxn id="13" idx="2"/>
            <a:endCxn id="143" idx="0"/>
          </p:cNvCxnSpPr>
          <p:nvPr/>
        </p:nvCxnSpPr>
        <p:spPr>
          <a:xfrm flipH="1">
            <a:off x="1030001" y="2838522"/>
            <a:ext cx="1815" cy="1753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979" y="4489152"/>
            <a:ext cx="44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613" y="461969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6" name="꺾인 연결선 55"/>
          <p:cNvCxnSpPr>
            <a:cxnSpLocks/>
            <a:stCxn id="367" idx="2"/>
            <a:endCxn id="27" idx="0"/>
          </p:cNvCxnSpPr>
          <p:nvPr/>
        </p:nvCxnSpPr>
        <p:spPr>
          <a:xfrm rot="5400000">
            <a:off x="6268821" y="3062739"/>
            <a:ext cx="1771549" cy="1086623"/>
          </a:xfrm>
          <a:prstGeom prst="bentConnector3">
            <a:avLst>
              <a:gd name="adj1" fmla="val 667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BB836D1-488A-4F61-A203-3AAF850156B7}"/>
              </a:ext>
            </a:extLst>
          </p:cNvPr>
          <p:cNvSpPr/>
          <p:nvPr/>
        </p:nvSpPr>
        <p:spPr>
          <a:xfrm>
            <a:off x="196717" y="15292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여부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1C260-6B73-414E-938B-28634306D75D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1863284" y="1876067"/>
            <a:ext cx="371409" cy="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1">
            <a:extLst>
              <a:ext uri="{FF2B5EF4-FFF2-40B4-BE49-F238E27FC236}">
                <a16:creationId xmlns:a16="http://schemas.microsoft.com/office/drawing/2014/main" id="{956D5804-45E6-475E-966A-C5019C29AFD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1980024" y="999382"/>
            <a:ext cx="480394" cy="916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BAB36E-BAFF-4FD0-A448-D1556B42DFA8}"/>
              </a:ext>
            </a:extLst>
          </p:cNvPr>
          <p:cNvSpPr txBox="1"/>
          <p:nvPr/>
        </p:nvSpPr>
        <p:spPr>
          <a:xfrm>
            <a:off x="1073390" y="207356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2CFFAD-AB40-41EF-82EB-EA81C34FE007}"/>
              </a:ext>
            </a:extLst>
          </p:cNvPr>
          <p:cNvSpPr txBox="1"/>
          <p:nvPr/>
        </p:nvSpPr>
        <p:spPr>
          <a:xfrm>
            <a:off x="1908432" y="1863663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1" name="꺾인 연결선 41">
            <a:extLst>
              <a:ext uri="{FF2B5EF4-FFF2-40B4-BE49-F238E27FC236}">
                <a16:creationId xmlns:a16="http://schemas.microsoft.com/office/drawing/2014/main" id="{D400739A-6EC3-4DD0-842D-FBE03ED53838}"/>
              </a:ext>
            </a:extLst>
          </p:cNvPr>
          <p:cNvCxnSpPr>
            <a:cxnSpLocks/>
            <a:stCxn id="3" idx="1"/>
            <a:endCxn id="84" idx="1"/>
          </p:cNvCxnSpPr>
          <p:nvPr/>
        </p:nvCxnSpPr>
        <p:spPr>
          <a:xfrm rot="10800000" flipH="1" flipV="1">
            <a:off x="455358" y="4307480"/>
            <a:ext cx="159843" cy="1807691"/>
          </a:xfrm>
          <a:prstGeom prst="bentConnector3">
            <a:avLst>
              <a:gd name="adj1" fmla="val -1430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16">
            <a:extLst>
              <a:ext uri="{FF2B5EF4-FFF2-40B4-BE49-F238E27FC236}">
                <a16:creationId xmlns:a16="http://schemas.microsoft.com/office/drawing/2014/main" id="{3691E6EA-6A4F-42DC-AF5D-F61B47147BD8}"/>
              </a:ext>
            </a:extLst>
          </p:cNvPr>
          <p:cNvSpPr/>
          <p:nvPr/>
        </p:nvSpPr>
        <p:spPr>
          <a:xfrm>
            <a:off x="615202" y="593517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정보확인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4C04AD5-85FF-4961-8878-13DFA02B0F62}"/>
              </a:ext>
            </a:extLst>
          </p:cNvPr>
          <p:cNvSpPr/>
          <p:nvPr/>
        </p:nvSpPr>
        <p:spPr>
          <a:xfrm>
            <a:off x="615202" y="3013891"/>
            <a:ext cx="82959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CFE0684D-F3DB-45EB-BF91-087D1772A9AC}"/>
              </a:ext>
            </a:extLst>
          </p:cNvPr>
          <p:cNvGrpSpPr/>
          <p:nvPr/>
        </p:nvGrpSpPr>
        <p:grpSpPr>
          <a:xfrm>
            <a:off x="293394" y="809884"/>
            <a:ext cx="1461030" cy="570085"/>
            <a:chOff x="293394" y="809884"/>
            <a:chExt cx="1461030" cy="570085"/>
          </a:xfrm>
        </p:grpSpPr>
        <p:sp>
          <p:nvSpPr>
            <p:cNvPr id="417" name="모서리가 둥근 직사각형 16">
              <a:extLst>
                <a:ext uri="{FF2B5EF4-FFF2-40B4-BE49-F238E27FC236}">
                  <a16:creationId xmlns:a16="http://schemas.microsoft.com/office/drawing/2014/main" id="{983793D0-380C-4736-8A03-C30DC212D33C}"/>
                </a:ext>
              </a:extLst>
            </p:cNvPr>
            <p:cNvSpPr/>
            <p:nvPr/>
          </p:nvSpPr>
          <p:spPr>
            <a:xfrm>
              <a:off x="293394" y="809884"/>
              <a:ext cx="1461030" cy="5700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167" name="모서리가 둥근 직사각형 26">
              <a:extLst>
                <a:ext uri="{FF2B5EF4-FFF2-40B4-BE49-F238E27FC236}">
                  <a16:creationId xmlns:a16="http://schemas.microsoft.com/office/drawing/2014/main" id="{4980415B-312E-45DC-A491-275842720597}"/>
                </a:ext>
              </a:extLst>
            </p:cNvPr>
            <p:cNvSpPr/>
            <p:nvPr/>
          </p:nvSpPr>
          <p:spPr>
            <a:xfrm>
              <a:off x="347853" y="880690"/>
              <a:ext cx="1346879" cy="413386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‘Dog service’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시작</a:t>
              </a:r>
            </a:p>
          </p:txBody>
        </p:sp>
      </p:grpSp>
      <p:sp>
        <p:nvSpPr>
          <p:cNvPr id="235" name="모서리가 둥근 직사각형 10">
            <a:extLst>
              <a:ext uri="{FF2B5EF4-FFF2-40B4-BE49-F238E27FC236}">
                <a16:creationId xmlns:a16="http://schemas.microsoft.com/office/drawing/2014/main" id="{AFB3F7DB-9203-49D0-8A0C-27A4A59F2224}"/>
              </a:ext>
            </a:extLst>
          </p:cNvPr>
          <p:cNvSpPr/>
          <p:nvPr/>
        </p:nvSpPr>
        <p:spPr>
          <a:xfrm>
            <a:off x="3955661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239" name="모서리가 둥근 직사각형 10">
            <a:extLst>
              <a:ext uri="{FF2B5EF4-FFF2-40B4-BE49-F238E27FC236}">
                <a16:creationId xmlns:a16="http://schemas.microsoft.com/office/drawing/2014/main" id="{D96C4B23-5409-488A-AB8E-6B739C8DA233}"/>
              </a:ext>
            </a:extLst>
          </p:cNvPr>
          <p:cNvSpPr/>
          <p:nvPr/>
        </p:nvSpPr>
        <p:spPr>
          <a:xfrm>
            <a:off x="6137475" y="1075073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0" name="모서리가 둥근 직사각형 10">
            <a:extLst>
              <a:ext uri="{FF2B5EF4-FFF2-40B4-BE49-F238E27FC236}">
                <a16:creationId xmlns:a16="http://schemas.microsoft.com/office/drawing/2014/main" id="{69721E02-E066-4C83-AFEA-D8B71126D7D4}"/>
              </a:ext>
            </a:extLst>
          </p:cNvPr>
          <p:cNvSpPr/>
          <p:nvPr/>
        </p:nvSpPr>
        <p:spPr>
          <a:xfrm>
            <a:off x="7228382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사료정보</a:t>
            </a:r>
          </a:p>
        </p:txBody>
      </p:sp>
      <p:sp>
        <p:nvSpPr>
          <p:cNvPr id="241" name="모서리가 둥근 직사각형 10">
            <a:extLst>
              <a:ext uri="{FF2B5EF4-FFF2-40B4-BE49-F238E27FC236}">
                <a16:creationId xmlns:a16="http://schemas.microsoft.com/office/drawing/2014/main" id="{6169C1D9-2C1F-420D-87C2-577A3771C82F}"/>
              </a:ext>
            </a:extLst>
          </p:cNvPr>
          <p:cNvSpPr/>
          <p:nvPr/>
        </p:nvSpPr>
        <p:spPr>
          <a:xfrm>
            <a:off x="5046568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</a:t>
            </a:r>
          </a:p>
        </p:txBody>
      </p:sp>
      <p:cxnSp>
        <p:nvCxnSpPr>
          <p:cNvPr id="242" name="꺾인 연결선 41">
            <a:extLst>
              <a:ext uri="{FF2B5EF4-FFF2-40B4-BE49-F238E27FC236}">
                <a16:creationId xmlns:a16="http://schemas.microsoft.com/office/drawing/2014/main" id="{25481B50-4302-46DF-A93E-81155F4FE3A9}"/>
              </a:ext>
            </a:extLst>
          </p:cNvPr>
          <p:cNvCxnSpPr>
            <a:cxnSpLocks/>
            <a:stCxn id="143" idx="6"/>
            <a:endCxn id="235" idx="0"/>
          </p:cNvCxnSpPr>
          <p:nvPr/>
        </p:nvCxnSpPr>
        <p:spPr>
          <a:xfrm flipV="1">
            <a:off x="1444799" y="1068072"/>
            <a:ext cx="2980116" cy="2320469"/>
          </a:xfrm>
          <a:prstGeom prst="bentConnector4">
            <a:avLst>
              <a:gd name="adj1" fmla="val 78655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꺾인 연결선 41">
            <a:extLst>
              <a:ext uri="{FF2B5EF4-FFF2-40B4-BE49-F238E27FC236}">
                <a16:creationId xmlns:a16="http://schemas.microsoft.com/office/drawing/2014/main" id="{4CF762E7-03A3-449D-988C-67B1BA25C0A8}"/>
              </a:ext>
            </a:extLst>
          </p:cNvPr>
          <p:cNvCxnSpPr>
            <a:cxnSpLocks/>
            <a:stCxn id="143" idx="6"/>
            <a:endCxn id="241" idx="0"/>
          </p:cNvCxnSpPr>
          <p:nvPr/>
        </p:nvCxnSpPr>
        <p:spPr>
          <a:xfrm flipV="1">
            <a:off x="1444799" y="1068072"/>
            <a:ext cx="4071023" cy="2320469"/>
          </a:xfrm>
          <a:prstGeom prst="bentConnector4">
            <a:avLst>
              <a:gd name="adj1" fmla="val 5771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꺾인 연결선 41">
            <a:extLst>
              <a:ext uri="{FF2B5EF4-FFF2-40B4-BE49-F238E27FC236}">
                <a16:creationId xmlns:a16="http://schemas.microsoft.com/office/drawing/2014/main" id="{BA8360DB-7617-4DCB-BE62-5FB1930BECB9}"/>
              </a:ext>
            </a:extLst>
          </p:cNvPr>
          <p:cNvCxnSpPr>
            <a:cxnSpLocks/>
            <a:stCxn id="143" idx="6"/>
            <a:endCxn id="239" idx="0"/>
          </p:cNvCxnSpPr>
          <p:nvPr/>
        </p:nvCxnSpPr>
        <p:spPr>
          <a:xfrm flipV="1">
            <a:off x="1444799" y="1075073"/>
            <a:ext cx="5161930" cy="2313468"/>
          </a:xfrm>
          <a:prstGeom prst="bentConnector4">
            <a:avLst>
              <a:gd name="adj1" fmla="val 45455"/>
              <a:gd name="adj2" fmla="val 10988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꺾인 연결선 41">
            <a:extLst>
              <a:ext uri="{FF2B5EF4-FFF2-40B4-BE49-F238E27FC236}">
                <a16:creationId xmlns:a16="http://schemas.microsoft.com/office/drawing/2014/main" id="{83622F06-D604-4A71-9699-15C777800110}"/>
              </a:ext>
            </a:extLst>
          </p:cNvPr>
          <p:cNvCxnSpPr>
            <a:cxnSpLocks/>
            <a:stCxn id="143" idx="6"/>
            <a:endCxn id="240" idx="0"/>
          </p:cNvCxnSpPr>
          <p:nvPr/>
        </p:nvCxnSpPr>
        <p:spPr>
          <a:xfrm flipV="1">
            <a:off x="1444799" y="1068072"/>
            <a:ext cx="6252837" cy="2320469"/>
          </a:xfrm>
          <a:prstGeom prst="bentConnector4">
            <a:avLst>
              <a:gd name="adj1" fmla="val 3747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모서리가 둥근 직사각형 10">
            <a:extLst>
              <a:ext uri="{FF2B5EF4-FFF2-40B4-BE49-F238E27FC236}">
                <a16:creationId xmlns:a16="http://schemas.microsoft.com/office/drawing/2014/main" id="{1DFD822B-801C-404D-8EE2-898B6725266C}"/>
              </a:ext>
            </a:extLst>
          </p:cNvPr>
          <p:cNvSpPr/>
          <p:nvPr/>
        </p:nvSpPr>
        <p:spPr>
          <a:xfrm>
            <a:off x="2917381" y="3605480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</a:p>
        </p:txBody>
      </p:sp>
      <p:cxnSp>
        <p:nvCxnSpPr>
          <p:cNvPr id="310" name="직선 연결선 28">
            <a:extLst>
              <a:ext uri="{FF2B5EF4-FFF2-40B4-BE49-F238E27FC236}">
                <a16:creationId xmlns:a16="http://schemas.microsoft.com/office/drawing/2014/main" id="{14C83F31-D98C-4374-AD0A-FE43D060ECAB}"/>
              </a:ext>
            </a:extLst>
          </p:cNvPr>
          <p:cNvCxnSpPr>
            <a:cxnSpLocks/>
            <a:stCxn id="3" idx="0"/>
            <a:endCxn id="143" idx="4"/>
          </p:cNvCxnSpPr>
          <p:nvPr/>
        </p:nvCxnSpPr>
        <p:spPr>
          <a:xfrm rot="16200000" flipV="1">
            <a:off x="1060575" y="3732617"/>
            <a:ext cx="197494" cy="258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꺾인 연결선 71">
            <a:extLst>
              <a:ext uri="{FF2B5EF4-FFF2-40B4-BE49-F238E27FC236}">
                <a16:creationId xmlns:a16="http://schemas.microsoft.com/office/drawing/2014/main" id="{88488543-856C-464D-8648-C46077BC6908}"/>
              </a:ext>
            </a:extLst>
          </p:cNvPr>
          <p:cNvCxnSpPr>
            <a:cxnSpLocks/>
            <a:stCxn id="84" idx="3"/>
            <a:endCxn id="309" idx="2"/>
          </p:cNvCxnSpPr>
          <p:nvPr/>
        </p:nvCxnSpPr>
        <p:spPr>
          <a:xfrm flipV="1">
            <a:off x="1962081" y="3965480"/>
            <a:ext cx="1424554" cy="214969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915734CE-E22A-4579-A3A6-C52E981C1A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92403" y="5224564"/>
            <a:ext cx="0" cy="18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6914EAA-1633-4D9F-8B72-2ED6F9186A05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 flipH="1">
            <a:off x="1288642" y="5774058"/>
            <a:ext cx="3761" cy="16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모서리가 둥근 직사각형 10">
            <a:extLst>
              <a:ext uri="{FF2B5EF4-FFF2-40B4-BE49-F238E27FC236}">
                <a16:creationId xmlns:a16="http://schemas.microsoft.com/office/drawing/2014/main" id="{B93509E3-14BE-4836-975D-3C152D884E16}"/>
              </a:ext>
            </a:extLst>
          </p:cNvPr>
          <p:cNvSpPr/>
          <p:nvPr/>
        </p:nvSpPr>
        <p:spPr>
          <a:xfrm>
            <a:off x="5048820" y="170972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2" name="모서리가 둥근 직사각형 10">
            <a:extLst>
              <a:ext uri="{FF2B5EF4-FFF2-40B4-BE49-F238E27FC236}">
                <a16:creationId xmlns:a16="http://schemas.microsoft.com/office/drawing/2014/main" id="{773C21C0-DE96-4518-9BDE-4F77D41A0B0D}"/>
              </a:ext>
            </a:extLst>
          </p:cNvPr>
          <p:cNvSpPr/>
          <p:nvPr/>
        </p:nvSpPr>
        <p:spPr>
          <a:xfrm>
            <a:off x="5042014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센터조회</a:t>
            </a:r>
          </a:p>
        </p:txBody>
      </p:sp>
      <p:sp>
        <p:nvSpPr>
          <p:cNvPr id="364" name="모서리가 둥근 직사각형 10">
            <a:extLst>
              <a:ext uri="{FF2B5EF4-FFF2-40B4-BE49-F238E27FC236}">
                <a16:creationId xmlns:a16="http://schemas.microsoft.com/office/drawing/2014/main" id="{9692166E-14BF-425A-AC65-40AF30483ECA}"/>
              </a:ext>
            </a:extLst>
          </p:cNvPr>
          <p:cNvSpPr/>
          <p:nvPr/>
        </p:nvSpPr>
        <p:spPr>
          <a:xfrm>
            <a:off x="6142030" y="1704009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5" name="모서리가 둥근 직사각형 10">
            <a:extLst>
              <a:ext uri="{FF2B5EF4-FFF2-40B4-BE49-F238E27FC236}">
                <a16:creationId xmlns:a16="http://schemas.microsoft.com/office/drawing/2014/main" id="{C8443238-1438-484F-8805-022E135F4101}"/>
              </a:ext>
            </a:extLst>
          </p:cNvPr>
          <p:cNvSpPr/>
          <p:nvPr/>
        </p:nvSpPr>
        <p:spPr>
          <a:xfrm>
            <a:off x="6135172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견종조회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66" name="모서리가 둥근 직사각형 10">
            <a:extLst>
              <a:ext uri="{FF2B5EF4-FFF2-40B4-BE49-F238E27FC236}">
                <a16:creationId xmlns:a16="http://schemas.microsoft.com/office/drawing/2014/main" id="{A1413192-A12E-4EB7-A742-2350116C3020}"/>
              </a:ext>
            </a:extLst>
          </p:cNvPr>
          <p:cNvSpPr/>
          <p:nvPr/>
        </p:nvSpPr>
        <p:spPr>
          <a:xfrm>
            <a:off x="7222568" y="1713561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</a:t>
            </a:r>
            <a:r>
              <a:rPr kumimoji="0" lang="en-US" altLang="ko-KR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 정보제공</a:t>
            </a:r>
          </a:p>
        </p:txBody>
      </p:sp>
      <p:sp>
        <p:nvSpPr>
          <p:cNvPr id="367" name="모서리가 둥근 직사각형 10">
            <a:extLst>
              <a:ext uri="{FF2B5EF4-FFF2-40B4-BE49-F238E27FC236}">
                <a16:creationId xmlns:a16="http://schemas.microsoft.com/office/drawing/2014/main" id="{216A9882-49CE-43DC-AFB5-A4C828982A0A}"/>
              </a:ext>
            </a:extLst>
          </p:cNvPr>
          <p:cNvSpPr/>
          <p:nvPr/>
        </p:nvSpPr>
        <p:spPr>
          <a:xfrm>
            <a:off x="7228652" y="236027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사료구매</a:t>
            </a:r>
            <a:endParaRPr kumimoji="0" lang="en-US" altLang="ko-KR" sz="105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페이지 이동</a:t>
            </a:r>
          </a:p>
        </p:txBody>
      </p:sp>
      <p:cxnSp>
        <p:nvCxnSpPr>
          <p:cNvPr id="397" name="꺾인 연결선 55">
            <a:extLst>
              <a:ext uri="{FF2B5EF4-FFF2-40B4-BE49-F238E27FC236}">
                <a16:creationId xmlns:a16="http://schemas.microsoft.com/office/drawing/2014/main" id="{7FFAF7BB-B3E7-4784-BEDF-E156EEEA3D1A}"/>
              </a:ext>
            </a:extLst>
          </p:cNvPr>
          <p:cNvCxnSpPr>
            <a:cxnSpLocks/>
            <a:stCxn id="365" idx="2"/>
            <a:endCxn id="27" idx="0"/>
          </p:cNvCxnSpPr>
          <p:nvPr/>
        </p:nvCxnSpPr>
        <p:spPr>
          <a:xfrm>
            <a:off x="6604426" y="2683337"/>
            <a:ext cx="6857" cy="1808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꺾인 연결선 55">
            <a:extLst>
              <a:ext uri="{FF2B5EF4-FFF2-40B4-BE49-F238E27FC236}">
                <a16:creationId xmlns:a16="http://schemas.microsoft.com/office/drawing/2014/main" id="{17C56476-1F6E-468B-B29A-90AE71D4FD76}"/>
              </a:ext>
            </a:extLst>
          </p:cNvPr>
          <p:cNvCxnSpPr>
            <a:cxnSpLocks/>
            <a:stCxn id="362" idx="2"/>
            <a:endCxn id="27" idx="0"/>
          </p:cNvCxnSpPr>
          <p:nvPr/>
        </p:nvCxnSpPr>
        <p:spPr>
          <a:xfrm rot="16200000" flipH="1">
            <a:off x="5157031" y="3037573"/>
            <a:ext cx="1808488" cy="1100015"/>
          </a:xfrm>
          <a:prstGeom prst="bentConnector3">
            <a:avLst>
              <a:gd name="adj1" fmla="val 6685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8BB94368-B3F0-4BEE-8A9A-2AA02C74585F}"/>
              </a:ext>
            </a:extLst>
          </p:cNvPr>
          <p:cNvGrpSpPr/>
          <p:nvPr/>
        </p:nvGrpSpPr>
        <p:grpSpPr>
          <a:xfrm>
            <a:off x="5885817" y="5309015"/>
            <a:ext cx="1461030" cy="570085"/>
            <a:chOff x="5912648" y="5310066"/>
            <a:chExt cx="1461030" cy="570085"/>
          </a:xfrm>
        </p:grpSpPr>
        <p:sp>
          <p:nvSpPr>
            <p:cNvPr id="428" name="모서리가 둥근 직사각형 16">
              <a:extLst>
                <a:ext uri="{FF2B5EF4-FFF2-40B4-BE49-F238E27FC236}">
                  <a16:creationId xmlns:a16="http://schemas.microsoft.com/office/drawing/2014/main" id="{BE1F2FB4-9F26-4154-9807-5D73937C0EBE}"/>
                </a:ext>
              </a:extLst>
            </p:cNvPr>
            <p:cNvSpPr/>
            <p:nvPr/>
          </p:nvSpPr>
          <p:spPr>
            <a:xfrm>
              <a:off x="5912648" y="5310066"/>
              <a:ext cx="1461030" cy="5700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429" name="모서리가 둥근 직사각형 26">
              <a:extLst>
                <a:ext uri="{FF2B5EF4-FFF2-40B4-BE49-F238E27FC236}">
                  <a16:creationId xmlns:a16="http://schemas.microsoft.com/office/drawing/2014/main" id="{77422CAF-E436-4A54-BAE9-3AEA03F17841}"/>
                </a:ext>
              </a:extLst>
            </p:cNvPr>
            <p:cNvSpPr/>
            <p:nvPr/>
          </p:nvSpPr>
          <p:spPr>
            <a:xfrm>
              <a:off x="5967107" y="5389581"/>
              <a:ext cx="1346879" cy="413386"/>
            </a:xfrm>
            <a:prstGeom prst="round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완료</a:t>
              </a:r>
            </a:p>
          </p:txBody>
        </p:sp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A9F1EE37-384C-404D-A1D9-E5F8F302096C}"/>
              </a:ext>
            </a:extLst>
          </p:cNvPr>
          <p:cNvCxnSpPr>
            <a:cxnSpLocks/>
            <a:stCxn id="27" idx="2"/>
            <a:endCxn id="428" idx="0"/>
          </p:cNvCxnSpPr>
          <p:nvPr/>
        </p:nvCxnSpPr>
        <p:spPr>
          <a:xfrm>
            <a:off x="6611283" y="4905211"/>
            <a:ext cx="5049" cy="40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28">
            <a:extLst>
              <a:ext uri="{FF2B5EF4-FFF2-40B4-BE49-F238E27FC236}">
                <a16:creationId xmlns:a16="http://schemas.microsoft.com/office/drawing/2014/main" id="{EBA0A1FE-1A42-4258-9D19-5E7A16C792E5}"/>
              </a:ext>
            </a:extLst>
          </p:cNvPr>
          <p:cNvCxnSpPr>
            <a:cxnSpLocks/>
            <a:stCxn id="361" idx="2"/>
            <a:endCxn id="362" idx="0"/>
          </p:cNvCxnSpPr>
          <p:nvPr/>
        </p:nvCxnSpPr>
        <p:spPr>
          <a:xfrm flipH="1">
            <a:off x="5511268" y="2069726"/>
            <a:ext cx="6806" cy="253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28">
            <a:extLst>
              <a:ext uri="{FF2B5EF4-FFF2-40B4-BE49-F238E27FC236}">
                <a16:creationId xmlns:a16="http://schemas.microsoft.com/office/drawing/2014/main" id="{1BB56F07-05D3-4588-AF03-E27A81782C6D}"/>
              </a:ext>
            </a:extLst>
          </p:cNvPr>
          <p:cNvCxnSpPr>
            <a:cxnSpLocks/>
            <a:stCxn id="364" idx="2"/>
            <a:endCxn id="365" idx="0"/>
          </p:cNvCxnSpPr>
          <p:nvPr/>
        </p:nvCxnSpPr>
        <p:spPr>
          <a:xfrm flipH="1">
            <a:off x="6604426" y="2064009"/>
            <a:ext cx="6858" cy="25932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28">
            <a:extLst>
              <a:ext uri="{FF2B5EF4-FFF2-40B4-BE49-F238E27FC236}">
                <a16:creationId xmlns:a16="http://schemas.microsoft.com/office/drawing/2014/main" id="{F2A2784B-83E4-4E5E-A5C2-9E54F52925AB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>
            <a:off x="7691822" y="2073561"/>
            <a:ext cx="6084" cy="286715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28">
            <a:extLst>
              <a:ext uri="{FF2B5EF4-FFF2-40B4-BE49-F238E27FC236}">
                <a16:creationId xmlns:a16="http://schemas.microsoft.com/office/drawing/2014/main" id="{D760C660-9F82-4069-825B-3E771D5E8E33}"/>
              </a:ext>
            </a:extLst>
          </p:cNvPr>
          <p:cNvCxnSpPr>
            <a:cxnSpLocks/>
            <a:stCxn id="417" idx="2"/>
            <a:endCxn id="43" idx="0"/>
          </p:cNvCxnSpPr>
          <p:nvPr/>
        </p:nvCxnSpPr>
        <p:spPr>
          <a:xfrm>
            <a:off x="1023909" y="1379969"/>
            <a:ext cx="6092" cy="1493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021324" y="3791547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4188" y="84375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‘Dog service’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4447" y="143906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4447" y="197450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4447" y="35824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견종찾기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4447" y="462535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8351" y="529485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상품추천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8347" y="200858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8347" y="2477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공지사항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4719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4719" y="40560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주요질병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8484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특징별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39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사료추천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39493" y="577175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사료추천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710520" y="3110070"/>
            <a:ext cx="4237018" cy="5607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021325" y="2188592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021325" y="2188591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endCxn id="28" idx="1"/>
          </p:cNvCxnSpPr>
          <p:nvPr/>
        </p:nvCxnSpPr>
        <p:spPr>
          <a:xfrm>
            <a:off x="4860801" y="5508735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035230" y="5507462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131970" y="165314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33424" y="21892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138751" y="2260799"/>
            <a:ext cx="2524573" cy="5468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3" idx="1"/>
          </p:cNvCxnSpPr>
          <p:nvPr/>
        </p:nvCxnSpPr>
        <p:spPr>
          <a:xfrm>
            <a:off x="1120077" y="4839179"/>
            <a:ext cx="554370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61049" y="299023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유기견센터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찾기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133424" y="320431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04719" y="302431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지역입력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007926" y="3204313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54" idx="3"/>
            <a:endCxn id="40" idx="1"/>
          </p:cNvCxnSpPr>
          <p:nvPr/>
        </p:nvCxnSpPr>
        <p:spPr>
          <a:xfrm>
            <a:off x="4851598" y="3204313"/>
            <a:ext cx="226885" cy="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8E312A-CA12-4C0A-AAED-C8A2EF1E780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851598" y="3791544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21">
            <a:extLst>
              <a:ext uri="{FF2B5EF4-FFF2-40B4-BE49-F238E27FC236}">
                <a16:creationId xmlns:a16="http://schemas.microsoft.com/office/drawing/2014/main" id="{68EB38D7-DCD4-47E0-A763-7935A6C9393A}"/>
              </a:ext>
            </a:extLst>
          </p:cNvPr>
          <p:cNvSpPr/>
          <p:nvPr/>
        </p:nvSpPr>
        <p:spPr>
          <a:xfrm>
            <a:off x="5083213" y="40571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주요질병정보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9BC474-D8C0-49F9-A526-090F113CDB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6327" y="4237107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92118797-E207-4920-9782-D93A78EC3C09}"/>
              </a:ext>
            </a:extLst>
          </p:cNvPr>
          <p:cNvSpPr/>
          <p:nvPr/>
        </p:nvSpPr>
        <p:spPr>
          <a:xfrm>
            <a:off x="53178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 사료추천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7DE452-D305-4702-92B9-E153CB61DC4E}"/>
              </a:ext>
            </a:extLst>
          </p:cNvPr>
          <p:cNvCxnSpPr>
            <a:endCxn id="52" idx="1"/>
          </p:cNvCxnSpPr>
          <p:nvPr/>
        </p:nvCxnSpPr>
        <p:spPr>
          <a:xfrm>
            <a:off x="4864049" y="5507254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3">
            <a:extLst>
              <a:ext uri="{FF2B5EF4-FFF2-40B4-BE49-F238E27FC236}">
                <a16:creationId xmlns:a16="http://schemas.microsoft.com/office/drawing/2014/main" id="{4DE0DE1E-C150-41C3-B066-1D8AD46C4D80}"/>
              </a:ext>
            </a:extLst>
          </p:cNvPr>
          <p:cNvSpPr/>
          <p:nvPr/>
        </p:nvSpPr>
        <p:spPr>
          <a:xfrm>
            <a:off x="5078483" y="302504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인근 센터 조회</a:t>
            </a:r>
          </a:p>
        </p:txBody>
      </p:sp>
      <p:cxnSp>
        <p:nvCxnSpPr>
          <p:cNvPr id="41" name="꺾인 연결선 30">
            <a:extLst>
              <a:ext uri="{FF2B5EF4-FFF2-40B4-BE49-F238E27FC236}">
                <a16:creationId xmlns:a16="http://schemas.microsoft.com/office/drawing/2014/main" id="{B6FD4859-376C-442B-B789-8EF0AD4EF75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021326" y="3796496"/>
            <a:ext cx="483393" cy="439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D3CC51CE-134B-4B8E-826C-7DB6F3EBB4B8}"/>
              </a:ext>
            </a:extLst>
          </p:cNvPr>
          <p:cNvSpPr/>
          <p:nvPr/>
        </p:nvSpPr>
        <p:spPr>
          <a:xfrm>
            <a:off x="3493920" y="4625357"/>
            <a:ext cx="1346879" cy="4266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E24DB6D-0C8B-4B8E-BC25-F8871FB9271D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3021326" y="4838703"/>
            <a:ext cx="472594" cy="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36F17E-8CF7-4411-85C9-FA167419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0" y="2538357"/>
            <a:ext cx="3741568" cy="287703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/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로그인시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~~~~ (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메인페이지화면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전환되어 회원만 서비스를 이용할 수 있음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/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1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C933F2A-6203-4EC4-AB5B-06082906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2" y="2631373"/>
            <a:ext cx="3528392" cy="3267750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2960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맑은 고딕" pitchFamily="50" charset="-127"/>
                        </a:rPr>
                        <a:t>자세히 보러가기 버튼 클릭 시 관련 사료에 대한 자세히 볼 수 있는 페이지로 이동한다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76919"/>
              </p:ext>
            </p:extLst>
          </p:nvPr>
        </p:nvGraphicFramePr>
        <p:xfrm>
          <a:off x="4572000" y="5467160"/>
          <a:ext cx="4254011" cy="988167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사료 정보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 보러가기 버튼</a:t>
                      </a:r>
                      <a:endParaRPr kumimoji="0" lang="en-US" altLang="ko-KR" sz="7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91114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사료 정보 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181350" y="543444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468646" y="554800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41511" y="3728374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468646" y="3841940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3641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B840FF3-97FE-48EE-A1D9-AB43E0BE7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20888"/>
            <a:ext cx="2815713" cy="4302886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0398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피부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73858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피부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9040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피부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683568" y="3958824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6638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3CFE2A-D942-4682-BAAD-41564259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2" y="2497622"/>
            <a:ext cx="3752668" cy="344600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38859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건강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80319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건강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2721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건강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16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2FDE60-6AF2-47DE-9A28-8B865743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564904"/>
            <a:ext cx="2758760" cy="3751800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55785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영양 관리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33396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영양 관리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56243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영양 관리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6782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F1EDA7E-D2E3-4B4A-84E9-19DF8D58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37" y="2339111"/>
            <a:ext cx="3497498" cy="3999774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435"/>
              </p:ext>
            </p:extLst>
          </p:nvPr>
        </p:nvGraphicFramePr>
        <p:xfrm>
          <a:off x="4572000" y="1767277"/>
          <a:ext cx="4254011" cy="1308589"/>
        </p:xfrm>
        <a:graphic>
          <a:graphicData uri="http://schemas.openxmlformats.org/drawingml/2006/table">
            <a:tbl>
              <a:tblPr/>
              <a:tblGrid>
                <a:gridCol w="425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>
                          <a:latin typeface="맑은 고딕" pitchFamily="50" charset="-127"/>
                          <a:ea typeface="+mn-ea"/>
                        </a:rPr>
                        <a:t>제품 보기 버튼 클릭 시 체중 관리 사료 제품에 대한 정보를 자세히 볼 수 있는 페이지로 이동한다</a:t>
                      </a:r>
                      <a:endParaRPr lang="en-US" altLang="ko-KR" sz="700"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90730"/>
              </p:ext>
            </p:extLst>
          </p:nvPr>
        </p:nvGraphicFramePr>
        <p:xfrm>
          <a:off x="4572000" y="5467161"/>
          <a:ext cx="4254011" cy="952941"/>
        </p:xfrm>
        <a:graphic>
          <a:graphicData uri="http://schemas.openxmlformats.org/drawingml/2006/table">
            <a:tbl>
              <a:tblPr/>
              <a:tblGrid>
                <a:gridCol w="271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img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체중 관리 사료 이미지</a:t>
                      </a:r>
                      <a:endParaRPr kumimoji="0" lang="en-US" altLang="ko-KR" sz="700" b="0" dirty="0">
                        <a:solidFill>
                          <a:srgbClr val="4D4D4D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button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 보기 버튼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/>
        </p:nvGraphicFramePr>
        <p:xfrm>
          <a:off x="392348" y="1768405"/>
          <a:ext cx="4179652" cy="378034"/>
        </p:xfrm>
        <a:graphic>
          <a:graphicData uri="http://schemas.openxmlformats.org/drawingml/2006/table">
            <a:tbl>
              <a:tblPr/>
              <a:tblGrid>
                <a:gridCol w="417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75294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E_UC_005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체중 관리 사료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황명수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290691" y="411306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583865" y="4226627"/>
            <a:ext cx="925359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294918" y="3733657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583864" y="3847223"/>
            <a:ext cx="96002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19279589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51385</TotalTime>
  <Words>576</Words>
  <Application>Microsoft Office PowerPoint</Application>
  <PresentationFormat>화면 슬라이드 쇼(4:3)</PresentationFormat>
  <Paragraphs>254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가는둥근제목체</vt:lpstr>
      <vt:lpstr>굴림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성향과 환경에 따른 애완동물 추천 및 유기견 매칭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SM2142</cp:lastModifiedBy>
  <cp:revision>1371</cp:revision>
  <cp:lastPrinted>2012-12-06T06:18:09Z</cp:lastPrinted>
  <dcterms:created xsi:type="dcterms:W3CDTF">2009-06-30T03:37:15Z</dcterms:created>
  <dcterms:modified xsi:type="dcterms:W3CDTF">2021-07-09T08:44:42Z</dcterms:modified>
</cp:coreProperties>
</file>