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99" r:id="rId3"/>
    <p:sldId id="300" r:id="rId4"/>
    <p:sldId id="915" r:id="rId5"/>
    <p:sldId id="916" r:id="rId6"/>
    <p:sldId id="917" r:id="rId7"/>
    <p:sldId id="918" r:id="rId8"/>
    <p:sldId id="919" r:id="rId9"/>
    <p:sldId id="920" r:id="rId10"/>
    <p:sldId id="921" r:id="rId11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0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2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46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03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15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4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7A0959-BE06-405D-BA76-8704AB21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" y="3075866"/>
            <a:ext cx="4510518" cy="124010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18385"/>
              </p:ext>
            </p:extLst>
          </p:nvPr>
        </p:nvGraphicFramePr>
        <p:xfrm>
          <a:off x="4572000" y="1767277"/>
          <a:ext cx="4254011" cy="15619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로그인시 로그아웃과 회원정보수정이 화면에 나타난다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서비스 소개 버튼 클릭 시 서비스 소개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견종정보 클릭 시 견종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사료정보 클릭 시 사료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센터정보 클릭 시 센터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설문조사 클릭 시 설문조사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8694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메뉴바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381505" y="389216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663747" y="4005064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154370" y="341943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392348" y="3573016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Group 83">
            <a:extLst>
              <a:ext uri="{FF2B5EF4-FFF2-40B4-BE49-F238E27FC236}">
                <a16:creationId xmlns:a16="http://schemas.microsoft.com/office/drawing/2014/main" id="{D771D9DF-5EB3-4F24-8659-7B2CA9C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10202"/>
              </p:ext>
            </p:extLst>
          </p:nvPr>
        </p:nvGraphicFramePr>
        <p:xfrm>
          <a:off x="4613032" y="5470723"/>
          <a:ext cx="4254011" cy="1030743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&lt;a&gt;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+mn-ea"/>
                        </a:rPr>
                        <a:t>클릭 시 해당 링크로 이동</a:t>
                      </a:r>
                      <a:endParaRPr kumimoji="0" lang="en-US" altLang="ko-KR" sz="700" b="0">
                        <a:solidFill>
                          <a:srgbClr val="4D4D4D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해당 관련 페이지로 이동한다</a:t>
                      </a:r>
                      <a:endParaRPr kumimoji="0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6F17E-8CF7-4411-85C9-FA167419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0" y="2538357"/>
            <a:ext cx="3741568" cy="287703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~~~~ (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메인페이지화면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전환되어 회원만 서비스를 이용할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C933F2A-6203-4EC4-AB5B-06082906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2" y="2631373"/>
            <a:ext cx="3528392" cy="3267750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2960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자세히 보러가기 버튼 클릭 시 관련 사료에 대한 자세히 볼 수 있는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76919"/>
              </p:ext>
            </p:extLst>
          </p:nvPr>
        </p:nvGraphicFramePr>
        <p:xfrm>
          <a:off x="4572000" y="5467160"/>
          <a:ext cx="4254011" cy="988167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사료 정보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 보러가기 버튼</a:t>
                      </a:r>
                      <a:endParaRPr kumimoji="0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91114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사료 정보 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181350" y="543444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68646" y="554800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41511" y="37283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68646" y="3841940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64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840FF3-97FE-48EE-A1D9-AB43E0BE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2815713" cy="4302886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0398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피부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73858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040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피부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683568" y="3958824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638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3CFE2A-D942-4682-BAAD-41564259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2" y="2497622"/>
            <a:ext cx="3752668" cy="344600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8859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건강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80319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건강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272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건강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16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2FDE60-6AF2-47DE-9A28-8B865743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2758760" cy="3751800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55785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영양 관리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33396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영양 관리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56243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영양 관리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782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F1EDA7E-D2E3-4B4A-84E9-19DF8D58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37" y="2339111"/>
            <a:ext cx="3497498" cy="399977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435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체중 관리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90730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체중 관리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75294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체중 관리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9279589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51381</TotalTime>
  <Words>559</Words>
  <Application>Microsoft Office PowerPoint</Application>
  <PresentationFormat>화면 슬라이드 쇼(4:3)</PresentationFormat>
  <Paragraphs>250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가는둥근제목체</vt:lpstr>
      <vt:lpstr>굴림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SM2142</cp:lastModifiedBy>
  <cp:revision>1370</cp:revision>
  <cp:lastPrinted>2012-12-06T06:18:09Z</cp:lastPrinted>
  <dcterms:created xsi:type="dcterms:W3CDTF">2009-06-30T03:37:15Z</dcterms:created>
  <dcterms:modified xsi:type="dcterms:W3CDTF">2021-07-09T08:24:30Z</dcterms:modified>
</cp:coreProperties>
</file>