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6575" cy="7562850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82" y="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673" y="4436292"/>
            <a:ext cx="4518764" cy="153379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0118" y="1878182"/>
            <a:ext cx="6605378" cy="15541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6411" y="475013"/>
            <a:ext cx="5774582" cy="111321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16914" y="2519288"/>
            <a:ext cx="3251710" cy="4537143"/>
            <a:chOff x="316914" y="2519288"/>
            <a:chExt cx="3251710" cy="453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914" y="2519288"/>
              <a:ext cx="3251710" cy="453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21238" y="2519288"/>
            <a:ext cx="3528311" cy="4537143"/>
            <a:chOff x="3721238" y="2519288"/>
            <a:chExt cx="3528311" cy="453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1238" y="2519288"/>
              <a:ext cx="3528311" cy="453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85561" y="2519288"/>
            <a:ext cx="3278944" cy="4537143"/>
            <a:chOff x="7385561" y="2519288"/>
            <a:chExt cx="3278944" cy="453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5561" y="2519288"/>
              <a:ext cx="3278944" cy="453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09485" y="1814401"/>
            <a:ext cx="10112443" cy="6126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032" y="438727"/>
            <a:ext cx="10572792" cy="133067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2118" y="2333625"/>
            <a:ext cx="9872338" cy="20724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3736" y="2588645"/>
            <a:ext cx="5517247" cy="289581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1797" y="4372319"/>
            <a:ext cx="4802405" cy="3315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70352" y="923709"/>
            <a:ext cx="2709591" cy="69673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8956" y="1426771"/>
            <a:ext cx="7682506" cy="17361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9543" y="2503410"/>
            <a:ext cx="7615056" cy="168531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8956" y="4487619"/>
            <a:ext cx="7682506" cy="160000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63893" y="3497659"/>
            <a:ext cx="7742757" cy="16487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9335" y="200099"/>
            <a:ext cx="4593726" cy="101731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687" y="1515554"/>
            <a:ext cx="8065976" cy="2441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9395" y="521113"/>
            <a:ext cx="3748868" cy="111321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3846" y="1334144"/>
            <a:ext cx="3464795" cy="39010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0931" y="30733"/>
            <a:ext cx="10435541" cy="7531171"/>
            <a:chOff x="520931" y="30733"/>
            <a:chExt cx="10435541" cy="75311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931" y="30733"/>
              <a:ext cx="10435541" cy="753117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13471" y="220678"/>
            <a:ext cx="986076" cy="5927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854" y="301335"/>
            <a:ext cx="436786" cy="61260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64131" y="0"/>
            <a:ext cx="11775669" cy="7561905"/>
            <a:chOff x="364131" y="0"/>
            <a:chExt cx="11775669" cy="75619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131" y="0"/>
              <a:ext cx="11775669" cy="756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0695" y="0"/>
            <a:ext cx="10195397" cy="7561905"/>
            <a:chOff x="620695" y="0"/>
            <a:chExt cx="10195397" cy="7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695" y="0"/>
              <a:ext cx="10195397" cy="756190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75502" y="174578"/>
            <a:ext cx="684885" cy="5927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471642" y="213637"/>
            <a:ext cx="1022762" cy="592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80917" y="0"/>
            <a:ext cx="10214321" cy="7561905"/>
            <a:chOff x="480917" y="0"/>
            <a:chExt cx="10214321" cy="756190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917" y="0"/>
              <a:ext cx="10214321" cy="75619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52624" y="128477"/>
            <a:ext cx="861609" cy="5927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67031" y="0"/>
            <a:ext cx="9954030" cy="5208086"/>
            <a:chOff x="567031" y="0"/>
            <a:chExt cx="9954030" cy="520808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031" y="0"/>
              <a:ext cx="9954030" cy="52080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thdwoals02@naver.com</cp:lastModifiedBy>
  <cp:revision>2</cp:revision>
  <dcterms:created xsi:type="dcterms:W3CDTF">2022-09-07T17:55:09Z</dcterms:created>
  <dcterms:modified xsi:type="dcterms:W3CDTF">2022-09-07T09:01:21Z</dcterms:modified>
</cp:coreProperties>
</file>