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9" r:id="rId9"/>
    <p:sldId id="262" r:id="rId10"/>
    <p:sldId id="271" r:id="rId11"/>
    <p:sldId id="273" r:id="rId12"/>
    <p:sldId id="272" r:id="rId13"/>
    <p:sldId id="265" r:id="rId14"/>
    <p:sldId id="264" r:id="rId15"/>
    <p:sldId id="270" r:id="rId16"/>
    <p:sldId id="266" r:id="rId17"/>
    <p:sldId id="267" r:id="rId18"/>
    <p:sldId id="276" r:id="rId19"/>
    <p:sldId id="268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9B310-6893-4B5A-B919-A4CEC76033A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BEB5-F290-419D-9EF6-293C1DCC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8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2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3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2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7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7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9BEB5-F290-419D-9EF6-293C1DCC5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F501-7A43-4B39-B541-FB20160743A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E67A-75F9-490D-A3D0-678CE0BE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a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cker.com/docker-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windows-serv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docker-ubuntu" TargetMode="External"/><Relationship Id="rId4" Type="http://schemas.openxmlformats.org/officeDocument/2006/relationships/hyperlink" Target="https://store.docker.com/editions/community/docker-ce-server-cento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a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ru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easy.gitbooks.io/docker_practice/content/install/ubuntu.html" TargetMode="External"/><Relationship Id="rId7" Type="http://schemas.openxmlformats.org/officeDocument/2006/relationships/hyperlink" Target="https://www.digitalocean.com/community/tutorials/how-to-install-and-use-docker-on-ubuntu-16-0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pp-service-web/app-service-linux-ssh-support" TargetMode="External"/><Relationship Id="rId5" Type="http://schemas.openxmlformats.org/officeDocument/2006/relationships/hyperlink" Target="https://docs.microsoft.com/en-us/azure/app-service-web/app-service-linux-faq" TargetMode="External"/><Relationship Id="rId4" Type="http://schemas.openxmlformats.org/officeDocument/2006/relationships/hyperlink" Target="https://docs.docker.com/engine/reference/commandline/c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key-concepts/" TargetMode="External"/><Relationship Id="rId3" Type="http://schemas.openxmlformats.org/officeDocument/2006/relationships/hyperlink" Target="https://dzone.com/articles/5-docker-utilities-you-should-know" TargetMode="External"/><Relationship Id="rId7" Type="http://schemas.openxmlformats.org/officeDocument/2006/relationships/hyperlink" Target="https://docs.docker.com/compose/overvie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admin.net/install-oracle-virtualbox-on-ubuntu/" TargetMode="External"/><Relationship Id="rId5" Type="http://schemas.openxmlformats.org/officeDocument/2006/relationships/hyperlink" Target="https://docs.docker.com/machine/install-machine/#installing-machine-directly" TargetMode="External"/><Relationship Id="rId4" Type="http://schemas.openxmlformats.org/officeDocument/2006/relationships/hyperlink" Target="https://blog.docker.com/2015/02/orchestrating-docker-with-machine-swarm-and-compose/" TargetMode="External"/><Relationship Id="rId9" Type="http://schemas.openxmlformats.org/officeDocument/2006/relationships/hyperlink" Target="https://docs.docker.com/engine/swarm/swarm-tutorial/create-swar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docker-ma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docker.com/docker-window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 is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world’s leading software containerization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7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hlinkClick r:id="rId3"/>
              </a:rPr>
              <a:t>Amazon EC2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hlinkClick r:id="rId4"/>
              </a:rPr>
              <a:t>Azure</a:t>
            </a:r>
            <a:endParaRPr lang="en-US" b="1" dirty="0" smtClean="0"/>
          </a:p>
          <a:p>
            <a:r>
              <a:rPr lang="en-US" b="1" dirty="0" smtClean="0"/>
              <a:t>1. Create web app on Linux + MySQL</a:t>
            </a:r>
          </a:p>
          <a:p>
            <a:r>
              <a:rPr lang="en-US" b="1" dirty="0" smtClean="0"/>
              <a:t>2. Deploy image with Azure Cloud Shell</a:t>
            </a:r>
          </a:p>
          <a:p>
            <a:r>
              <a:rPr lang="en-US" b="1" dirty="0" smtClean="0"/>
              <a:t>https://docs.microsoft.com/en-us/azure/cloud-shell/quickstart</a:t>
            </a:r>
          </a:p>
          <a:p>
            <a:r>
              <a:rPr lang="en-US" b="1" dirty="0" err="1" smtClean="0"/>
              <a:t>az</a:t>
            </a:r>
            <a:r>
              <a:rPr lang="en-US" b="1" dirty="0" smtClean="0"/>
              <a:t> account set --subscription antps10</a:t>
            </a:r>
          </a:p>
          <a:p>
            <a:r>
              <a:rPr lang="en-US" b="1" dirty="0" smtClean="0"/>
              <a:t>https://docs.microsoft.com/en-us/cli/azure/webapp/config/container?view=azure-cli-latest#az_webapp_config_container_set </a:t>
            </a:r>
          </a:p>
          <a:p>
            <a:r>
              <a:rPr lang="en-US" b="1" dirty="0" err="1" smtClean="0"/>
              <a:t>az</a:t>
            </a:r>
            <a:r>
              <a:rPr lang="en-US" b="1" dirty="0" smtClean="0"/>
              <a:t> </a:t>
            </a:r>
            <a:r>
              <a:rPr lang="en-US" b="1" dirty="0" err="1" smtClean="0"/>
              <a:t>webapp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container set --name</a:t>
            </a:r>
          </a:p>
          <a:p>
            <a:r>
              <a:rPr lang="en-US" b="1" dirty="0" smtClean="0"/>
              <a:t>                               --resource-group</a:t>
            </a:r>
          </a:p>
          <a:p>
            <a:r>
              <a:rPr lang="en-US" b="1" dirty="0" smtClean="0"/>
              <a:t>                               [--docker-custom-image-name]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4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 - Azure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83473"/>
            <a:ext cx="10681010" cy="631159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3. Configure application settings</a:t>
            </a:r>
          </a:p>
          <a:p>
            <a:r>
              <a:rPr lang="en-US" b="1" dirty="0" smtClean="0"/>
              <a:t>	a. WEBSITES_ENABLE_APP_SERVICE_STORAGE = true </a:t>
            </a:r>
          </a:p>
          <a:p>
            <a:r>
              <a:rPr lang="en-US" b="1" dirty="0" smtClean="0"/>
              <a:t>	b. DATABASE_TYPE = local</a:t>
            </a:r>
          </a:p>
          <a:p>
            <a:r>
              <a:rPr lang="en-US" b="1" dirty="0" smtClean="0"/>
              <a:t>		</a:t>
            </a:r>
            <a:r>
              <a:rPr lang="en-US" b="1" dirty="0" err="1" smtClean="0"/>
              <a:t>i</a:t>
            </a:r>
            <a:r>
              <a:rPr lang="en-US" b="1" dirty="0" smtClean="0"/>
              <a:t>. Enable local mariadb and create default phpMyAdmin user</a:t>
            </a:r>
          </a:p>
          <a:p>
            <a:r>
              <a:rPr lang="en-US" b="1" dirty="0" smtClean="0"/>
              <a:t>4. Create database “wordpress” with phpMyAdmin(Pic 1)</a:t>
            </a:r>
          </a:p>
          <a:p>
            <a:r>
              <a:rPr lang="en-US" b="1" dirty="0" smtClean="0"/>
              <a:t>	a. http://dockerapm100902.azurewebsites.net/phpmyadmin </a:t>
            </a:r>
          </a:p>
          <a:p>
            <a:r>
              <a:rPr lang="en-US" b="1" dirty="0" smtClean="0"/>
              <a:t>	b. User/password: phpmyadmin/MS173m_QN</a:t>
            </a:r>
          </a:p>
          <a:p>
            <a:r>
              <a:rPr lang="en-US" b="1" dirty="0" smtClean="0"/>
              <a:t>5. Connect ssh host and download wordpress </a:t>
            </a:r>
          </a:p>
          <a:p>
            <a:r>
              <a:rPr lang="en-US" b="1" dirty="0" smtClean="0"/>
              <a:t>	a. https://dockerapm100902.scm.azurewebsites.net/webssh/host </a:t>
            </a:r>
          </a:p>
          <a:p>
            <a:r>
              <a:rPr lang="en-US" b="1" dirty="0" smtClean="0"/>
              <a:t>	b. cd /home/site/wwwroot</a:t>
            </a:r>
          </a:p>
          <a:p>
            <a:r>
              <a:rPr lang="en-US" b="1" dirty="0" smtClean="0"/>
              <a:t>	c. apt-get update &amp;&amp; apt-get install -y wget</a:t>
            </a:r>
          </a:p>
          <a:p>
            <a:r>
              <a:rPr lang="en-US" b="1" dirty="0" smtClean="0"/>
              <a:t>	d. wget https://wordpress.org/latest.tar.gz </a:t>
            </a:r>
          </a:p>
          <a:p>
            <a:r>
              <a:rPr lang="en-US" b="1" dirty="0" smtClean="0"/>
              <a:t>		&amp;&amp; tar -</a:t>
            </a:r>
            <a:r>
              <a:rPr lang="en-US" b="1" dirty="0" err="1" smtClean="0"/>
              <a:t>zxvf</a:t>
            </a:r>
            <a:r>
              <a:rPr lang="en-US" b="1" dirty="0" smtClean="0"/>
              <a:t> latest.tar.gz –strip-components=1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906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Windows Server</a:t>
            </a:r>
            <a:endParaRPr lang="en-US" b="1" dirty="0" smtClean="0"/>
          </a:p>
          <a:p>
            <a:r>
              <a:rPr lang="en-US" b="1" dirty="0" smtClean="0">
                <a:hlinkClick r:id="rId4"/>
              </a:rPr>
              <a:t>CentOS</a:t>
            </a:r>
            <a:endParaRPr lang="en-US" b="1" dirty="0" smtClean="0"/>
          </a:p>
          <a:p>
            <a:r>
              <a:rPr lang="en-US" b="1" dirty="0" smtClean="0">
                <a:hlinkClick r:id="rId5"/>
              </a:rPr>
              <a:t>Ubuntu</a:t>
            </a:r>
            <a:r>
              <a:rPr lang="en-US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470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Docker CE Ubuntu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804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dirty="0" smtClean="0">
                <a:hlinkClick r:id="rId3"/>
              </a:rPr>
              <a:t>Install Docker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    #add </a:t>
            </a:r>
            <a:r>
              <a:rPr lang="en-US" sz="3200" dirty="0" err="1" smtClean="0"/>
              <a:t>gpg</a:t>
            </a:r>
            <a:r>
              <a:rPr lang="en-US" sz="3200" dirty="0" smtClean="0"/>
              <a:t> key</a:t>
            </a:r>
          </a:p>
          <a:p>
            <a:pPr marL="0" indent="0">
              <a:buNone/>
            </a:pPr>
            <a:r>
              <a:rPr lang="en-US" sz="3200" dirty="0" smtClean="0"/>
              <a:t>curl -</a:t>
            </a:r>
            <a:r>
              <a:rPr lang="en-US" sz="3200" dirty="0" err="1" smtClean="0"/>
              <a:t>fsSL</a:t>
            </a:r>
            <a:r>
              <a:rPr lang="en-US" sz="3200" dirty="0" smtClean="0"/>
              <a:t> https://download.docker.com/linux/ubuntu/gpg | </a:t>
            </a:r>
            <a:r>
              <a:rPr lang="en-US" sz="3200" dirty="0" err="1" smtClean="0"/>
              <a:t>sudo</a:t>
            </a:r>
            <a:r>
              <a:rPr lang="en-US" sz="3200" dirty="0" smtClean="0"/>
              <a:t> apt-key add -</a:t>
            </a:r>
          </a:p>
          <a:p>
            <a:pPr marL="0" indent="0">
              <a:buNone/>
            </a:pPr>
            <a:r>
              <a:rPr lang="en-US" sz="3200" dirty="0" smtClean="0"/>
              <a:t>    #add repository</a:t>
            </a:r>
          </a:p>
          <a:p>
            <a:pPr marL="0" indent="0">
              <a:buNone/>
            </a:pPr>
            <a:r>
              <a:rPr lang="en-US" sz="3200" dirty="0" err="1" smtClean="0"/>
              <a:t>sudo</a:t>
            </a:r>
            <a:r>
              <a:rPr lang="en-US" sz="3200" dirty="0" smtClean="0"/>
              <a:t> add-apt-repository "deb [arch=amd64] https://download.docker.com/linux/ubuntu `</a:t>
            </a:r>
            <a:r>
              <a:rPr lang="en-US" sz="3200" dirty="0" err="1" smtClean="0"/>
              <a:t>lsb_release</a:t>
            </a:r>
            <a:r>
              <a:rPr lang="en-US" sz="3200" dirty="0" smtClean="0"/>
              <a:t> -</a:t>
            </a:r>
            <a:r>
              <a:rPr lang="en-US" sz="3200" dirty="0" err="1" smtClean="0"/>
              <a:t>cs`</a:t>
            </a:r>
            <a:r>
              <a:rPr lang="en-US" sz="3200" dirty="0" smtClean="0"/>
              <a:t> stable"</a:t>
            </a:r>
          </a:p>
          <a:p>
            <a:pPr marL="0" indent="0">
              <a:buNone/>
            </a:pPr>
            <a:r>
              <a:rPr lang="en-US" sz="3200" dirty="0" smtClean="0"/>
              <a:t>    #resynchronize the package index files from their sources</a:t>
            </a:r>
          </a:p>
          <a:p>
            <a:pPr marL="0" indent="0">
              <a:buNone/>
            </a:pPr>
            <a:r>
              <a:rPr lang="en-US" sz="3200" dirty="0" err="1" smtClean="0"/>
              <a:t>sudo</a:t>
            </a:r>
            <a:r>
              <a:rPr lang="en-US" sz="3200" dirty="0" smtClean="0"/>
              <a:t> apt-get update</a:t>
            </a:r>
          </a:p>
          <a:p>
            <a:pPr marL="0" indent="0">
              <a:buNone/>
            </a:pPr>
            <a:r>
              <a:rPr lang="en-US" sz="3200" dirty="0" smtClean="0"/>
              <a:t>    #install docker</a:t>
            </a:r>
          </a:p>
          <a:p>
            <a:pPr marL="0" indent="0">
              <a:buNone/>
            </a:pPr>
            <a:r>
              <a:rPr lang="en-US" sz="3200" dirty="0" err="1" smtClean="0"/>
              <a:t>sudo</a:t>
            </a:r>
            <a:r>
              <a:rPr lang="en-US" sz="3200" dirty="0" smtClean="0"/>
              <a:t> apt-get install -y docker-</a:t>
            </a:r>
            <a:r>
              <a:rPr lang="en-US" sz="3200" dirty="0" err="1" smtClean="0"/>
              <a:t>ce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#verify docker</a:t>
            </a:r>
          </a:p>
          <a:p>
            <a:pPr marL="0" indent="0">
              <a:buNone/>
            </a:pPr>
            <a:r>
              <a:rPr lang="en-US" sz="3200" dirty="0" smtClean="0"/>
              <a:t>docker version</a:t>
            </a:r>
          </a:p>
          <a:p>
            <a:pPr marL="0" indent="0">
              <a:buNone/>
            </a:pPr>
            <a:r>
              <a:rPr lang="en-US" sz="3200" dirty="0" smtClean="0"/>
              <a:t>    #add docker to current user group, omit </a:t>
            </a:r>
            <a:r>
              <a:rPr lang="en-US" sz="3200" dirty="0" err="1" smtClean="0"/>
              <a:t>sudo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/>
              <a:t>sudo</a:t>
            </a:r>
            <a:r>
              <a:rPr lang="en-US" sz="3200" dirty="0" smtClean="0"/>
              <a:t> </a:t>
            </a:r>
            <a:r>
              <a:rPr lang="en-US" sz="3200" dirty="0" err="1" smtClean="0"/>
              <a:t>usermod</a:t>
            </a:r>
            <a:r>
              <a:rPr lang="en-US" sz="3200" dirty="0" smtClean="0"/>
              <a:t> -</a:t>
            </a:r>
            <a:r>
              <a:rPr lang="en-US" sz="3200" dirty="0" err="1" smtClean="0"/>
              <a:t>aG</a:t>
            </a:r>
            <a:r>
              <a:rPr lang="en-US" sz="3200" dirty="0" smtClean="0"/>
              <a:t> docker ${USER}</a:t>
            </a:r>
          </a:p>
        </p:txBody>
      </p:sp>
    </p:spTree>
    <p:extLst>
      <p:ext uri="{BB962C8B-B14F-4D97-AF65-F5344CB8AC3E}">
        <p14:creationId xmlns:p14="http://schemas.microsoft.com/office/powerpoint/2010/main" val="5786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Docker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Docker provides a way to run applications securely isolated in a container, packaged with all its dependencies and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8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Editions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Community Edition (CE)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developers and small teams looking to get started with Docker and experimenting with container-based apps</a:t>
            </a:r>
          </a:p>
          <a:p>
            <a:r>
              <a:rPr lang="en-US" b="1" dirty="0" smtClean="0"/>
              <a:t>Enterprise Edition (EE)</a:t>
            </a:r>
            <a:r>
              <a:rPr lang="en-US" dirty="0" smtClean="0"/>
              <a:t>True independence between applications and infrastructure and developers and IT ops</a:t>
            </a:r>
          </a:p>
        </p:txBody>
      </p:sp>
    </p:spTree>
    <p:extLst>
      <p:ext uri="{BB962C8B-B14F-4D97-AF65-F5344CB8AC3E}">
        <p14:creationId xmlns:p14="http://schemas.microsoft.com/office/powerpoint/2010/main" val="171528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Orientation and setup</a:t>
            </a:r>
          </a:p>
          <a:p>
            <a:r>
              <a:rPr lang="en-US" sz="3200" dirty="0" smtClean="0"/>
              <a:t>An </a:t>
            </a:r>
            <a:r>
              <a:rPr lang="en-US" sz="3200" b="1" dirty="0" smtClean="0"/>
              <a:t>image</a:t>
            </a:r>
            <a:r>
              <a:rPr lang="en-US" sz="3200" dirty="0" smtClean="0"/>
              <a:t> is a lightweight, stand-alone, executable package that includes everything needed to run a piece of software, including the code, a runtime, libraries, environment variables, and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files.</a:t>
            </a:r>
          </a:p>
          <a:p>
            <a:r>
              <a:rPr lang="en-US" sz="3200" dirty="0" smtClean="0"/>
              <a:t>A </a:t>
            </a:r>
            <a:r>
              <a:rPr lang="en-US" sz="3200" b="1" dirty="0" smtClean="0"/>
              <a:t>container</a:t>
            </a:r>
            <a:r>
              <a:rPr lang="en-US" sz="3200" dirty="0" smtClean="0"/>
              <a:t> is a runtime instance of an image—what the image becomes in memory when actually executed.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9499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 smtClean="0">
                <a:hlinkClick r:id="rId3"/>
              </a:rPr>
              <a:t>https://docs.docker.com/engine/reference/run/ </a:t>
            </a:r>
            <a:endParaRPr lang="en-US" dirty="0" smtClean="0"/>
          </a:p>
          <a:p>
            <a:pPr fontAlgn="ctr"/>
            <a:r>
              <a:rPr lang="en-US" dirty="0" smtClean="0"/>
              <a:t>Sample</a:t>
            </a:r>
          </a:p>
          <a:p>
            <a:pPr lvl="1" fontAlgn="ctr"/>
            <a:r>
              <a:rPr lang="en-US" b="1" dirty="0" smtClean="0"/>
              <a:t>docker --help</a:t>
            </a:r>
            <a:endParaRPr lang="en-US" dirty="0" smtClean="0"/>
          </a:p>
          <a:p>
            <a:pPr lvl="1" fontAlgn="ctr"/>
            <a:r>
              <a:rPr lang="en-US" b="1" dirty="0" smtClean="0"/>
              <a:t>docker build -t songgs/apache-php-mysql:20m .</a:t>
            </a:r>
            <a:endParaRPr lang="en-US" dirty="0" smtClean="0"/>
          </a:p>
          <a:p>
            <a:pPr lvl="1" fontAlgn="ctr"/>
            <a:r>
              <a:rPr lang="en-US" b="1" dirty="0" smtClean="0"/>
              <a:t>docker run -d -p 8080:80 -u 0:0 --name </a:t>
            </a:r>
            <a:r>
              <a:rPr lang="en-US" b="1" dirty="0" err="1" smtClean="0"/>
              <a:t>wplocal</a:t>
            </a:r>
            <a:r>
              <a:rPr lang="en-US" b="1" dirty="0" smtClean="0"/>
              <a:t> -v /var/</a:t>
            </a:r>
            <a:r>
              <a:rPr lang="en-US" b="1" dirty="0" err="1" smtClean="0"/>
              <a:t>LWASFiles</a:t>
            </a:r>
            <a:r>
              <a:rPr lang="en-US" b="1" dirty="0" smtClean="0"/>
              <a:t>/Sites/new2/home:/home -e PORT="80"    appsvc/</a:t>
            </a:r>
            <a:r>
              <a:rPr lang="en-US" b="1" dirty="0" err="1" smtClean="0"/>
              <a:t>apps:wordpress</a:t>
            </a:r>
            <a:endParaRPr lang="en-US" dirty="0" smtClean="0"/>
          </a:p>
          <a:p>
            <a:pPr lvl="1" fontAlgn="ctr"/>
            <a:r>
              <a:rPr lang="en-US" b="1" dirty="0" smtClean="0"/>
              <a:t>docker exec -it </a:t>
            </a:r>
            <a:r>
              <a:rPr lang="en-US" b="1" dirty="0" err="1" smtClean="0"/>
              <a:t>containerid</a:t>
            </a:r>
            <a:r>
              <a:rPr lang="en-US" b="1" dirty="0" smtClean="0"/>
              <a:t> bash</a:t>
            </a:r>
            <a:endParaRPr lang="en-US" dirty="0" smtClean="0"/>
          </a:p>
          <a:p>
            <a:pPr lvl="1" fontAlgn="ctr"/>
            <a:r>
              <a:rPr lang="en-US" b="1" dirty="0" smtClean="0"/>
              <a:t>docker push songgs/apache-php-mysql:20m</a:t>
            </a:r>
            <a:endParaRPr lang="en-US" dirty="0" smtClean="0"/>
          </a:p>
          <a:p>
            <a:pPr lvl="1" fontAlgn="ctr"/>
            <a:r>
              <a:rPr lang="en-US" b="1" dirty="0" smtClean="0"/>
              <a:t>docker rmi </a:t>
            </a:r>
            <a:r>
              <a:rPr lang="x-none" b="1" dirty="0" smtClean="0"/>
              <a:t>–</a:t>
            </a:r>
            <a:r>
              <a:rPr lang="en-US" b="1" dirty="0" smtClean="0"/>
              <a:t>f $(docker images -q -f dangling=true) </a:t>
            </a:r>
            <a:endParaRPr lang="en-US" dirty="0" smtClean="0"/>
          </a:p>
          <a:p>
            <a:pPr lvl="1" fontAlgn="ctr"/>
            <a:r>
              <a:rPr lang="en-US" b="1" dirty="0" smtClean="0"/>
              <a:t>docker rm -f $(docker ps -</a:t>
            </a:r>
            <a:r>
              <a:rPr lang="en-US" b="1" dirty="0" err="1" smtClean="0"/>
              <a:t>aq</a:t>
            </a:r>
            <a:r>
              <a:rPr lang="en-US" b="1" dirty="0" smtClean="0"/>
              <a:t> -f status=exited)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800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docker login --username=</a:t>
            </a:r>
            <a:r>
              <a:rPr lang="en-US" dirty="0" err="1"/>
              <a:t>yourhubusername</a:t>
            </a:r>
            <a:r>
              <a:rPr lang="en-US" dirty="0"/>
              <a:t> --email=youremail@company.com</a:t>
            </a:r>
          </a:p>
          <a:p>
            <a:r>
              <a:rPr lang="en-US" dirty="0"/>
              <a:t>docker build -t songgs/apache-php-mysql:20m .</a:t>
            </a:r>
          </a:p>
          <a:p>
            <a:r>
              <a:rPr lang="en-US" dirty="0"/>
              <a:t>Docker run -t -p 80:80 songgs/apache-php-mysql:20m </a:t>
            </a:r>
          </a:p>
          <a:p>
            <a:r>
              <a:rPr lang="en-US" dirty="0"/>
              <a:t>Docker exec -it </a:t>
            </a:r>
            <a:r>
              <a:rPr lang="en-US" dirty="0" err="1"/>
              <a:t>containerid</a:t>
            </a:r>
            <a:r>
              <a:rPr lang="en-US" dirty="0"/>
              <a:t> bash</a:t>
            </a:r>
          </a:p>
          <a:p>
            <a:r>
              <a:rPr lang="en-US" dirty="0"/>
              <a:t>docker push songgs/apache-php-mysql:20m</a:t>
            </a:r>
          </a:p>
          <a:p>
            <a:r>
              <a:rPr lang="en-US" dirty="0"/>
              <a:t>Docker rmi $(docker images -q -f dangling=true)</a:t>
            </a:r>
          </a:p>
          <a:p>
            <a:r>
              <a:rPr lang="en-US" dirty="0"/>
              <a:t>Docker rmi </a:t>
            </a:r>
            <a:r>
              <a:rPr lang="en-US" dirty="0" err="1"/>
              <a:t>imageiddo</a:t>
            </a:r>
            <a:endParaRPr lang="en-US" dirty="0"/>
          </a:p>
          <a:p>
            <a:r>
              <a:rPr lang="en-US" dirty="0"/>
              <a:t>docker rm -v $(docker ps -</a:t>
            </a:r>
            <a:r>
              <a:rPr lang="en-US" dirty="0" err="1"/>
              <a:t>aq</a:t>
            </a:r>
            <a:r>
              <a:rPr lang="en-US" dirty="0"/>
              <a:t> -f status=exited)</a:t>
            </a:r>
          </a:p>
          <a:p>
            <a:r>
              <a:rPr lang="en-US" dirty="0"/>
              <a:t>Docker run -d -p 8080:80 -u 0:0 --name </a:t>
            </a:r>
            <a:r>
              <a:rPr lang="en-US" dirty="0" err="1"/>
              <a:t>wplocal</a:t>
            </a:r>
            <a:r>
              <a:rPr lang="en-US" dirty="0"/>
              <a:t> -v /var/</a:t>
            </a:r>
            <a:r>
              <a:rPr lang="en-US" dirty="0" err="1"/>
              <a:t>LWASFiles</a:t>
            </a:r>
            <a:r>
              <a:rPr lang="en-US" dirty="0"/>
              <a:t>/Sites/new2/home:/home -e PORT="80"    appsvc/</a:t>
            </a:r>
            <a:r>
              <a:rPr lang="en-US" dirty="0" err="1"/>
              <a:t>apps:wordpress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1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Referrence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中文版</a:t>
            </a:r>
          </a:p>
          <a:p>
            <a:r>
              <a:rPr lang="en-US" dirty="0">
                <a:hlinkClick r:id="rId3"/>
              </a:rPr>
              <a:t>https://yeasy.gitbooks.io/docker_practice/content/install/ubuntu.html</a:t>
            </a:r>
            <a:endParaRPr lang="en-US" dirty="0"/>
          </a:p>
          <a:p>
            <a:r>
              <a:rPr lang="en-US" dirty="0"/>
              <a:t>Commandline</a:t>
            </a:r>
          </a:p>
          <a:p>
            <a:r>
              <a:rPr lang="en-US" dirty="0">
                <a:hlinkClick r:id="rId4"/>
              </a:rPr>
              <a:t>https://docs.docker.com/engine/reference/commandline/cp/</a:t>
            </a:r>
            <a:endParaRPr lang="en-US" dirty="0"/>
          </a:p>
          <a:p>
            <a:r>
              <a:rPr lang="en-US" dirty="0"/>
              <a:t>Docker</a:t>
            </a:r>
            <a:r>
              <a:rPr lang="x-none" dirty="0"/>
              <a:t> and azure linux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https://docs.microsoft.com/en-us/azure/app-service-web/app-service-linux-faq</a:t>
            </a:r>
            <a:endParaRPr lang="en-US" dirty="0"/>
          </a:p>
          <a:p>
            <a:r>
              <a:rPr lang="en-US" dirty="0"/>
              <a:t>Support ssh for image on azure</a:t>
            </a:r>
          </a:p>
          <a:p>
            <a:r>
              <a:rPr lang="en-US" dirty="0">
                <a:hlinkClick r:id="rId6"/>
              </a:rPr>
              <a:t>https://docs.microsoft.com/en-us/azure/app-service-web/app-service-linux-ssh-support</a:t>
            </a:r>
            <a:endParaRPr lang="en-US" dirty="0"/>
          </a:p>
          <a:p>
            <a:r>
              <a:rPr lang="en-US" dirty="0"/>
              <a:t>Install OS:ubuntu16.04</a:t>
            </a:r>
          </a:p>
          <a:p>
            <a:r>
              <a:rPr lang="en-US" dirty="0">
                <a:hlinkClick r:id="rId7"/>
              </a:rPr>
              <a:t>https://www.digitalocean.com/community/tutorials/how-to-install-and-use-docker-on-ubuntu-16-04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 is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Platform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36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Referrence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https://dzone.com/articles/5-docker-utilities-you-should-know</a:t>
            </a:r>
            <a:endParaRPr lang="en-US" dirty="0"/>
          </a:p>
          <a:p>
            <a:r>
              <a:rPr lang="en-US" dirty="0"/>
              <a:t>Docker-machine vs docker compose vs swarm</a:t>
            </a:r>
          </a:p>
          <a:p>
            <a:r>
              <a:rPr lang="en-US" dirty="0">
                <a:hlinkClick r:id="rId4"/>
              </a:rPr>
              <a:t>https://blog.docker.com/2015/02/orchestrating-docker-with-machine-swarm-and-compose/</a:t>
            </a:r>
            <a:endParaRPr lang="en-US" dirty="0"/>
          </a:p>
          <a:p>
            <a:r>
              <a:rPr lang="en-US" dirty="0"/>
              <a:t>Docker machine</a:t>
            </a:r>
          </a:p>
          <a:p>
            <a:r>
              <a:rPr lang="en-US" dirty="0">
                <a:hlinkClick r:id="rId5"/>
              </a:rPr>
              <a:t>https://docs.docker.com/machine/install-machine/#installing-machine-directly</a:t>
            </a:r>
            <a:endParaRPr lang="en-US" dirty="0"/>
          </a:p>
          <a:p>
            <a:r>
              <a:rPr lang="en-US" dirty="0"/>
              <a:t>Install virtual box 5.0</a:t>
            </a:r>
          </a:p>
          <a:p>
            <a:r>
              <a:rPr lang="en-US" dirty="0">
                <a:hlinkClick r:id="rId6"/>
              </a:rPr>
              <a:t>https://tecadmin.net/install-oracle-virtualbox-on-ubuntu/</a:t>
            </a:r>
            <a:endParaRPr lang="en-US" dirty="0"/>
          </a:p>
          <a:p>
            <a:r>
              <a:rPr lang="en-US" dirty="0"/>
              <a:t>Compose</a:t>
            </a:r>
          </a:p>
          <a:p>
            <a:r>
              <a:rPr lang="en-US" dirty="0">
                <a:hlinkClick r:id="rId7"/>
              </a:rPr>
              <a:t>https://docs.docker.com/compose/overview/</a:t>
            </a:r>
            <a:endParaRPr lang="en-US" dirty="0"/>
          </a:p>
          <a:p>
            <a:r>
              <a:rPr lang="en-US" dirty="0"/>
              <a:t>Swarm</a:t>
            </a:r>
          </a:p>
          <a:p>
            <a:r>
              <a:rPr lang="en-US" dirty="0">
                <a:hlinkClick r:id="rId8"/>
              </a:rPr>
              <a:t>https://docs.docker.com/engine/swarm/key-concepts/</a:t>
            </a:r>
            <a:endParaRPr lang="en-US" dirty="0"/>
          </a:p>
          <a:p>
            <a:r>
              <a:rPr lang="en-US" dirty="0">
                <a:hlinkClick r:id="rId9"/>
              </a:rPr>
              <a:t>https://docs.docker.com/engine/swarm/swarm-tutorial/create-swarm/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the company driving the container movement </a:t>
            </a:r>
          </a:p>
          <a:p>
            <a:r>
              <a:rPr lang="en-US" dirty="0" smtClean="0"/>
              <a:t>True independence between applications and infrastructure and developers and IT 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2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container image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effectLst/>
              </a:rPr>
              <a:t>a lightweight, stand-alone, executable package of a piece of software that includes everything needed to run it: code, runtime, system tools, system libraries, settings.</a:t>
            </a:r>
          </a:p>
          <a:p>
            <a:pPr marL="0" indent="0">
              <a:buNone/>
            </a:pPr>
            <a:r>
              <a:rPr lang="en-US" dirty="0" smtClean="0"/>
              <a:t>    isolate software from its surrounding.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61" y="3335907"/>
            <a:ext cx="4273050" cy="33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44" y="3791414"/>
            <a:ext cx="3420422" cy="30665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22" y="3788725"/>
            <a:ext cx="3415212" cy="306927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/>
              </a:rPr>
              <a:t>Containers are an abstraction at the app layer that packages code and dependencies together</a:t>
            </a:r>
          </a:p>
          <a:p>
            <a:r>
              <a:rPr lang="en-US" dirty="0" smtClean="0">
                <a:effectLst/>
              </a:rPr>
              <a:t>Virtual machines (VMs) are an abstraction of physical hardware turning one server into many servers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54" y="3646449"/>
            <a:ext cx="3573525" cy="32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Community Edition [CE] empowers developers with tools to build applications </a:t>
            </a:r>
          </a:p>
          <a:p>
            <a:r>
              <a:rPr lang="en-US" dirty="0" smtClean="0"/>
              <a:t>Docker Enterprise Edition [EE] provides IT with multi-architecture operations at scale</a:t>
            </a:r>
          </a:p>
        </p:txBody>
      </p:sp>
    </p:spTree>
    <p:extLst>
      <p:ext uri="{BB962C8B-B14F-4D97-AF65-F5344CB8AC3E}">
        <p14:creationId xmlns:p14="http://schemas.microsoft.com/office/powerpoint/2010/main" val="42881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Get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Get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Desktops</a:t>
            </a:r>
          </a:p>
          <a:p>
            <a:r>
              <a:rPr lang="en-US" dirty="0" smtClean="0"/>
              <a:t>Cloud Providers</a:t>
            </a:r>
          </a:p>
          <a:p>
            <a:r>
              <a:rPr lang="en-US" dirty="0" smtClean="0"/>
              <a:t>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6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51606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3"/>
              </a:rPr>
              <a:t>Mac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9" y="2378695"/>
            <a:ext cx="5038313" cy="3029646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6498006" y="1825625"/>
            <a:ext cx="451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hlinkClick r:id="rId5"/>
              </a:rPr>
              <a:t>Windows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66" y="2378695"/>
            <a:ext cx="5244871" cy="31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645</Words>
  <Application>Microsoft Office PowerPoint</Application>
  <PresentationFormat>Widescreen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What is Docker</vt:lpstr>
      <vt:lpstr>What is Docker</vt:lpstr>
      <vt:lpstr>Overview</vt:lpstr>
      <vt:lpstr>Container</vt:lpstr>
      <vt:lpstr>Container</vt:lpstr>
      <vt:lpstr>Platform</vt:lpstr>
      <vt:lpstr>Get Docker</vt:lpstr>
      <vt:lpstr>Get Docker</vt:lpstr>
      <vt:lpstr>Desktops</vt:lpstr>
      <vt:lpstr>Cloud Providers</vt:lpstr>
      <vt:lpstr>Cloud Providers - Azure</vt:lpstr>
      <vt:lpstr>Servers</vt:lpstr>
      <vt:lpstr>Install Docker CE Ubuntu</vt:lpstr>
      <vt:lpstr>Docker Documentation</vt:lpstr>
      <vt:lpstr> Editions</vt:lpstr>
      <vt:lpstr>Get started</vt:lpstr>
      <vt:lpstr>Common Command</vt:lpstr>
      <vt:lpstr>Common Command</vt:lpstr>
      <vt:lpstr>Referrence</vt:lpstr>
      <vt:lpstr>Referrence</vt:lpstr>
      <vt:lpstr>Thanks</vt:lpstr>
    </vt:vector>
  </TitlesOfParts>
  <Company>Wicresoft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</dc:title>
  <dc:creator>Guangshun Song (Wicresoft North America)</dc:creator>
  <cp:lastModifiedBy>Guangshun Song (Wicresoft North America)</cp:lastModifiedBy>
  <cp:revision>20</cp:revision>
  <dcterms:created xsi:type="dcterms:W3CDTF">2017-11-16T01:09:10Z</dcterms:created>
  <dcterms:modified xsi:type="dcterms:W3CDTF">2017-11-26T09:15:15Z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v-gusong@microsoft.com</vt:lpwstr>
  </property>
  <property fmtid="{D5CDD505-2E9C-101B-9397-08002B2CF9AE}" pid="5" name="MSIP_Label_f42aa342-8706-4288-bd11-ebb85995028c_SetDate">
    <vt:lpwstr>2017-11-16T01:09:48.6985558Z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