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9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7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7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A364-CA54-4AE5-B200-E037B4594108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3B75-B78F-45D2-83DE-88E3BFD95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동물원 시스템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송병권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83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3031" y="681205"/>
            <a:ext cx="3120189" cy="102727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5326" y="1532607"/>
            <a:ext cx="5686926" cy="3603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315326" y="1884948"/>
            <a:ext cx="5686926" cy="36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18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3031" y="681205"/>
            <a:ext cx="3585411" cy="10272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계획 이유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2246481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76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968" y="665163"/>
            <a:ext cx="3585411" cy="10272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7" y="1901834"/>
            <a:ext cx="1862629" cy="18626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76" y="1812405"/>
            <a:ext cx="2000784" cy="2000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59" y="1771285"/>
            <a:ext cx="2041904" cy="20419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64" y="3848294"/>
            <a:ext cx="2009299" cy="20092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99" y="4772409"/>
            <a:ext cx="2030289" cy="20302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43" y="1709550"/>
            <a:ext cx="2142220" cy="21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967" y="665163"/>
            <a:ext cx="4628149" cy="1027279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프로젝트 일정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967" y="665163"/>
            <a:ext cx="4628149" cy="10272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4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967" y="665163"/>
            <a:ext cx="4628149" cy="10272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967" y="665163"/>
            <a:ext cx="4804612" cy="102727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DB </a:t>
            </a:r>
            <a:r>
              <a:rPr lang="en-US" altLang="ko-KR" dirty="0" err="1" smtClean="0"/>
              <a:t>ERDiagram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967" y="665163"/>
            <a:ext cx="5935580" cy="1027279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repository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동물원 시스템 구현</vt:lpstr>
      <vt:lpstr>목차</vt:lpstr>
      <vt:lpstr>계획 이유</vt:lpstr>
      <vt:lpstr>개발 환경</vt:lpstr>
      <vt:lpstr>프로젝트 일정</vt:lpstr>
      <vt:lpstr>UI 정의서</vt:lpstr>
      <vt:lpstr>UML</vt:lpstr>
      <vt:lpstr>DB ERDiagram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동물원 시스템 구현</dc:title>
  <dc:creator>Class01</dc:creator>
  <cp:lastModifiedBy>Class01</cp:lastModifiedBy>
  <cp:revision>8</cp:revision>
  <dcterms:created xsi:type="dcterms:W3CDTF">2023-06-14T08:18:20Z</dcterms:created>
  <dcterms:modified xsi:type="dcterms:W3CDTF">2023-06-14T09:17:37Z</dcterms:modified>
</cp:coreProperties>
</file>