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6" r:id="rId9"/>
    <p:sldId id="267" r:id="rId10"/>
    <p:sldId id="268" r:id="rId11"/>
    <p:sldId id="269" r:id="rId12"/>
    <p:sldId id="262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AEFF7"/>
    <a:srgbClr val="5D86AB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9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9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7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6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7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9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6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2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A364-CA54-4AE5-B200-E037B459410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ngByungKw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동물원 시스템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송병권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8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7086599" cy="81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</a:t>
            </a:r>
            <a:r>
              <a:rPr lang="ko-KR" altLang="en-US" dirty="0" smtClean="0"/>
              <a:t>정의서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온도 측정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3385"/>
            <a:ext cx="3439005" cy="2543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62" y="115462"/>
            <a:ext cx="3439005" cy="25435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62" y="3880644"/>
            <a:ext cx="3083166" cy="27679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52" y="2421606"/>
            <a:ext cx="2143125" cy="214312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189301" y="3136232"/>
            <a:ext cx="548510" cy="744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굽은 화살표 11"/>
          <p:cNvSpPr/>
          <p:nvPr/>
        </p:nvSpPr>
        <p:spPr>
          <a:xfrm>
            <a:off x="4491789" y="1122947"/>
            <a:ext cx="2518611" cy="10828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굽은 화살표 12"/>
          <p:cNvSpPr/>
          <p:nvPr/>
        </p:nvSpPr>
        <p:spPr>
          <a:xfrm flipV="1">
            <a:off x="4491789" y="4723180"/>
            <a:ext cx="2518611" cy="10828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0384" y="2658992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DHT11</a:t>
            </a:r>
            <a:r>
              <a:rPr lang="ko-KR" altLang="en-US" dirty="0"/>
              <a:t> </a:t>
            </a:r>
            <a:r>
              <a:rPr lang="ko-KR" altLang="en-US" dirty="0" smtClean="0"/>
              <a:t>측정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9371" y="1815471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온도 이상이 없을 경우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9370" y="4895269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온도 이상 있을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7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"/>
            <a:ext cx="7086599" cy="81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</a:t>
            </a:r>
            <a:r>
              <a:rPr lang="ko-KR" altLang="en-US" dirty="0" smtClean="0"/>
              <a:t>정의서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235"/>
            <a:ext cx="3806305" cy="29663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06" y="3318418"/>
            <a:ext cx="1866325" cy="35395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96" y="0"/>
            <a:ext cx="1731035" cy="3036832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609474" y="3153828"/>
            <a:ext cx="988492" cy="62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2653" y="2321260"/>
            <a:ext cx="219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마우스를 클릭할 때 일정 보이기</a:t>
            </a:r>
            <a:endParaRPr lang="en-US" altLang="ko-KR" dirty="0" smtClean="0"/>
          </a:p>
        </p:txBody>
      </p:sp>
      <p:sp>
        <p:nvSpPr>
          <p:cNvPr id="11" name="굽은 화살표 10"/>
          <p:cNvSpPr/>
          <p:nvPr/>
        </p:nvSpPr>
        <p:spPr>
          <a:xfrm>
            <a:off x="5927558" y="898358"/>
            <a:ext cx="2685548" cy="7058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굽은 화살표 11"/>
          <p:cNvSpPr/>
          <p:nvPr/>
        </p:nvSpPr>
        <p:spPr>
          <a:xfrm flipV="1">
            <a:off x="5927558" y="5444819"/>
            <a:ext cx="2685548" cy="7058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7558" y="344905"/>
            <a:ext cx="268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추가하기를 눌렀을 경우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23934" y="6185863"/>
            <a:ext cx="322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삭제하기를 눌렀을 경우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55" y="1670996"/>
            <a:ext cx="1973365" cy="36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4211053" cy="658311"/>
          </a:xfrm>
        </p:spPr>
        <p:txBody>
          <a:bodyPr>
            <a:noAutofit/>
          </a:bodyPr>
          <a:lstStyle/>
          <a:p>
            <a:pPr algn="l"/>
            <a:r>
              <a:rPr lang="en-US" altLang="ko-KR" sz="4300" dirty="0" smtClean="0"/>
              <a:t>UML(</a:t>
            </a:r>
            <a:r>
              <a:rPr lang="en-US" altLang="ko-KR" sz="4300" b="1" dirty="0" smtClean="0"/>
              <a:t>Use </a:t>
            </a:r>
            <a:r>
              <a:rPr lang="en-US" altLang="ko-KR" sz="4300" b="1" dirty="0" smtClean="0"/>
              <a:t>Cases</a:t>
            </a:r>
            <a:r>
              <a:rPr lang="en-US" altLang="ko-KR" sz="4300" dirty="0"/>
              <a:t>)</a:t>
            </a:r>
            <a:endParaRPr lang="ko-KR" altLang="en-US" sz="4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8312"/>
            <a:ext cx="12192000" cy="60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3987" y="2679031"/>
            <a:ext cx="5935580" cy="10272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5226862" y="5730470"/>
            <a:ext cx="6836229" cy="56605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://github.com/SongByungKwon</a:t>
            </a:r>
            <a:endParaRPr lang="ko-KR" altLang="en-US" dirty="0"/>
          </a:p>
        </p:txBody>
      </p:sp>
      <p:sp>
        <p:nvSpPr>
          <p:cNvPr id="4" name="부제목 4"/>
          <p:cNvSpPr txBox="1">
            <a:spLocks/>
          </p:cNvSpPr>
          <p:nvPr/>
        </p:nvSpPr>
        <p:spPr>
          <a:xfrm>
            <a:off x="5901777" y="5164413"/>
            <a:ext cx="6836229" cy="566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8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6989" y="2201418"/>
            <a:ext cx="3120189" cy="102727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79494" y="321428"/>
            <a:ext cx="5983706" cy="52880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sz="4300" dirty="0" smtClean="0"/>
              <a:t>1.</a:t>
            </a:r>
            <a:r>
              <a:rPr lang="ko-KR" altLang="en-US" dirty="0" smtClean="0"/>
              <a:t>계획 이유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4379494" y="888444"/>
            <a:ext cx="5983706" cy="528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300" dirty="0" smtClean="0"/>
              <a:t>2.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4379494" y="1455460"/>
            <a:ext cx="5983706" cy="528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300" dirty="0" smtClean="0"/>
              <a:t>3.</a:t>
            </a:r>
            <a:r>
              <a:rPr lang="ko-KR" altLang="en-US" dirty="0" smtClean="0"/>
              <a:t>프로젝트 일정</a:t>
            </a: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4379494" y="2022476"/>
            <a:ext cx="5983706" cy="528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300" dirty="0" smtClean="0"/>
              <a:t>4.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정의서</a:t>
            </a:r>
            <a:endParaRPr lang="ko-KR" altLang="en-US" dirty="0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6272" y="2551280"/>
            <a:ext cx="5983706" cy="52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.1 </a:t>
            </a:r>
            <a:r>
              <a:rPr lang="ko-KR" altLang="en-US" sz="2200" dirty="0" smtClean="0"/>
              <a:t>로그인 기능</a:t>
            </a:r>
            <a:endParaRPr lang="ko-KR" altLang="en-US" sz="2200" dirty="0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676272" y="2910442"/>
            <a:ext cx="5983706" cy="52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.2 </a:t>
            </a:r>
            <a:r>
              <a:rPr lang="ko-KR" altLang="en-US" sz="2200" dirty="0" smtClean="0"/>
              <a:t>메인 메뉴</a:t>
            </a:r>
            <a:endParaRPr lang="ko-KR" altLang="en-US" sz="2200" dirty="0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676272" y="3269604"/>
            <a:ext cx="5983706" cy="52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.3 </a:t>
            </a:r>
            <a:r>
              <a:rPr lang="ko-KR" altLang="en-US" sz="2200" dirty="0" smtClean="0"/>
              <a:t>동물 검색</a:t>
            </a:r>
            <a:endParaRPr lang="ko-KR" altLang="en-US" sz="2200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4676272" y="3628766"/>
            <a:ext cx="5983706" cy="52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.4 </a:t>
            </a:r>
            <a:r>
              <a:rPr lang="ko-KR" altLang="en-US" sz="2200" dirty="0" smtClean="0"/>
              <a:t>온도 측정</a:t>
            </a:r>
            <a:endParaRPr lang="ko-KR" altLang="en-US" sz="2200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676272" y="3987926"/>
            <a:ext cx="5983706" cy="52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.5 </a:t>
            </a:r>
            <a:r>
              <a:rPr lang="ko-KR" altLang="en-US" sz="2200" dirty="0" smtClean="0"/>
              <a:t>일정</a:t>
            </a:r>
            <a:endParaRPr lang="ko-KR" altLang="en-US" sz="2200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379494" y="4347088"/>
            <a:ext cx="5983706" cy="528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300" dirty="0"/>
              <a:t>5</a:t>
            </a:r>
            <a:r>
              <a:rPr lang="en-US" altLang="ko-KR" sz="4300" dirty="0" smtClean="0"/>
              <a:t>.</a:t>
            </a:r>
            <a:r>
              <a:rPr lang="en-US" altLang="ko-KR" dirty="0" smtClean="0"/>
              <a:t>UML </a:t>
            </a:r>
            <a:endParaRPr lang="ko-KR" altLang="en-US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4527883" y="4774837"/>
            <a:ext cx="5983706" cy="52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.1 </a:t>
            </a:r>
            <a:r>
              <a:rPr lang="en-US" altLang="ko-KR" sz="2000" dirty="0" smtClean="0"/>
              <a:t>Use Cases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471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30315" y="761416"/>
            <a:ext cx="3585411" cy="10272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계획 이유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43263" y="352182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동물원 안에 있는 동물들은 </a:t>
            </a:r>
            <a:r>
              <a:rPr lang="ko-KR" altLang="en-US" dirty="0" err="1" smtClean="0"/>
              <a:t>관리사한테</a:t>
            </a:r>
            <a:r>
              <a:rPr lang="ko-KR" altLang="en-US" dirty="0" smtClean="0"/>
              <a:t> 관리를 받습니다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관리사들은 여러 가지 종류의 동물을 케어를 하는데</a:t>
            </a:r>
            <a:endParaRPr lang="en-US" altLang="ko-KR" dirty="0" smtClean="0"/>
          </a:p>
          <a:p>
            <a:r>
              <a:rPr lang="ko-KR" altLang="en-US" dirty="0" smtClean="0"/>
              <a:t>그 분들을 도움을 주고 싶어 이 프로그램을 만들었습니다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7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63584"/>
            <a:ext cx="3585411" cy="10272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01" y="1984110"/>
            <a:ext cx="1315697" cy="13156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32" y="1978724"/>
            <a:ext cx="1326469" cy="13264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20" y="1944238"/>
            <a:ext cx="1395440" cy="13954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74" y="1911004"/>
            <a:ext cx="1461908" cy="14619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398" y="1914670"/>
            <a:ext cx="1454576" cy="14545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71" y="1943105"/>
            <a:ext cx="1397706" cy="13977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10" y="1987363"/>
            <a:ext cx="1309190" cy="130919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3118"/>
              </p:ext>
            </p:extLst>
          </p:nvPr>
        </p:nvGraphicFramePr>
        <p:xfrm>
          <a:off x="0" y="4090042"/>
          <a:ext cx="12192000" cy="190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887208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92392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663487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738447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320874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512284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919227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00323265"/>
                    </a:ext>
                  </a:extLst>
                </a:gridCol>
              </a:tblGrid>
              <a:tr h="64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Windows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Balsamiq</a:t>
                      </a:r>
                      <a:r>
                        <a:rPr lang="en-US" altLang="ko-KR" dirty="0" smtClean="0"/>
                        <a:t> Wireframes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r>
                        <a:rPr lang="en-US" altLang="ko-KR" dirty="0" err="1" smtClean="0"/>
                        <a:t>Java™SE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Eclipse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ORACLE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Dbeaver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Git</a:t>
                      </a:r>
                      <a:r>
                        <a:rPr lang="en-US" altLang="ko-KR" baseline="0" dirty="0" smtClean="0"/>
                        <a:t> Hub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293943"/>
                  </a:ext>
                </a:extLst>
              </a:tr>
              <a:tr h="98621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22H2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4.7.2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11.0.19.0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23.1.0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4976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" y="1986455"/>
            <a:ext cx="1311007" cy="13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961" y="0"/>
            <a:ext cx="4628149" cy="102727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일정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54EF835-6F6C-4597-8A78-1B4224893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15595"/>
              </p:ext>
            </p:extLst>
          </p:nvPr>
        </p:nvGraphicFramePr>
        <p:xfrm>
          <a:off x="0" y="946482"/>
          <a:ext cx="12191997" cy="591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148">
                  <a:extLst>
                    <a:ext uri="{9D8B030D-6E8A-4147-A177-3AD203B41FA5}">
                      <a16:colId xmlns:a16="http://schemas.microsoft.com/office/drawing/2014/main" val="1364843148"/>
                    </a:ext>
                  </a:extLst>
                </a:gridCol>
                <a:gridCol w="920085">
                  <a:extLst>
                    <a:ext uri="{9D8B030D-6E8A-4147-A177-3AD203B41FA5}">
                      <a16:colId xmlns:a16="http://schemas.microsoft.com/office/drawing/2014/main" val="1294437965"/>
                    </a:ext>
                  </a:extLst>
                </a:gridCol>
                <a:gridCol w="920085">
                  <a:extLst>
                    <a:ext uri="{9D8B030D-6E8A-4147-A177-3AD203B41FA5}">
                      <a16:colId xmlns:a16="http://schemas.microsoft.com/office/drawing/2014/main" val="623188565"/>
                    </a:ext>
                  </a:extLst>
                </a:gridCol>
                <a:gridCol w="920085">
                  <a:extLst>
                    <a:ext uri="{9D8B030D-6E8A-4147-A177-3AD203B41FA5}">
                      <a16:colId xmlns:a16="http://schemas.microsoft.com/office/drawing/2014/main" val="3169909634"/>
                    </a:ext>
                  </a:extLst>
                </a:gridCol>
                <a:gridCol w="917418">
                  <a:extLst>
                    <a:ext uri="{9D8B030D-6E8A-4147-A177-3AD203B41FA5}">
                      <a16:colId xmlns:a16="http://schemas.microsoft.com/office/drawing/2014/main" val="470602459"/>
                    </a:ext>
                  </a:extLst>
                </a:gridCol>
                <a:gridCol w="922751">
                  <a:extLst>
                    <a:ext uri="{9D8B030D-6E8A-4147-A177-3AD203B41FA5}">
                      <a16:colId xmlns:a16="http://schemas.microsoft.com/office/drawing/2014/main" val="256743802"/>
                    </a:ext>
                  </a:extLst>
                </a:gridCol>
                <a:gridCol w="920085">
                  <a:extLst>
                    <a:ext uri="{9D8B030D-6E8A-4147-A177-3AD203B41FA5}">
                      <a16:colId xmlns:a16="http://schemas.microsoft.com/office/drawing/2014/main" val="2532097863"/>
                    </a:ext>
                  </a:extLst>
                </a:gridCol>
                <a:gridCol w="920085">
                  <a:extLst>
                    <a:ext uri="{9D8B030D-6E8A-4147-A177-3AD203B41FA5}">
                      <a16:colId xmlns:a16="http://schemas.microsoft.com/office/drawing/2014/main" val="115240132"/>
                    </a:ext>
                  </a:extLst>
                </a:gridCol>
                <a:gridCol w="920085">
                  <a:extLst>
                    <a:ext uri="{9D8B030D-6E8A-4147-A177-3AD203B41FA5}">
                      <a16:colId xmlns:a16="http://schemas.microsoft.com/office/drawing/2014/main" val="776606010"/>
                    </a:ext>
                  </a:extLst>
                </a:gridCol>
                <a:gridCol w="920085">
                  <a:extLst>
                    <a:ext uri="{9D8B030D-6E8A-4147-A177-3AD203B41FA5}">
                      <a16:colId xmlns:a16="http://schemas.microsoft.com/office/drawing/2014/main" val="886604305"/>
                    </a:ext>
                  </a:extLst>
                </a:gridCol>
                <a:gridCol w="920085">
                  <a:extLst>
                    <a:ext uri="{9D8B030D-6E8A-4147-A177-3AD203B41FA5}">
                      <a16:colId xmlns:a16="http://schemas.microsoft.com/office/drawing/2014/main" val="1180581372"/>
                    </a:ext>
                  </a:extLst>
                </a:gridCol>
              </a:tblGrid>
              <a:tr h="536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6.12~15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6.16~6.20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000" dirty="0" smtClean="0"/>
                        <a:t>6.20~6.21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6.21~6.22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6.22~6.25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6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6.25~6.28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7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6.28~7.0</a:t>
                      </a:r>
                      <a:r>
                        <a:rPr lang="en-US" altLang="ko-KR" sz="1000" dirty="0"/>
                        <a:t>3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8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7.03~7.05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9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7.05~7.09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7.09~7.10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05426"/>
                  </a:ext>
                </a:extLst>
              </a:tr>
              <a:tr h="378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아이디어 구성하기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46422"/>
                  </a:ext>
                </a:extLst>
              </a:tr>
              <a:tr h="378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와이어 프레임 구성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62745"/>
                  </a:ext>
                </a:extLst>
              </a:tr>
              <a:tr h="37891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로그인 </a:t>
                      </a:r>
                      <a:r>
                        <a:rPr lang="en-US" altLang="ko-KR" sz="1600" dirty="0" smtClean="0"/>
                        <a:t>&amp; </a:t>
                      </a:r>
                      <a:r>
                        <a:rPr lang="ko-KR" altLang="en-US" sz="1600" dirty="0" smtClean="0"/>
                        <a:t>회원가입 구성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03866"/>
                  </a:ext>
                </a:extLst>
              </a:tr>
              <a:tr h="541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자바 </a:t>
                      </a:r>
                      <a:r>
                        <a:rPr lang="en-US" altLang="ko-KR" sz="1600" dirty="0" smtClean="0"/>
                        <a:t>&amp; </a:t>
                      </a:r>
                      <a:r>
                        <a:rPr lang="ko-KR" altLang="en-US" sz="1600" dirty="0" smtClean="0"/>
                        <a:t>시리얼 포트 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16771"/>
                  </a:ext>
                </a:extLst>
              </a:tr>
              <a:tr h="5007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아이디어</a:t>
                      </a:r>
                      <a:r>
                        <a:rPr lang="ko-KR" altLang="en-US" sz="1600" baseline="0" dirty="0" smtClean="0"/>
                        <a:t> 수정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변경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추가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04645"/>
                  </a:ext>
                </a:extLst>
              </a:tr>
              <a:tr h="3789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실시간 온도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12552"/>
                  </a:ext>
                </a:extLst>
              </a:tr>
              <a:tr h="402487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통합 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20435"/>
                  </a:ext>
                </a:extLst>
              </a:tr>
              <a:tr h="40248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동물 상</a:t>
                      </a:r>
                      <a:r>
                        <a:rPr lang="ko-KR" altLang="en-US" baseline="0" dirty="0" smtClean="0"/>
                        <a:t>태 검색 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23868"/>
                  </a:ext>
                </a:extLst>
              </a:tr>
              <a:tr h="40248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동물 상태 추가 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7068"/>
                  </a:ext>
                </a:extLst>
              </a:tr>
              <a:tr h="4024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통합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3E7E9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3E7E9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37613"/>
                  </a:ext>
                </a:extLst>
              </a:tr>
              <a:tr h="40248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일정 구성하기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캘린더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60335"/>
                  </a:ext>
                </a:extLst>
              </a:tr>
              <a:tr h="40248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일정 추가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삭제 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445199"/>
                  </a:ext>
                </a:extLst>
              </a:tr>
              <a:tr h="40248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최종 통합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65655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218821" y="36095"/>
            <a:ext cx="745958" cy="216568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218821" y="330940"/>
            <a:ext cx="745958" cy="2165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218821" y="625786"/>
            <a:ext cx="745958" cy="216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336505" y="-40287"/>
            <a:ext cx="11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36505" y="241633"/>
            <a:ext cx="11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36505" y="526417"/>
            <a:ext cx="11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완성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2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086599" cy="8164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정의서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141"/>
            <a:ext cx="2915057" cy="2686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00" y="2220662"/>
            <a:ext cx="3028813" cy="257790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878367" y="3365235"/>
            <a:ext cx="280737" cy="2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8" y="4355433"/>
            <a:ext cx="3289341" cy="25025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190" y="0"/>
            <a:ext cx="3307274" cy="2834815"/>
          </a:xfrm>
          <a:prstGeom prst="rect">
            <a:avLst/>
          </a:prstGeom>
        </p:spPr>
      </p:pic>
      <p:sp>
        <p:nvSpPr>
          <p:cNvPr id="14" name="위로 굽은 화살표 13"/>
          <p:cNvSpPr/>
          <p:nvPr/>
        </p:nvSpPr>
        <p:spPr>
          <a:xfrm rot="5400000">
            <a:off x="5674434" y="4290173"/>
            <a:ext cx="1128991" cy="2633088"/>
          </a:xfrm>
          <a:prstGeom prst="bentUpArrow">
            <a:avLst>
              <a:gd name="adj1" fmla="val 25000"/>
              <a:gd name="adj2" fmla="val 2738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rot="5400000" flipH="1">
            <a:off x="5702686" y="173750"/>
            <a:ext cx="1128991" cy="2689589"/>
          </a:xfrm>
          <a:prstGeom prst="bentUpArrow">
            <a:avLst>
              <a:gd name="adj1" fmla="val 25000"/>
              <a:gd name="adj2" fmla="val 248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41756" y="1518544"/>
            <a:ext cx="220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Id &amp; Password</a:t>
            </a:r>
            <a:r>
              <a:rPr lang="ko-KR" altLang="en-US" dirty="0" smtClean="0">
                <a:solidFill>
                  <a:schemeClr val="accent1"/>
                </a:solidFill>
              </a:rPr>
              <a:t>일치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0326" y="5237385"/>
            <a:ext cx="242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Id &amp; Password</a:t>
            </a:r>
            <a:r>
              <a:rPr lang="ko-KR" altLang="en-US" dirty="0" smtClean="0">
                <a:solidFill>
                  <a:srgbClr val="FF0000"/>
                </a:solidFill>
              </a:rPr>
              <a:t>불일치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"/>
            <a:ext cx="7086599" cy="81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</a:t>
            </a:r>
            <a:r>
              <a:rPr lang="ko-KR" altLang="en-US" dirty="0" smtClean="0"/>
              <a:t>정의서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2055993"/>
            <a:ext cx="2915057" cy="268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579" y="221015"/>
            <a:ext cx="2191056" cy="27340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93" y="2075045"/>
            <a:ext cx="2191056" cy="26483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11" y="3856193"/>
            <a:ext cx="2095792" cy="256258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328737" y="3264568"/>
            <a:ext cx="970547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굽은 화살표 10"/>
          <p:cNvSpPr/>
          <p:nvPr/>
        </p:nvSpPr>
        <p:spPr>
          <a:xfrm>
            <a:off x="5157537" y="1090863"/>
            <a:ext cx="3072063" cy="834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굽은 화살표 11"/>
          <p:cNvSpPr/>
          <p:nvPr/>
        </p:nvSpPr>
        <p:spPr>
          <a:xfrm flipV="1">
            <a:off x="5157536" y="4873357"/>
            <a:ext cx="3072063" cy="834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4421" y="4873357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중복된 아이디일 경우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46278" y="1555721"/>
            <a:ext cx="297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중복된 아이디가 없을 경우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06" y="3856193"/>
            <a:ext cx="189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눌렀을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43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1"/>
            <a:ext cx="7086599" cy="81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</a:t>
            </a:r>
            <a:r>
              <a:rPr lang="ko-KR" altLang="en-US" dirty="0" smtClean="0"/>
              <a:t>정의서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 메뉴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3" y="1850572"/>
            <a:ext cx="3628974" cy="31400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7" y="4501356"/>
            <a:ext cx="3809998" cy="23566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2505851"/>
            <a:ext cx="3809999" cy="205023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890940" y="2919663"/>
            <a:ext cx="1836091" cy="770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굽은 화살표 10"/>
          <p:cNvSpPr/>
          <p:nvPr/>
        </p:nvSpPr>
        <p:spPr>
          <a:xfrm>
            <a:off x="1520219" y="949674"/>
            <a:ext cx="4741442" cy="952214"/>
          </a:xfrm>
          <a:prstGeom prst="bentArrow">
            <a:avLst>
              <a:gd name="adj1" fmla="val 25000"/>
              <a:gd name="adj2" fmla="val 3216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굽은 화살표 12"/>
          <p:cNvSpPr/>
          <p:nvPr/>
        </p:nvSpPr>
        <p:spPr>
          <a:xfrm flipV="1">
            <a:off x="1520219" y="5289063"/>
            <a:ext cx="4741442" cy="952214"/>
          </a:xfrm>
          <a:prstGeom prst="bentArrow">
            <a:avLst>
              <a:gd name="adj1" fmla="val 25000"/>
              <a:gd name="adj2" fmla="val 3216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7130" y="1502540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동물 상태 버튼 눌렀을 경우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31722" y="3703751"/>
            <a:ext cx="33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온도 체크 버튼을 눌렀을 경우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61715" y="5264710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버튼 눌렀을 경우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81" y="120316"/>
            <a:ext cx="3198098" cy="236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7086599" cy="81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</a:t>
            </a:r>
            <a:r>
              <a:rPr lang="ko-KR" altLang="en-US" dirty="0" smtClean="0"/>
              <a:t>정의서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동물 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0" y="1862522"/>
            <a:ext cx="4135415" cy="37975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94" y="1"/>
            <a:ext cx="3146995" cy="25369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94" y="4090161"/>
            <a:ext cx="3146995" cy="27678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159" y="4823952"/>
            <a:ext cx="2105319" cy="1457528"/>
          </a:xfrm>
          <a:prstGeom prst="rect">
            <a:avLst/>
          </a:prstGeom>
        </p:spPr>
      </p:pic>
      <p:sp>
        <p:nvSpPr>
          <p:cNvPr id="12" name="굽은 화살표 11"/>
          <p:cNvSpPr/>
          <p:nvPr/>
        </p:nvSpPr>
        <p:spPr>
          <a:xfrm>
            <a:off x="1860884" y="1010653"/>
            <a:ext cx="3737811" cy="6336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굽은 화살표 12"/>
          <p:cNvSpPr/>
          <p:nvPr/>
        </p:nvSpPr>
        <p:spPr>
          <a:xfrm flipV="1">
            <a:off x="1860883" y="5660077"/>
            <a:ext cx="3737811" cy="6336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8871284" y="5220948"/>
            <a:ext cx="898358" cy="5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9958" y="1327484"/>
            <a:ext cx="30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추가하기 버튼 눌렀을 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9958" y="5552716"/>
            <a:ext cx="30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동물 검색을 했을 경우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29121" y="4959338"/>
            <a:ext cx="1558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삭제하기 눌렀을 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91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279</Words>
  <Application>Microsoft Office PowerPoint</Application>
  <PresentationFormat>와이드스크린</PresentationFormat>
  <Paragraphs>115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동물원 시스템 구현</vt:lpstr>
      <vt:lpstr>목차</vt:lpstr>
      <vt:lpstr>계획 이유</vt:lpstr>
      <vt:lpstr>개발 환경</vt:lpstr>
      <vt:lpstr>프로젝트 일정</vt:lpstr>
      <vt:lpstr>UI 정의서(로그인 기능)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UML(Use Cases)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동물원 시스템 구현</dc:title>
  <dc:creator>Class01</dc:creator>
  <cp:lastModifiedBy>Class01</cp:lastModifiedBy>
  <cp:revision>50</cp:revision>
  <dcterms:created xsi:type="dcterms:W3CDTF">2023-06-14T08:18:20Z</dcterms:created>
  <dcterms:modified xsi:type="dcterms:W3CDTF">2023-06-15T12:02:13Z</dcterms:modified>
</cp:coreProperties>
</file>