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0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1A8E-1D00-4898-8998-C536911AAA65}" type="datetimeFigureOut">
              <a:rPr lang="ko-KR" altLang="en-US" smtClean="0"/>
              <a:pPr/>
              <a:t>2017. 6. 11.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4108-FAA1-42C8-98A7-04EC363A86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How we make Scheduler 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Void FCFS();</a:t>
            </a:r>
          </a:p>
          <a:p>
            <a:r>
              <a:rPr lang="en-US" altLang="ko-KR" dirty="0" smtClean="0"/>
              <a:t>Void RR();</a:t>
            </a:r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Pree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110" y="9807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Fcfs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Round Robin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Preempitive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 this File, Preemptive is</a:t>
            </a:r>
            <a:r>
              <a:rPr lang="ko-KR" altLang="en-US" dirty="0"/>
              <a:t> </a:t>
            </a:r>
            <a:r>
              <a:rPr lang="en-US" altLang="ko-KR" dirty="0" smtClean="0"/>
              <a:t>most efficient. Second is </a:t>
            </a:r>
            <a:r>
              <a:rPr lang="en-US" altLang="ko-KR" dirty="0" err="1" smtClean="0"/>
              <a:t>RoundRobin</a:t>
            </a:r>
            <a:r>
              <a:rPr lang="en-US" altLang="ko-KR" dirty="0" smtClean="0"/>
              <a:t> and Third is FCFS.</a:t>
            </a:r>
          </a:p>
          <a:p>
            <a:pPr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C:\Users\송치윤\Desktop\fcf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980728"/>
            <a:ext cx="3076575" cy="847725"/>
          </a:xfrm>
          <a:prstGeom prst="rect">
            <a:avLst/>
          </a:prstGeom>
          <a:noFill/>
        </p:spPr>
      </p:pic>
      <p:pic>
        <p:nvPicPr>
          <p:cNvPr id="1027" name="Picture 3" descr="C:\Users\송치윤\Desktop\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3983" y="2077277"/>
            <a:ext cx="2590800" cy="838200"/>
          </a:xfrm>
          <a:prstGeom prst="rect">
            <a:avLst/>
          </a:prstGeom>
          <a:noFill/>
        </p:spPr>
      </p:pic>
      <p:pic>
        <p:nvPicPr>
          <p:cNvPr id="1028" name="Picture 4" descr="C:\Users\송치윤\Desktop\p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7" y="3200685"/>
            <a:ext cx="2524125" cy="67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PCB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First, we must set PCB structure that </a:t>
            </a:r>
            <a:r>
              <a:rPr lang="en-US" altLang="ko-KR" dirty="0" err="1" smtClean="0"/>
              <a:t>strore</a:t>
            </a:r>
            <a:r>
              <a:rPr lang="en-US" altLang="ko-KR" dirty="0" smtClean="0"/>
              <a:t> of 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, priority, </a:t>
            </a:r>
            <a:r>
              <a:rPr lang="en-US" altLang="ko-KR" dirty="0" err="1" smtClean="0"/>
              <a:t>arrival_Time</a:t>
            </a:r>
            <a:r>
              <a:rPr lang="en-US" altLang="ko-KR" dirty="0" smtClean="0"/>
              <a:t>, burst_ Time, age, </a:t>
            </a:r>
            <a:r>
              <a:rPr lang="en-US" altLang="ko-KR" dirty="0" err="1" smtClean="0"/>
              <a:t>finishCheck,rest</a:t>
            </a:r>
            <a:r>
              <a:rPr lang="en-US" altLang="ko-KR" dirty="0" smtClean="0"/>
              <a:t> of burst Time, waiting Time, no Working data.</a:t>
            </a:r>
            <a:endParaRPr lang="ko-KR" altLang="en-US" dirty="0"/>
          </a:p>
        </p:txBody>
      </p:sp>
      <p:pic>
        <p:nvPicPr>
          <p:cNvPr id="1026" name="Picture 2" descr="C:\Users\송치윤\Desktop\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437112"/>
            <a:ext cx="4724400" cy="168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Setting of Ready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1. we should make setting function that read data in job queue and store into ready queue.(job queue’s data are from text File)</a:t>
            </a:r>
          </a:p>
          <a:p>
            <a:r>
              <a:rPr lang="en-US" altLang="ko-KR" dirty="0" smtClean="0"/>
              <a:t>2. match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time and </a:t>
            </a:r>
            <a:r>
              <a:rPr lang="en-US" altLang="ko-KR" dirty="0" err="1" smtClean="0"/>
              <a:t>pcb’s</a:t>
            </a:r>
            <a:r>
              <a:rPr lang="en-US" altLang="ko-KR" dirty="0" smtClean="0"/>
              <a:t> arrival time.</a:t>
            </a:r>
          </a:p>
          <a:p>
            <a:pPr>
              <a:buNone/>
            </a:pPr>
            <a:r>
              <a:rPr lang="en-US" altLang="ko-KR" dirty="0" smtClean="0"/>
              <a:t>If matched, then throw into ready queue.(using linked list is more convenient) and connect data(link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ready queue </a:t>
            </a:r>
            <a:r>
              <a:rPr lang="ko-KR" altLang="en-US" dirty="0" smtClean="0"/>
              <a:t>로 올려준 데이터들을 연결한다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In First 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first, set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is not working.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When process are inputted in ready queue, then operate a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to use inputted process.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When process operation is finish, check that next data in ready queue is exist. If exits, then call next data(context switch). If not exist, then set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is not working.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송치윤\Desktop\fcf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0" y="865188"/>
            <a:ext cx="4381500" cy="416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Round Robin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Basic way is similar as FIFO. But difference is that RR</a:t>
            </a:r>
            <a:r>
              <a:rPr lang="ko-KR" altLang="en-US" dirty="0"/>
              <a:t> </a:t>
            </a:r>
            <a:r>
              <a:rPr lang="en-US" altLang="ko-KR" dirty="0" smtClean="0"/>
              <a:t>has time quantum. We set </a:t>
            </a:r>
            <a:r>
              <a:rPr lang="en-US" altLang="ko-KR" dirty="0" err="1" smtClean="0"/>
              <a:t>checking_timequantum</a:t>
            </a:r>
            <a:r>
              <a:rPr lang="en-US" altLang="ko-KR" dirty="0" smtClean="0"/>
              <a:t> valuable to zero when new process are running in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. Process is running then, </a:t>
            </a:r>
            <a:r>
              <a:rPr lang="en-US" altLang="ko-KR" dirty="0" err="1" smtClean="0"/>
              <a:t>checking_timequantum</a:t>
            </a:r>
            <a:r>
              <a:rPr lang="en-US" altLang="ko-KR" dirty="0" smtClean="0"/>
              <a:t> is added 1. when </a:t>
            </a:r>
            <a:r>
              <a:rPr lang="en-US" altLang="ko-KR" dirty="0" err="1" smtClean="0"/>
              <a:t>checking_timequantum</a:t>
            </a:r>
            <a:r>
              <a:rPr lang="en-US" altLang="ko-KR" dirty="0" smtClean="0"/>
              <a:t> is same as quantum time, store rest of burst time and switch next process in ready queue. </a:t>
            </a:r>
            <a:r>
              <a:rPr lang="ko-KR" altLang="en-US" dirty="0" smtClean="0"/>
              <a:t>실행 </a:t>
            </a:r>
            <a:r>
              <a:rPr lang="ko-KR" altLang="en-US" dirty="0" err="1" smtClean="0"/>
              <a:t>중이였던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ready queue </a:t>
            </a:r>
            <a:r>
              <a:rPr lang="ko-KR" altLang="en-US" dirty="0" smtClean="0"/>
              <a:t>마지막 부분</a:t>
            </a:r>
            <a:r>
              <a:rPr lang="en-US" altLang="ko-KR" dirty="0" smtClean="0"/>
              <a:t>(rear)</a:t>
            </a:r>
            <a:r>
              <a:rPr lang="ko-KR" altLang="en-US" dirty="0" smtClean="0"/>
              <a:t>으로 보낸다</a:t>
            </a:r>
            <a:r>
              <a:rPr lang="en-US" altLang="ko-KR" dirty="0" smtClean="0"/>
              <a:t>. (notice that rest of burst time is smaller than quantum time, then when this process is finished, process is switched even if </a:t>
            </a:r>
            <a:r>
              <a:rPr lang="en-US" altLang="ko-KR" dirty="0" err="1" smtClean="0"/>
              <a:t>checking_timequantum</a:t>
            </a:r>
            <a:r>
              <a:rPr lang="en-US" altLang="ko-KR" dirty="0" smtClean="0"/>
              <a:t> is not matched to time quantum.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송치윤\Desktop\r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6480720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Preempitive</a:t>
            </a:r>
            <a:r>
              <a:rPr lang="en-US" altLang="ko-KR" dirty="0" smtClean="0"/>
              <a:t>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 1.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running 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FCFS </a:t>
            </a:r>
            <a:r>
              <a:rPr lang="ko-KR" altLang="en-US" dirty="0" smtClean="0"/>
              <a:t>와 똑같다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하지만 </a:t>
            </a:r>
            <a:r>
              <a:rPr lang="en-US" altLang="ko-KR" dirty="0" err="1" smtClean="0"/>
              <a:t>cpu</a:t>
            </a:r>
            <a:r>
              <a:rPr lang="en-US" altLang="ko-KR" dirty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running </a:t>
            </a:r>
            <a:r>
              <a:rPr lang="ko-KR" altLang="en-US" dirty="0" smtClean="0"/>
              <a:t>중인 상태에서 새로운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ready queue</a:t>
            </a:r>
            <a:r>
              <a:rPr lang="ko-KR" altLang="en-US" dirty="0" smtClean="0"/>
              <a:t>에 들어왔을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 들어온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와 실행 중인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priority</a:t>
            </a:r>
            <a:r>
              <a:rPr lang="ko-KR" altLang="en-US" dirty="0" smtClean="0"/>
              <a:t>를 비교하여서 새로 들어온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priority</a:t>
            </a:r>
            <a:r>
              <a:rPr lang="ko-KR" altLang="en-US" dirty="0" smtClean="0"/>
              <a:t>가 더 큰 경우 맨 앞으로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중 이였던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ready queue</a:t>
            </a:r>
            <a:r>
              <a:rPr lang="ko-KR" altLang="en-US" dirty="0" smtClean="0"/>
              <a:t>의 맨 끝으로 보낸다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2. Process </a:t>
            </a:r>
            <a:r>
              <a:rPr lang="ko-KR" altLang="en-US" dirty="0" smtClean="0"/>
              <a:t>가 그냥 </a:t>
            </a:r>
            <a:r>
              <a:rPr lang="en-US" altLang="ko-KR" dirty="0" smtClean="0"/>
              <a:t>running </a:t>
            </a:r>
            <a:r>
              <a:rPr lang="ko-KR" altLang="en-US" dirty="0" smtClean="0"/>
              <a:t>상태일 경우에도 </a:t>
            </a:r>
            <a:r>
              <a:rPr lang="en-US" altLang="ko-KR" dirty="0" smtClean="0"/>
              <a:t>ready queue</a:t>
            </a:r>
            <a:r>
              <a:rPr lang="ko-KR" altLang="en-US" dirty="0" smtClean="0"/>
              <a:t>를 조사하여서 </a:t>
            </a:r>
            <a:r>
              <a:rPr lang="en-US" altLang="ko-KR" dirty="0" smtClean="0"/>
              <a:t>running </a:t>
            </a:r>
            <a:r>
              <a:rPr lang="ko-KR" altLang="en-US" dirty="0" smtClean="0"/>
              <a:t>중인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priority </a:t>
            </a:r>
            <a:r>
              <a:rPr lang="ko-KR" altLang="en-US" dirty="0" smtClean="0"/>
              <a:t>가 큰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더 큰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가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</a:t>
            </a:r>
            <a:r>
              <a:rPr lang="en-US" altLang="ko-KR" dirty="0" smtClean="0"/>
              <a:t>priority</a:t>
            </a:r>
            <a:r>
              <a:rPr lang="ko-KR" altLang="en-US" dirty="0" smtClean="0"/>
              <a:t>가 큰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를 찾아서 맨 앞으로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중이던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는 맨 끝으로 보낸다</a:t>
            </a:r>
            <a:r>
              <a:rPr lang="en-US" altLang="ko-KR" dirty="0" smtClean="0"/>
              <a:t>.(rest of burst time</a:t>
            </a:r>
            <a:r>
              <a:rPr lang="ko-KR" altLang="en-US" dirty="0" smtClean="0"/>
              <a:t>에다가 남아있는 </a:t>
            </a:r>
            <a:r>
              <a:rPr lang="en-US" altLang="ko-KR" dirty="0" smtClean="0"/>
              <a:t>burst time</a:t>
            </a:r>
            <a:r>
              <a:rPr lang="ko-KR" altLang="en-US" dirty="0" smtClean="0"/>
              <a:t>을 저장한다</a:t>
            </a:r>
            <a:r>
              <a:rPr lang="en-US" altLang="ko-KR" dirty="0" smtClean="0"/>
              <a:t>.)</a:t>
            </a:r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여기서 가장 중요한 팁은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running </a:t>
            </a:r>
            <a:r>
              <a:rPr lang="ko-KR" altLang="en-US" dirty="0" smtClean="0"/>
              <a:t>중인 상태에서 기다리고 있는 나머지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를 지속적으로 올려 </a:t>
            </a:r>
            <a:r>
              <a:rPr lang="ko-KR" altLang="en-US" dirty="0" err="1" smtClean="0"/>
              <a:t>줘야한다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송치윤\Desktop\p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7056784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462</Words>
  <Application>Microsoft Macintosh PowerPoint</Application>
  <PresentationFormat>화면 슬라이드 쇼(4:3)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How we make Scheduler ?</vt:lpstr>
      <vt:lpstr>Make PCB</vt:lpstr>
      <vt:lpstr>Setting of Ready Queue</vt:lpstr>
      <vt:lpstr>First In First Out</vt:lpstr>
      <vt:lpstr>PowerPoint 프레젠테이션</vt:lpstr>
      <vt:lpstr>Round Robin Scheduler</vt:lpstr>
      <vt:lpstr>PowerPoint 프레젠테이션</vt:lpstr>
      <vt:lpstr>Preempitive Scheduler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make Scheduler ?</dc:title>
  <dc:creator>송치윤</dc:creator>
  <cp:lastModifiedBy>SongChiyoon</cp:lastModifiedBy>
  <cp:revision>19</cp:revision>
  <dcterms:created xsi:type="dcterms:W3CDTF">2013-04-12T11:56:40Z</dcterms:created>
  <dcterms:modified xsi:type="dcterms:W3CDTF">2017-06-10T15:55:11Z</dcterms:modified>
</cp:coreProperties>
</file>