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2" r:id="rId4"/>
    <p:sldId id="265" r:id="rId5"/>
    <p:sldId id="266" r:id="rId6"/>
    <p:sldId id="259" r:id="rId7"/>
    <p:sldId id="258" r:id="rId8"/>
    <p:sldId id="268" r:id="rId9"/>
    <p:sldId id="282" r:id="rId10"/>
    <p:sldId id="281" r:id="rId11"/>
    <p:sldId id="280" r:id="rId12"/>
    <p:sldId id="283" r:id="rId13"/>
    <p:sldId id="286" r:id="rId14"/>
    <p:sldId id="269" r:id="rId15"/>
    <p:sldId id="260" r:id="rId16"/>
    <p:sldId id="276" r:id="rId17"/>
    <p:sldId id="278" r:id="rId18"/>
    <p:sldId id="277" r:id="rId19"/>
    <p:sldId id="270" r:id="rId20"/>
    <p:sldId id="289" r:id="rId21"/>
    <p:sldId id="288" r:id="rId22"/>
    <p:sldId id="261" r:id="rId23"/>
    <p:sldId id="293" r:id="rId24"/>
    <p:sldId id="290" r:id="rId25"/>
    <p:sldId id="294" r:id="rId26"/>
    <p:sldId id="295" r:id="rId27"/>
    <p:sldId id="296" r:id="rId28"/>
    <p:sldId id="297" r:id="rId29"/>
    <p:sldId id="287" r:id="rId30"/>
    <p:sldId id="291" r:id="rId31"/>
    <p:sldId id="292" r:id="rId32"/>
    <p:sldId id="264" r:id="rId33"/>
    <p:sldId id="275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57"/>
            <p14:sldId id="272"/>
            <p14:sldId id="265"/>
            <p14:sldId id="266"/>
            <p14:sldId id="259"/>
            <p14:sldId id="258"/>
            <p14:sldId id="268"/>
            <p14:sldId id="282"/>
          </p14:sldIdLst>
        </p14:section>
        <p14:section name="requests library" id="{2EE9FE6D-14E4-4BC0-8991-6F9836D01EC6}">
          <p14:sldIdLst>
            <p14:sldId id="281"/>
            <p14:sldId id="280"/>
            <p14:sldId id="283"/>
            <p14:sldId id="286"/>
          </p14:sldIdLst>
        </p14:section>
        <p14:section name="Navigating HTML" id="{8FD9D830-6EF4-423E-9BD1-5EF29B33B121}">
          <p14:sldIdLst>
            <p14:sldId id="269"/>
            <p14:sldId id="260"/>
            <p14:sldId id="276"/>
            <p14:sldId id="278"/>
            <p14:sldId id="277"/>
            <p14:sldId id="270"/>
            <p14:sldId id="289"/>
          </p14:sldIdLst>
        </p14:section>
        <p14:section name="Crawling" id="{62BAB5F8-3C84-40F2-BEA1-9EC1766CF097}">
          <p14:sldIdLst>
            <p14:sldId id="288"/>
            <p14:sldId id="261"/>
            <p14:sldId id="293"/>
            <p14:sldId id="290"/>
            <p14:sldId id="294"/>
            <p14:sldId id="295"/>
            <p14:sldId id="296"/>
            <p14:sldId id="297"/>
            <p14:sldId id="287"/>
          </p14:sldIdLst>
        </p14:section>
        <p14:section name="Legal Stuff" id="{959BBD4A-245A-4596-AD5D-D533A4642B3F}">
          <p14:sldIdLst>
            <p14:sldId id="291"/>
            <p14:sldId id="292"/>
            <p14:sldId id="264"/>
            <p14:sldId id="275"/>
          </p14:sldIdLst>
        </p14:section>
        <p14:section name="Architecture" id="{281F5E57-F6C7-4089-BF4A-6D96BECD1F82}">
          <p14:sldIdLst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523" autoAdjust="0"/>
  </p:normalViewPr>
  <p:slideViewPr>
    <p:cSldViewPr snapToGrid="0">
      <p:cViewPr varScale="1">
        <p:scale>
          <a:sx n="59" d="100"/>
          <a:sy n="5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4F710-21CA-4125-A657-D728D5A0D8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96A4-1C1B-4737-963B-134D732405F2}">
      <dgm:prSet phldrT="[Text]"/>
      <dgm:spPr/>
      <dgm:t>
        <a:bodyPr/>
        <a:lstStyle/>
        <a:p>
          <a:r>
            <a:rPr lang="en-US" dirty="0" smtClean="0"/>
            <a:t>Nick’s Workshops</a:t>
          </a:r>
          <a:endParaRPr lang="en-US" dirty="0"/>
        </a:p>
      </dgm:t>
    </dgm:pt>
    <dgm:pt modelId="{1130E121-0049-427E-974C-FD9A88AF954E}" type="parTrans" cxnId="{35C6EB86-C11B-495F-981A-D55CA3B7A426}">
      <dgm:prSet/>
      <dgm:spPr/>
      <dgm:t>
        <a:bodyPr/>
        <a:lstStyle/>
        <a:p>
          <a:endParaRPr lang="en-US"/>
        </a:p>
      </dgm:t>
    </dgm:pt>
    <dgm:pt modelId="{6FEE53C2-C378-4BE6-B73F-84D8D2235DA8}" type="sibTrans" cxnId="{35C6EB86-C11B-495F-981A-D55CA3B7A426}">
      <dgm:prSet/>
      <dgm:spPr/>
      <dgm:t>
        <a:bodyPr/>
        <a:lstStyle/>
        <a:p>
          <a:endParaRPr lang="en-US"/>
        </a:p>
      </dgm:t>
    </dgm:pt>
    <dgm:pt modelId="{11AF598B-4291-4814-AE6B-3F672C247A27}" type="asst">
      <dgm:prSet phldrT="[Text]"/>
      <dgm:spPr/>
      <dgm:t>
        <a:bodyPr/>
        <a:lstStyle/>
        <a:p>
          <a:r>
            <a:rPr lang="en-US" dirty="0" smtClean="0"/>
            <a:t>/data</a:t>
          </a:r>
          <a:endParaRPr lang="en-US" dirty="0"/>
        </a:p>
      </dgm:t>
    </dgm:pt>
    <dgm:pt modelId="{6D672D84-0488-4EC5-8252-379A3435148E}" type="parTrans" cxnId="{217E7080-0F8A-4AE7-A044-E17E1ACC2969}">
      <dgm:prSet/>
      <dgm:spPr/>
      <dgm:t>
        <a:bodyPr/>
        <a:lstStyle/>
        <a:p>
          <a:endParaRPr lang="en-US"/>
        </a:p>
      </dgm:t>
    </dgm:pt>
    <dgm:pt modelId="{CA1448EC-DED3-4D7B-868B-615EA78C429A}" type="sibTrans" cxnId="{217E7080-0F8A-4AE7-A044-E17E1ACC2969}">
      <dgm:prSet/>
      <dgm:spPr/>
      <dgm:t>
        <a:bodyPr/>
        <a:lstStyle/>
        <a:p>
          <a:endParaRPr lang="en-US"/>
        </a:p>
      </dgm:t>
    </dgm:pt>
    <dgm:pt modelId="{FB5E40D2-4BB8-4097-A29E-FABF7337FEFA}">
      <dgm:prSet phldrT="[Text]"/>
      <dgm:spPr/>
      <dgm:t>
        <a:bodyPr/>
        <a:lstStyle/>
        <a:p>
          <a:r>
            <a:rPr lang="en-US" dirty="0" smtClean="0"/>
            <a:t>1 Web Scraping with BeautifulSoup.pptx</a:t>
          </a:r>
          <a:endParaRPr lang="en-US" dirty="0"/>
        </a:p>
      </dgm:t>
    </dgm:pt>
    <dgm:pt modelId="{7C4C5632-203B-4E61-B5A1-2E88DB8BCF79}" type="parTrans" cxnId="{A7A9DB5C-9413-4EE6-9094-658A3158F79E}">
      <dgm:prSet/>
      <dgm:spPr/>
      <dgm:t>
        <a:bodyPr/>
        <a:lstStyle/>
        <a:p>
          <a:endParaRPr lang="en-US"/>
        </a:p>
      </dgm:t>
    </dgm:pt>
    <dgm:pt modelId="{E94313A8-B029-4893-8DE9-48A38AD44409}" type="sibTrans" cxnId="{A7A9DB5C-9413-4EE6-9094-658A3158F79E}">
      <dgm:prSet/>
      <dgm:spPr/>
      <dgm:t>
        <a:bodyPr/>
        <a:lstStyle/>
        <a:p>
          <a:endParaRPr lang="en-US"/>
        </a:p>
      </dgm:t>
    </dgm:pt>
    <dgm:pt modelId="{804F9A96-EF2D-45CE-AFFD-1404B04949AC}" type="asst">
      <dgm:prSet phldrT="[Text]"/>
      <dgm:spPr/>
      <dgm:t>
        <a:bodyPr/>
        <a:lstStyle/>
        <a:p>
          <a:r>
            <a:rPr lang="en-US" dirty="0" err="1" smtClean="0"/>
            <a:t>cbb</a:t>
          </a:r>
          <a:r>
            <a:rPr lang="en-US" dirty="0" smtClean="0"/>
            <a:t>-scores…</a:t>
          </a:r>
          <a:endParaRPr lang="en-US" dirty="0"/>
        </a:p>
      </dgm:t>
    </dgm:pt>
    <dgm:pt modelId="{FAA5E5DA-ABB8-4A31-B2E0-30CB3D59881B}" type="parTrans" cxnId="{42FAE051-4345-4390-AB20-25F01B808614}">
      <dgm:prSet/>
      <dgm:spPr/>
      <dgm:t>
        <a:bodyPr/>
        <a:lstStyle/>
        <a:p>
          <a:endParaRPr lang="en-US"/>
        </a:p>
      </dgm:t>
    </dgm:pt>
    <dgm:pt modelId="{A73D785E-1AC5-495D-A4EC-5CA01463261B}" type="sibTrans" cxnId="{42FAE051-4345-4390-AB20-25F01B808614}">
      <dgm:prSet/>
      <dgm:spPr/>
      <dgm:t>
        <a:bodyPr/>
        <a:lstStyle/>
        <a:p>
          <a:endParaRPr lang="en-US"/>
        </a:p>
      </dgm:t>
    </dgm:pt>
    <dgm:pt modelId="{EA33D88A-0939-461C-A435-A9AFD4490E52}" type="asst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/>
        </a:p>
      </dgm:t>
    </dgm:pt>
    <dgm:pt modelId="{463AB042-87CE-4EA6-B9C2-3E674237780B}" type="parTrans" cxnId="{201757DE-43BD-476C-866F-62369D7A7B67}">
      <dgm:prSet/>
      <dgm:spPr/>
      <dgm:t>
        <a:bodyPr/>
        <a:lstStyle/>
        <a:p>
          <a:endParaRPr lang="en-US"/>
        </a:p>
      </dgm:t>
    </dgm:pt>
    <dgm:pt modelId="{2DACC550-4B73-49A3-88C0-59AEFF111FA2}" type="sibTrans" cxnId="{201757DE-43BD-476C-866F-62369D7A7B67}">
      <dgm:prSet/>
      <dgm:spPr/>
      <dgm:t>
        <a:bodyPr/>
        <a:lstStyle/>
        <a:p>
          <a:endParaRPr lang="en-US"/>
        </a:p>
      </dgm:t>
    </dgm:pt>
    <dgm:pt modelId="{6F3B8D78-AB64-4C55-B90F-ABE4DE736631}" type="asst">
      <dgm:prSet phldrT="[Text]"/>
      <dgm:spPr/>
      <dgm:t>
        <a:bodyPr/>
        <a:lstStyle/>
        <a:p>
          <a:r>
            <a:rPr lang="en-US" dirty="0" smtClean="0"/>
            <a:t>Scraper.py</a:t>
          </a:r>
          <a:endParaRPr lang="en-US" dirty="0"/>
        </a:p>
      </dgm:t>
    </dgm:pt>
    <dgm:pt modelId="{14EB140A-4FBC-4856-B77B-5EF8ECD93C44}" type="parTrans" cxnId="{FFDC4EC4-E237-4AEF-B0CF-6CBF1053110B}">
      <dgm:prSet/>
      <dgm:spPr/>
      <dgm:t>
        <a:bodyPr/>
        <a:lstStyle/>
        <a:p>
          <a:endParaRPr lang="en-US"/>
        </a:p>
      </dgm:t>
    </dgm:pt>
    <dgm:pt modelId="{AB1F95AD-AABE-418E-B55D-EAA01CE8A5C1}" type="sibTrans" cxnId="{FFDC4EC4-E237-4AEF-B0CF-6CBF1053110B}">
      <dgm:prSet/>
      <dgm:spPr/>
      <dgm:t>
        <a:bodyPr/>
        <a:lstStyle/>
        <a:p>
          <a:endParaRPr lang="en-US"/>
        </a:p>
      </dgm:t>
    </dgm:pt>
    <dgm:pt modelId="{21EBD29C-2743-4363-A2DA-4869FD36EE75}" type="asst">
      <dgm:prSet phldrT="[Text]"/>
      <dgm:spPr/>
      <dgm:t>
        <a:bodyPr/>
        <a:lstStyle/>
        <a:p>
          <a:r>
            <a:rPr lang="en-US" dirty="0" smtClean="0"/>
            <a:t>web-scraping…</a:t>
          </a:r>
          <a:endParaRPr lang="en-US" dirty="0"/>
        </a:p>
      </dgm:t>
    </dgm:pt>
    <dgm:pt modelId="{94CF60E3-C45A-4B72-B9CD-D3025E94E088}" type="parTrans" cxnId="{8BB6FE89-44A6-452D-985A-3B487C0B69C2}">
      <dgm:prSet/>
      <dgm:spPr/>
      <dgm:t>
        <a:bodyPr/>
        <a:lstStyle/>
        <a:p>
          <a:endParaRPr lang="en-US"/>
        </a:p>
      </dgm:t>
    </dgm:pt>
    <dgm:pt modelId="{0EA0CC82-521D-4575-98FC-709530A2CB30}" type="sibTrans" cxnId="{8BB6FE89-44A6-452D-985A-3B487C0B69C2}">
      <dgm:prSet/>
      <dgm:spPr/>
      <dgm:t>
        <a:bodyPr/>
        <a:lstStyle/>
        <a:p>
          <a:endParaRPr lang="en-US"/>
        </a:p>
      </dgm:t>
    </dgm:pt>
    <dgm:pt modelId="{91310854-C249-4D77-8DBC-0A21798FAB6F}">
      <dgm:prSet/>
      <dgm:spPr/>
      <dgm:t>
        <a:bodyPr/>
        <a:lstStyle/>
        <a:p>
          <a:r>
            <a:rPr lang="en-US" smtClean="0"/>
            <a:t>2 Mining and Feature Engineering.pptx</a:t>
          </a:r>
          <a:endParaRPr lang="en-US" dirty="0" smtClean="0"/>
        </a:p>
      </dgm:t>
    </dgm:pt>
    <dgm:pt modelId="{372E8FAC-BDD3-46B1-BC1D-9EC6ABB75A34}" type="parTrans" cxnId="{868D5168-5A53-4A57-83B8-DEE007F92EF5}">
      <dgm:prSet/>
      <dgm:spPr/>
      <dgm:t>
        <a:bodyPr/>
        <a:lstStyle/>
        <a:p>
          <a:endParaRPr lang="en-US"/>
        </a:p>
      </dgm:t>
    </dgm:pt>
    <dgm:pt modelId="{78432CE8-D7A5-4F55-A921-C2C0C98BBB8F}" type="sibTrans" cxnId="{868D5168-5A53-4A57-83B8-DEE007F92EF5}">
      <dgm:prSet/>
      <dgm:spPr/>
      <dgm:t>
        <a:bodyPr/>
        <a:lstStyle/>
        <a:p>
          <a:endParaRPr lang="en-US"/>
        </a:p>
      </dgm:t>
    </dgm:pt>
    <dgm:pt modelId="{27F03B91-565A-43F1-B582-CFCC74D5A580}">
      <dgm:prSet/>
      <dgm:spPr/>
      <dgm:t>
        <a:bodyPr/>
        <a:lstStyle/>
        <a:p>
          <a:r>
            <a:rPr lang="en-US" smtClean="0"/>
            <a:t>3 Choosing a Model.pptx</a:t>
          </a:r>
          <a:endParaRPr lang="en-US" dirty="0" smtClean="0"/>
        </a:p>
      </dgm:t>
    </dgm:pt>
    <dgm:pt modelId="{1B747FF7-FE71-421C-A3F2-E9F22BA6F2EE}" type="parTrans" cxnId="{618222DF-75B8-49A4-8ED1-F9D2F2C58979}">
      <dgm:prSet/>
      <dgm:spPr/>
      <dgm:t>
        <a:bodyPr/>
        <a:lstStyle/>
        <a:p>
          <a:endParaRPr lang="en-US"/>
        </a:p>
      </dgm:t>
    </dgm:pt>
    <dgm:pt modelId="{D59496E9-A364-4A21-932F-CD288D3ACA79}" type="sibTrans" cxnId="{618222DF-75B8-49A4-8ED1-F9D2F2C58979}">
      <dgm:prSet/>
      <dgm:spPr/>
      <dgm:t>
        <a:bodyPr/>
        <a:lstStyle/>
        <a:p>
          <a:endParaRPr lang="en-US"/>
        </a:p>
      </dgm:t>
    </dgm:pt>
    <dgm:pt modelId="{2D806121-5755-4093-A429-96BB91100409}">
      <dgm:prSet/>
      <dgm:spPr/>
      <dgm:t>
        <a:bodyPr/>
        <a:lstStyle/>
        <a:p>
          <a:r>
            <a:rPr lang="en-US" smtClean="0"/>
            <a:t>4 Model Evaluation.pptx</a:t>
          </a:r>
          <a:endParaRPr lang="en-US" dirty="0" smtClean="0"/>
        </a:p>
      </dgm:t>
    </dgm:pt>
    <dgm:pt modelId="{F386DF03-05B1-46E3-9249-EC3D55900AEA}" type="parTrans" cxnId="{2C469364-3E7F-488C-AC1D-28D52E0950C8}">
      <dgm:prSet/>
      <dgm:spPr/>
      <dgm:t>
        <a:bodyPr/>
        <a:lstStyle/>
        <a:p>
          <a:endParaRPr lang="en-US"/>
        </a:p>
      </dgm:t>
    </dgm:pt>
    <dgm:pt modelId="{3E083B5F-F862-4D29-BB4D-F42C60767FF8}" type="sibTrans" cxnId="{2C469364-3E7F-488C-AC1D-28D52E0950C8}">
      <dgm:prSet/>
      <dgm:spPr/>
      <dgm:t>
        <a:bodyPr/>
        <a:lstStyle/>
        <a:p>
          <a:endParaRPr lang="en-US"/>
        </a:p>
      </dgm:t>
    </dgm:pt>
    <dgm:pt modelId="{FA3DED6A-51CA-4783-9F67-8B2B63D8BDE2}" type="pres">
      <dgm:prSet presAssocID="{E134F710-21CA-4125-A657-D728D5A0D8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DFEA0E-58F6-44D7-A3B7-9535CE885699}" type="pres">
      <dgm:prSet presAssocID="{1BC696A4-1C1B-4737-963B-134D732405F2}" presName="hierRoot1" presStyleCnt="0">
        <dgm:presLayoutVars>
          <dgm:hierBranch val="init"/>
        </dgm:presLayoutVars>
      </dgm:prSet>
      <dgm:spPr/>
    </dgm:pt>
    <dgm:pt modelId="{41CD32DD-408E-426E-9457-1A076FC3E200}" type="pres">
      <dgm:prSet presAssocID="{1BC696A4-1C1B-4737-963B-134D732405F2}" presName="rootComposite1" presStyleCnt="0"/>
      <dgm:spPr/>
    </dgm:pt>
    <dgm:pt modelId="{43FF3914-308D-4F90-BA4A-17E953742314}" type="pres">
      <dgm:prSet presAssocID="{1BC696A4-1C1B-4737-963B-134D732405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3E316-E7FE-4D5A-A629-F6A9124460E0}" type="pres">
      <dgm:prSet presAssocID="{1BC696A4-1C1B-4737-963B-134D732405F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3AF779-E77E-4698-B3D2-223045E94E15}" type="pres">
      <dgm:prSet presAssocID="{1BC696A4-1C1B-4737-963B-134D732405F2}" presName="hierChild2" presStyleCnt="0"/>
      <dgm:spPr/>
    </dgm:pt>
    <dgm:pt modelId="{8908DE9D-ABD1-469B-A59D-C2912D296CB9}" type="pres">
      <dgm:prSet presAssocID="{7C4C5632-203B-4E61-B5A1-2E88DB8BCF7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3792D18-5711-40E4-B956-F352E9ACAA78}" type="pres">
      <dgm:prSet presAssocID="{FB5E40D2-4BB8-4097-A29E-FABF7337FEFA}" presName="hierRoot2" presStyleCnt="0">
        <dgm:presLayoutVars>
          <dgm:hierBranch val="init"/>
        </dgm:presLayoutVars>
      </dgm:prSet>
      <dgm:spPr/>
    </dgm:pt>
    <dgm:pt modelId="{E019F1A2-C13C-403C-B4E1-C01FD89167E0}" type="pres">
      <dgm:prSet presAssocID="{FB5E40D2-4BB8-4097-A29E-FABF7337FEFA}" presName="rootComposite" presStyleCnt="0"/>
      <dgm:spPr/>
    </dgm:pt>
    <dgm:pt modelId="{857903D6-923A-4009-B9D7-652F80152976}" type="pres">
      <dgm:prSet presAssocID="{FB5E40D2-4BB8-4097-A29E-FABF7337FEF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5797F1-E799-4B51-8D3F-90088562F4F4}" type="pres">
      <dgm:prSet presAssocID="{FB5E40D2-4BB8-4097-A29E-FABF7337FE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5D13BBFA-CA5F-4746-8115-A6DC211F6C4D}" type="pres">
      <dgm:prSet presAssocID="{FB5E40D2-4BB8-4097-A29E-FABF7337FEFA}" presName="hierChild4" presStyleCnt="0"/>
      <dgm:spPr/>
    </dgm:pt>
    <dgm:pt modelId="{316D174F-C960-4CD6-B2AC-E1946D44FC96}" type="pres">
      <dgm:prSet presAssocID="{FB5E40D2-4BB8-4097-A29E-FABF7337FEFA}" presName="hierChild5" presStyleCnt="0"/>
      <dgm:spPr/>
    </dgm:pt>
    <dgm:pt modelId="{99E35ADB-0E65-434B-A111-5F36B125A0AC}" type="pres">
      <dgm:prSet presAssocID="{372E8FAC-BDD3-46B1-BC1D-9EC6ABB75A3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0640052E-44D3-4C98-9722-AEDFF65A8D57}" type="pres">
      <dgm:prSet presAssocID="{91310854-C249-4D77-8DBC-0A21798FAB6F}" presName="hierRoot2" presStyleCnt="0">
        <dgm:presLayoutVars>
          <dgm:hierBranch val="init"/>
        </dgm:presLayoutVars>
      </dgm:prSet>
      <dgm:spPr/>
    </dgm:pt>
    <dgm:pt modelId="{22B77714-1CA2-4391-AAA6-1438D92FF368}" type="pres">
      <dgm:prSet presAssocID="{91310854-C249-4D77-8DBC-0A21798FAB6F}" presName="rootComposite" presStyleCnt="0"/>
      <dgm:spPr/>
    </dgm:pt>
    <dgm:pt modelId="{BA727F91-8384-4C2B-8A88-CE67BB9DEDB4}" type="pres">
      <dgm:prSet presAssocID="{91310854-C249-4D77-8DBC-0A21798FAB6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97A4-5007-4E06-B40E-E3E27B188E85}" type="pres">
      <dgm:prSet presAssocID="{91310854-C249-4D77-8DBC-0A21798FAB6F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A78B84-065A-467A-8FD5-53C6A21DD549}" type="pres">
      <dgm:prSet presAssocID="{91310854-C249-4D77-8DBC-0A21798FAB6F}" presName="hierChild4" presStyleCnt="0"/>
      <dgm:spPr/>
    </dgm:pt>
    <dgm:pt modelId="{C7FD2CBB-F173-403D-84A1-7D8C6FEE1E13}" type="pres">
      <dgm:prSet presAssocID="{91310854-C249-4D77-8DBC-0A21798FAB6F}" presName="hierChild5" presStyleCnt="0"/>
      <dgm:spPr/>
    </dgm:pt>
    <dgm:pt modelId="{81FD1D1E-74F9-4760-B490-6CF016DDA012}" type="pres">
      <dgm:prSet presAssocID="{1B747FF7-FE71-421C-A3F2-E9F22BA6F2EE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7DEF9C-8446-4AD5-B35D-817EAB03E0BD}" type="pres">
      <dgm:prSet presAssocID="{27F03B91-565A-43F1-B582-CFCC74D5A580}" presName="hierRoot2" presStyleCnt="0">
        <dgm:presLayoutVars>
          <dgm:hierBranch val="init"/>
        </dgm:presLayoutVars>
      </dgm:prSet>
      <dgm:spPr/>
    </dgm:pt>
    <dgm:pt modelId="{AAEDEB5E-69CA-44CC-8B8B-415EC85D24F0}" type="pres">
      <dgm:prSet presAssocID="{27F03B91-565A-43F1-B582-CFCC74D5A580}" presName="rootComposite" presStyleCnt="0"/>
      <dgm:spPr/>
    </dgm:pt>
    <dgm:pt modelId="{264AA752-9F96-4898-86CD-18D0F403C648}" type="pres">
      <dgm:prSet presAssocID="{27F03B91-565A-43F1-B582-CFCC74D5A58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1C494-9BFA-4E5D-B133-EE43D159B60C}" type="pres">
      <dgm:prSet presAssocID="{27F03B91-565A-43F1-B582-CFCC74D5A580}" presName="rootConnector" presStyleLbl="node2" presStyleIdx="2" presStyleCnt="4"/>
      <dgm:spPr/>
      <dgm:t>
        <a:bodyPr/>
        <a:lstStyle/>
        <a:p>
          <a:endParaRPr lang="en-US"/>
        </a:p>
      </dgm:t>
    </dgm:pt>
    <dgm:pt modelId="{13043854-8EF9-407A-82CA-8A47DD01350C}" type="pres">
      <dgm:prSet presAssocID="{27F03B91-565A-43F1-B582-CFCC74D5A580}" presName="hierChild4" presStyleCnt="0"/>
      <dgm:spPr/>
    </dgm:pt>
    <dgm:pt modelId="{ABAA5B48-0446-4476-829B-6E186406FE00}" type="pres">
      <dgm:prSet presAssocID="{27F03B91-565A-43F1-B582-CFCC74D5A580}" presName="hierChild5" presStyleCnt="0"/>
      <dgm:spPr/>
    </dgm:pt>
    <dgm:pt modelId="{6D2E717F-881B-46C7-934A-56F90CC9DB1F}" type="pres">
      <dgm:prSet presAssocID="{F386DF03-05B1-46E3-9249-EC3D55900AE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8B42592-BBF1-46C8-B44A-B7B85AEE8756}" type="pres">
      <dgm:prSet presAssocID="{2D806121-5755-4093-A429-96BB91100409}" presName="hierRoot2" presStyleCnt="0">
        <dgm:presLayoutVars>
          <dgm:hierBranch val="init"/>
        </dgm:presLayoutVars>
      </dgm:prSet>
      <dgm:spPr/>
    </dgm:pt>
    <dgm:pt modelId="{97F17FBE-33D2-49F2-B6B3-275755FFBE1C}" type="pres">
      <dgm:prSet presAssocID="{2D806121-5755-4093-A429-96BB91100409}" presName="rootComposite" presStyleCnt="0"/>
      <dgm:spPr/>
    </dgm:pt>
    <dgm:pt modelId="{8321E97F-F96A-4C3D-B1A7-5A0B36A1C082}" type="pres">
      <dgm:prSet presAssocID="{2D806121-5755-4093-A429-96BB9110040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73CED-863C-49DC-9B4E-A3E24D341274}" type="pres">
      <dgm:prSet presAssocID="{2D806121-5755-4093-A429-96BB91100409}" presName="rootConnector" presStyleLbl="node2" presStyleIdx="3" presStyleCnt="4"/>
      <dgm:spPr/>
      <dgm:t>
        <a:bodyPr/>
        <a:lstStyle/>
        <a:p>
          <a:endParaRPr lang="en-US"/>
        </a:p>
      </dgm:t>
    </dgm:pt>
    <dgm:pt modelId="{9CE20A49-7C0A-4EC3-B1E5-BEA1C9695069}" type="pres">
      <dgm:prSet presAssocID="{2D806121-5755-4093-A429-96BB91100409}" presName="hierChild4" presStyleCnt="0"/>
      <dgm:spPr/>
    </dgm:pt>
    <dgm:pt modelId="{59BF7DAD-17D7-4A4B-840B-5D898F21B18C}" type="pres">
      <dgm:prSet presAssocID="{2D806121-5755-4093-A429-96BB91100409}" presName="hierChild5" presStyleCnt="0"/>
      <dgm:spPr/>
    </dgm:pt>
    <dgm:pt modelId="{1E0F72F2-8EBA-4114-8451-70EC7AEC4210}" type="pres">
      <dgm:prSet presAssocID="{1BC696A4-1C1B-4737-963B-134D732405F2}" presName="hierChild3" presStyleCnt="0"/>
      <dgm:spPr/>
    </dgm:pt>
    <dgm:pt modelId="{D7F994C2-7F69-42D9-8049-51A90081921F}" type="pres">
      <dgm:prSet presAssocID="{6D672D84-0488-4EC5-8252-379A3435148E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B7CF1E41-A3AA-4259-9127-A77A270113D9}" type="pres">
      <dgm:prSet presAssocID="{11AF598B-4291-4814-AE6B-3F672C247A27}" presName="hierRoot3" presStyleCnt="0">
        <dgm:presLayoutVars>
          <dgm:hierBranch val="init"/>
        </dgm:presLayoutVars>
      </dgm:prSet>
      <dgm:spPr/>
    </dgm:pt>
    <dgm:pt modelId="{D4538B0F-223F-4AE2-934A-8AF1A7CB2973}" type="pres">
      <dgm:prSet presAssocID="{11AF598B-4291-4814-AE6B-3F672C247A27}" presName="rootComposite3" presStyleCnt="0"/>
      <dgm:spPr/>
    </dgm:pt>
    <dgm:pt modelId="{2F8105D8-F8C8-461A-9AEB-CF07AB4A31CF}" type="pres">
      <dgm:prSet presAssocID="{11AF598B-4291-4814-AE6B-3F672C247A2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44469-1371-43C0-9351-601F17E50DDA}" type="pres">
      <dgm:prSet presAssocID="{11AF598B-4291-4814-AE6B-3F672C247A27}" presName="rootConnector3" presStyleLbl="asst1" presStyleIdx="0" presStyleCnt="5"/>
      <dgm:spPr/>
      <dgm:t>
        <a:bodyPr/>
        <a:lstStyle/>
        <a:p>
          <a:endParaRPr lang="en-US"/>
        </a:p>
      </dgm:t>
    </dgm:pt>
    <dgm:pt modelId="{3CA26A8C-E5E7-4EDB-B402-78B5B31CF518}" type="pres">
      <dgm:prSet presAssocID="{11AF598B-4291-4814-AE6B-3F672C247A27}" presName="hierChild6" presStyleCnt="0"/>
      <dgm:spPr/>
    </dgm:pt>
    <dgm:pt modelId="{2F26F8B0-2595-4A00-87F7-ABC31206524A}" type="pres">
      <dgm:prSet presAssocID="{11AF598B-4291-4814-AE6B-3F672C247A27}" presName="hierChild7" presStyleCnt="0"/>
      <dgm:spPr/>
    </dgm:pt>
    <dgm:pt modelId="{412F66D9-3CE8-4F81-BD2F-0DDF5AE8BE15}" type="pres">
      <dgm:prSet presAssocID="{FAA5E5DA-ABB8-4A31-B2E0-30CB3D59881B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9B72002F-026F-420E-9510-6FC7481609B9}" type="pres">
      <dgm:prSet presAssocID="{804F9A96-EF2D-45CE-AFFD-1404B04949AC}" presName="hierRoot3" presStyleCnt="0">
        <dgm:presLayoutVars>
          <dgm:hierBranch val="init"/>
        </dgm:presLayoutVars>
      </dgm:prSet>
      <dgm:spPr/>
    </dgm:pt>
    <dgm:pt modelId="{8C79AB99-BC1E-466B-AD9B-EBE69A547E5F}" type="pres">
      <dgm:prSet presAssocID="{804F9A96-EF2D-45CE-AFFD-1404B04949AC}" presName="rootComposite3" presStyleCnt="0"/>
      <dgm:spPr/>
    </dgm:pt>
    <dgm:pt modelId="{75D86200-1305-4C21-ABF6-53C1C9812393}" type="pres">
      <dgm:prSet presAssocID="{804F9A96-EF2D-45CE-AFFD-1404B04949AC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B63D9-0B13-490B-9C55-A71510BAE775}" type="pres">
      <dgm:prSet presAssocID="{804F9A96-EF2D-45CE-AFFD-1404B04949AC}" presName="rootConnector3" presStyleLbl="asst1" presStyleIdx="1" presStyleCnt="5"/>
      <dgm:spPr/>
      <dgm:t>
        <a:bodyPr/>
        <a:lstStyle/>
        <a:p>
          <a:endParaRPr lang="en-US"/>
        </a:p>
      </dgm:t>
    </dgm:pt>
    <dgm:pt modelId="{B40AC63B-6AAB-4BFF-BB87-136EF0106D89}" type="pres">
      <dgm:prSet presAssocID="{804F9A96-EF2D-45CE-AFFD-1404B04949AC}" presName="hierChild6" presStyleCnt="0"/>
      <dgm:spPr/>
    </dgm:pt>
    <dgm:pt modelId="{F17F9FC8-087F-4992-8E21-ACB7A6F11E18}" type="pres">
      <dgm:prSet presAssocID="{804F9A96-EF2D-45CE-AFFD-1404B04949AC}" presName="hierChild7" presStyleCnt="0"/>
      <dgm:spPr/>
    </dgm:pt>
    <dgm:pt modelId="{D1E6D966-301E-475F-8C52-AE0046E288DF}" type="pres">
      <dgm:prSet presAssocID="{463AB042-87CE-4EA6-B9C2-3E674237780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EAC7F36D-7ECD-4597-9FFA-2BF048F062F9}" type="pres">
      <dgm:prSet presAssocID="{EA33D88A-0939-461C-A435-A9AFD4490E52}" presName="hierRoot3" presStyleCnt="0">
        <dgm:presLayoutVars>
          <dgm:hierBranch val="init"/>
        </dgm:presLayoutVars>
      </dgm:prSet>
      <dgm:spPr/>
    </dgm:pt>
    <dgm:pt modelId="{2F7AE6E8-E7EB-46FB-AF68-D2FDE6BBFB9B}" type="pres">
      <dgm:prSet presAssocID="{EA33D88A-0939-461C-A435-A9AFD4490E52}" presName="rootComposite3" presStyleCnt="0"/>
      <dgm:spPr/>
    </dgm:pt>
    <dgm:pt modelId="{80CB30EF-2042-4DAB-B81E-BFC2D3BCB688}" type="pres">
      <dgm:prSet presAssocID="{EA33D88A-0939-461C-A435-A9AFD4490E52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2E69-D8E7-4B87-94B1-DA1C4C5C5C93}" type="pres">
      <dgm:prSet presAssocID="{EA33D88A-0939-461C-A435-A9AFD4490E52}" presName="rootConnector3" presStyleLbl="asst1" presStyleIdx="2" presStyleCnt="5"/>
      <dgm:spPr/>
      <dgm:t>
        <a:bodyPr/>
        <a:lstStyle/>
        <a:p>
          <a:endParaRPr lang="en-US"/>
        </a:p>
      </dgm:t>
    </dgm:pt>
    <dgm:pt modelId="{F503AD68-A943-4B37-8464-1427EA67EA01}" type="pres">
      <dgm:prSet presAssocID="{EA33D88A-0939-461C-A435-A9AFD4490E52}" presName="hierChild6" presStyleCnt="0"/>
      <dgm:spPr/>
    </dgm:pt>
    <dgm:pt modelId="{8336D7A3-D714-4B22-9E17-DC2BCAD056D8}" type="pres">
      <dgm:prSet presAssocID="{EA33D88A-0939-461C-A435-A9AFD4490E52}" presName="hierChild7" presStyleCnt="0"/>
      <dgm:spPr/>
    </dgm:pt>
    <dgm:pt modelId="{6D0CEE98-950C-46E0-BE9D-752CCF940233}" type="pres">
      <dgm:prSet presAssocID="{14EB140A-4FBC-4856-B77B-5EF8ECD93C4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AA34CC4D-08F5-4D85-9E72-0DFF19EA1051}" type="pres">
      <dgm:prSet presAssocID="{6F3B8D78-AB64-4C55-B90F-ABE4DE736631}" presName="hierRoot3" presStyleCnt="0">
        <dgm:presLayoutVars>
          <dgm:hierBranch val="init"/>
        </dgm:presLayoutVars>
      </dgm:prSet>
      <dgm:spPr/>
    </dgm:pt>
    <dgm:pt modelId="{10340801-03AE-4BE7-B2E2-AE0C65B39264}" type="pres">
      <dgm:prSet presAssocID="{6F3B8D78-AB64-4C55-B90F-ABE4DE736631}" presName="rootComposite3" presStyleCnt="0"/>
      <dgm:spPr/>
    </dgm:pt>
    <dgm:pt modelId="{AD15BC69-FE60-4521-99BF-85708947F5AA}" type="pres">
      <dgm:prSet presAssocID="{6F3B8D78-AB64-4C55-B90F-ABE4DE736631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F3054-8890-48FD-8185-88B9A6C720FB}" type="pres">
      <dgm:prSet presAssocID="{6F3B8D78-AB64-4C55-B90F-ABE4DE736631}" presName="rootConnector3" presStyleLbl="asst1" presStyleIdx="3" presStyleCnt="5"/>
      <dgm:spPr/>
      <dgm:t>
        <a:bodyPr/>
        <a:lstStyle/>
        <a:p>
          <a:endParaRPr lang="en-US"/>
        </a:p>
      </dgm:t>
    </dgm:pt>
    <dgm:pt modelId="{B72593CC-ED84-4017-A772-C5BC8AF9CB8D}" type="pres">
      <dgm:prSet presAssocID="{6F3B8D78-AB64-4C55-B90F-ABE4DE736631}" presName="hierChild6" presStyleCnt="0"/>
      <dgm:spPr/>
    </dgm:pt>
    <dgm:pt modelId="{0D01E48D-8F4D-4C43-863A-BFA5EEC24B01}" type="pres">
      <dgm:prSet presAssocID="{6F3B8D78-AB64-4C55-B90F-ABE4DE736631}" presName="hierChild7" presStyleCnt="0"/>
      <dgm:spPr/>
    </dgm:pt>
    <dgm:pt modelId="{A0A4AD83-3F95-454E-8EFD-7A4D58A5823E}" type="pres">
      <dgm:prSet presAssocID="{94CF60E3-C45A-4B72-B9CD-D3025E94E0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87F7094-B3C6-498E-804A-8F0F50AB1DC4}" type="pres">
      <dgm:prSet presAssocID="{21EBD29C-2743-4363-A2DA-4869FD36EE75}" presName="hierRoot3" presStyleCnt="0">
        <dgm:presLayoutVars>
          <dgm:hierBranch val="init"/>
        </dgm:presLayoutVars>
      </dgm:prSet>
      <dgm:spPr/>
    </dgm:pt>
    <dgm:pt modelId="{047F28FA-3CCF-4328-B521-C30EDD1A853E}" type="pres">
      <dgm:prSet presAssocID="{21EBD29C-2743-4363-A2DA-4869FD36EE75}" presName="rootComposite3" presStyleCnt="0"/>
      <dgm:spPr/>
    </dgm:pt>
    <dgm:pt modelId="{71712256-5060-4300-83A6-B00847658845}" type="pres">
      <dgm:prSet presAssocID="{21EBD29C-2743-4363-A2DA-4869FD36EE75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3CFFC-FAA1-4D4C-83A4-80FF43ACA3E5}" type="pres">
      <dgm:prSet presAssocID="{21EBD29C-2743-4363-A2DA-4869FD36EE75}" presName="rootConnector3" presStyleLbl="asst1" presStyleIdx="4" presStyleCnt="5"/>
      <dgm:spPr/>
      <dgm:t>
        <a:bodyPr/>
        <a:lstStyle/>
        <a:p>
          <a:endParaRPr lang="en-US"/>
        </a:p>
      </dgm:t>
    </dgm:pt>
    <dgm:pt modelId="{DBEB632D-35E4-41D0-8DBD-C4832EAA2E5E}" type="pres">
      <dgm:prSet presAssocID="{21EBD29C-2743-4363-A2DA-4869FD36EE75}" presName="hierChild6" presStyleCnt="0"/>
      <dgm:spPr/>
    </dgm:pt>
    <dgm:pt modelId="{0AEF6B29-E99D-46DC-B353-94EB0432827B}" type="pres">
      <dgm:prSet presAssocID="{21EBD29C-2743-4363-A2DA-4869FD36EE75}" presName="hierChild7" presStyleCnt="0"/>
      <dgm:spPr/>
    </dgm:pt>
  </dgm:ptLst>
  <dgm:cxnLst>
    <dgm:cxn modelId="{2C469364-3E7F-488C-AC1D-28D52E0950C8}" srcId="{1BC696A4-1C1B-4737-963B-134D732405F2}" destId="{2D806121-5755-4093-A429-96BB91100409}" srcOrd="5" destOrd="0" parTransId="{F386DF03-05B1-46E3-9249-EC3D55900AEA}" sibTransId="{3E083B5F-F862-4D29-BB4D-F42C60767FF8}"/>
    <dgm:cxn modelId="{394F2207-7EA8-4AC3-BDED-38B96A8650AB}" type="presOf" srcId="{463AB042-87CE-4EA6-B9C2-3E674237780B}" destId="{D1E6D966-301E-475F-8C52-AE0046E288DF}" srcOrd="0" destOrd="0" presId="urn:microsoft.com/office/officeart/2005/8/layout/orgChart1"/>
    <dgm:cxn modelId="{A871767C-1E45-4F88-A899-61AC4699D7E6}" type="presOf" srcId="{F386DF03-05B1-46E3-9249-EC3D55900AEA}" destId="{6D2E717F-881B-46C7-934A-56F90CC9DB1F}" srcOrd="0" destOrd="0" presId="urn:microsoft.com/office/officeart/2005/8/layout/orgChart1"/>
    <dgm:cxn modelId="{D3027C33-F934-4CE1-A71B-17DAD2DF6D31}" type="presOf" srcId="{91310854-C249-4D77-8DBC-0A21798FAB6F}" destId="{BA727F91-8384-4C2B-8A88-CE67BB9DEDB4}" srcOrd="0" destOrd="0" presId="urn:microsoft.com/office/officeart/2005/8/layout/orgChart1"/>
    <dgm:cxn modelId="{FFDC4EC4-E237-4AEF-B0CF-6CBF1053110B}" srcId="{EA33D88A-0939-461C-A435-A9AFD4490E52}" destId="{6F3B8D78-AB64-4C55-B90F-ABE4DE736631}" srcOrd="0" destOrd="0" parTransId="{14EB140A-4FBC-4856-B77B-5EF8ECD93C44}" sibTransId="{AB1F95AD-AABE-418E-B55D-EAA01CE8A5C1}"/>
    <dgm:cxn modelId="{E189E806-5FC3-4930-902A-9FC5040E359F}" type="presOf" srcId="{804F9A96-EF2D-45CE-AFFD-1404B04949AC}" destId="{33DB63D9-0B13-490B-9C55-A71510BAE775}" srcOrd="1" destOrd="0" presId="urn:microsoft.com/office/officeart/2005/8/layout/orgChart1"/>
    <dgm:cxn modelId="{93A57C29-6673-48EF-AE7E-6D2CB9E27F30}" type="presOf" srcId="{11AF598B-4291-4814-AE6B-3F672C247A27}" destId="{30044469-1371-43C0-9351-601F17E50DDA}" srcOrd="1" destOrd="0" presId="urn:microsoft.com/office/officeart/2005/8/layout/orgChart1"/>
    <dgm:cxn modelId="{8CC074BB-ABE4-4EF4-A894-52799B68BFEF}" type="presOf" srcId="{FB5E40D2-4BB8-4097-A29E-FABF7337FEFA}" destId="{857903D6-923A-4009-B9D7-652F80152976}" srcOrd="0" destOrd="0" presId="urn:microsoft.com/office/officeart/2005/8/layout/orgChart1"/>
    <dgm:cxn modelId="{A160726B-EDEF-4B5D-B279-D60AF1CB6C5C}" type="presOf" srcId="{7C4C5632-203B-4E61-B5A1-2E88DB8BCF79}" destId="{8908DE9D-ABD1-469B-A59D-C2912D296CB9}" srcOrd="0" destOrd="0" presId="urn:microsoft.com/office/officeart/2005/8/layout/orgChart1"/>
    <dgm:cxn modelId="{9FBF202C-72A8-48B7-8634-34945F167EC8}" type="presOf" srcId="{27F03B91-565A-43F1-B582-CFCC74D5A580}" destId="{264AA752-9F96-4898-86CD-18D0F403C648}" srcOrd="0" destOrd="0" presId="urn:microsoft.com/office/officeart/2005/8/layout/orgChart1"/>
    <dgm:cxn modelId="{A8E30475-B293-4D78-8ED2-570F722E3531}" type="presOf" srcId="{1BC696A4-1C1B-4737-963B-134D732405F2}" destId="{29B3E316-E7FE-4D5A-A629-F6A9124460E0}" srcOrd="1" destOrd="0" presId="urn:microsoft.com/office/officeart/2005/8/layout/orgChart1"/>
    <dgm:cxn modelId="{868D5168-5A53-4A57-83B8-DEE007F92EF5}" srcId="{1BC696A4-1C1B-4737-963B-134D732405F2}" destId="{91310854-C249-4D77-8DBC-0A21798FAB6F}" srcOrd="3" destOrd="0" parTransId="{372E8FAC-BDD3-46B1-BC1D-9EC6ABB75A34}" sibTransId="{78432CE8-D7A5-4F55-A921-C2C0C98BBB8F}"/>
    <dgm:cxn modelId="{8BB6FE89-44A6-452D-985A-3B487C0B69C2}" srcId="{EA33D88A-0939-461C-A435-A9AFD4490E52}" destId="{21EBD29C-2743-4363-A2DA-4869FD36EE75}" srcOrd="1" destOrd="0" parTransId="{94CF60E3-C45A-4B72-B9CD-D3025E94E088}" sibTransId="{0EA0CC82-521D-4575-98FC-709530A2CB30}"/>
    <dgm:cxn modelId="{6EE71E3A-A8D8-4B1B-BFFB-E50D5822E7CF}" type="presOf" srcId="{91310854-C249-4D77-8DBC-0A21798FAB6F}" destId="{63DE97A4-5007-4E06-B40E-E3E27B188E85}" srcOrd="1" destOrd="0" presId="urn:microsoft.com/office/officeart/2005/8/layout/orgChart1"/>
    <dgm:cxn modelId="{217E7080-0F8A-4AE7-A044-E17E1ACC2969}" srcId="{1BC696A4-1C1B-4737-963B-134D732405F2}" destId="{11AF598B-4291-4814-AE6B-3F672C247A27}" srcOrd="0" destOrd="0" parTransId="{6D672D84-0488-4EC5-8252-379A3435148E}" sibTransId="{CA1448EC-DED3-4D7B-868B-615EA78C429A}"/>
    <dgm:cxn modelId="{776631D6-D706-42BA-90EE-B9307D58F2C5}" type="presOf" srcId="{6F3B8D78-AB64-4C55-B90F-ABE4DE736631}" destId="{515F3054-8890-48FD-8185-88B9A6C720FB}" srcOrd="1" destOrd="0" presId="urn:microsoft.com/office/officeart/2005/8/layout/orgChart1"/>
    <dgm:cxn modelId="{17D12292-B23D-412D-AD1C-1F9D7A5C8562}" type="presOf" srcId="{E134F710-21CA-4125-A657-D728D5A0D82C}" destId="{FA3DED6A-51CA-4783-9F67-8B2B63D8BDE2}" srcOrd="0" destOrd="0" presId="urn:microsoft.com/office/officeart/2005/8/layout/orgChart1"/>
    <dgm:cxn modelId="{A7A9DB5C-9413-4EE6-9094-658A3158F79E}" srcId="{1BC696A4-1C1B-4737-963B-134D732405F2}" destId="{FB5E40D2-4BB8-4097-A29E-FABF7337FEFA}" srcOrd="2" destOrd="0" parTransId="{7C4C5632-203B-4E61-B5A1-2E88DB8BCF79}" sibTransId="{E94313A8-B029-4893-8DE9-48A38AD44409}"/>
    <dgm:cxn modelId="{42FAE051-4345-4390-AB20-25F01B808614}" srcId="{11AF598B-4291-4814-AE6B-3F672C247A27}" destId="{804F9A96-EF2D-45CE-AFFD-1404B04949AC}" srcOrd="0" destOrd="0" parTransId="{FAA5E5DA-ABB8-4A31-B2E0-30CB3D59881B}" sibTransId="{A73D785E-1AC5-495D-A4EC-5CA01463261B}"/>
    <dgm:cxn modelId="{C11B0CC5-5819-4F28-90C5-3B5018B74496}" type="presOf" srcId="{1BC696A4-1C1B-4737-963B-134D732405F2}" destId="{43FF3914-308D-4F90-BA4A-17E953742314}" srcOrd="0" destOrd="0" presId="urn:microsoft.com/office/officeart/2005/8/layout/orgChart1"/>
    <dgm:cxn modelId="{209D0829-5120-4109-8014-A7A9819A5329}" type="presOf" srcId="{11AF598B-4291-4814-AE6B-3F672C247A27}" destId="{2F8105D8-F8C8-461A-9AEB-CF07AB4A31CF}" srcOrd="0" destOrd="0" presId="urn:microsoft.com/office/officeart/2005/8/layout/orgChart1"/>
    <dgm:cxn modelId="{0EE00391-ED6D-41F4-8218-21D4A0C669C3}" type="presOf" srcId="{21EBD29C-2743-4363-A2DA-4869FD36EE75}" destId="{9113CFFC-FAA1-4D4C-83A4-80FF43ACA3E5}" srcOrd="1" destOrd="0" presId="urn:microsoft.com/office/officeart/2005/8/layout/orgChart1"/>
    <dgm:cxn modelId="{4F0FB5EF-8CCC-42D1-8906-770D7146ACD6}" type="presOf" srcId="{2D806121-5755-4093-A429-96BB91100409}" destId="{D3073CED-863C-49DC-9B4E-A3E24D341274}" srcOrd="1" destOrd="0" presId="urn:microsoft.com/office/officeart/2005/8/layout/orgChart1"/>
    <dgm:cxn modelId="{BB4FEE89-7616-4C8A-AAFC-0FF1591DE78C}" type="presOf" srcId="{14EB140A-4FBC-4856-B77B-5EF8ECD93C44}" destId="{6D0CEE98-950C-46E0-BE9D-752CCF940233}" srcOrd="0" destOrd="0" presId="urn:microsoft.com/office/officeart/2005/8/layout/orgChart1"/>
    <dgm:cxn modelId="{49FCC565-606A-44DD-B806-C5BAF43FD505}" type="presOf" srcId="{EA33D88A-0939-461C-A435-A9AFD4490E52}" destId="{2E9C2E69-D8E7-4B87-94B1-DA1C4C5C5C93}" srcOrd="1" destOrd="0" presId="urn:microsoft.com/office/officeart/2005/8/layout/orgChart1"/>
    <dgm:cxn modelId="{9838A563-4FAE-4B4E-B8B1-642FE8CD1158}" type="presOf" srcId="{2D806121-5755-4093-A429-96BB91100409}" destId="{8321E97F-F96A-4C3D-B1A7-5A0B36A1C082}" srcOrd="0" destOrd="0" presId="urn:microsoft.com/office/officeart/2005/8/layout/orgChart1"/>
    <dgm:cxn modelId="{0623FBB5-DFF4-4EAD-8C51-C5B154B04D81}" type="presOf" srcId="{372E8FAC-BDD3-46B1-BC1D-9EC6ABB75A34}" destId="{99E35ADB-0E65-434B-A111-5F36B125A0AC}" srcOrd="0" destOrd="0" presId="urn:microsoft.com/office/officeart/2005/8/layout/orgChart1"/>
    <dgm:cxn modelId="{35C6EB86-C11B-495F-981A-D55CA3B7A426}" srcId="{E134F710-21CA-4125-A657-D728D5A0D82C}" destId="{1BC696A4-1C1B-4737-963B-134D732405F2}" srcOrd="0" destOrd="0" parTransId="{1130E121-0049-427E-974C-FD9A88AF954E}" sibTransId="{6FEE53C2-C378-4BE6-B73F-84D8D2235DA8}"/>
    <dgm:cxn modelId="{42CE4FBC-5109-4064-B1DC-91749662EB5C}" type="presOf" srcId="{804F9A96-EF2D-45CE-AFFD-1404B04949AC}" destId="{75D86200-1305-4C21-ABF6-53C1C9812393}" srcOrd="0" destOrd="0" presId="urn:microsoft.com/office/officeart/2005/8/layout/orgChart1"/>
    <dgm:cxn modelId="{302FC245-E778-4E04-B9AB-84DD5559E54E}" type="presOf" srcId="{FAA5E5DA-ABB8-4A31-B2E0-30CB3D59881B}" destId="{412F66D9-3CE8-4F81-BD2F-0DDF5AE8BE15}" srcOrd="0" destOrd="0" presId="urn:microsoft.com/office/officeart/2005/8/layout/orgChart1"/>
    <dgm:cxn modelId="{27B846D1-8299-45E5-A928-CD8B8EAF7BED}" type="presOf" srcId="{6F3B8D78-AB64-4C55-B90F-ABE4DE736631}" destId="{AD15BC69-FE60-4521-99BF-85708947F5AA}" srcOrd="0" destOrd="0" presId="urn:microsoft.com/office/officeart/2005/8/layout/orgChart1"/>
    <dgm:cxn modelId="{618222DF-75B8-49A4-8ED1-F9D2F2C58979}" srcId="{1BC696A4-1C1B-4737-963B-134D732405F2}" destId="{27F03B91-565A-43F1-B582-CFCC74D5A580}" srcOrd="4" destOrd="0" parTransId="{1B747FF7-FE71-421C-A3F2-E9F22BA6F2EE}" sibTransId="{D59496E9-A364-4A21-932F-CD288D3ACA79}"/>
    <dgm:cxn modelId="{B3B7437A-B7C4-4F8D-8895-4CF56ECF3D49}" type="presOf" srcId="{6D672D84-0488-4EC5-8252-379A3435148E}" destId="{D7F994C2-7F69-42D9-8049-51A90081921F}" srcOrd="0" destOrd="0" presId="urn:microsoft.com/office/officeart/2005/8/layout/orgChart1"/>
    <dgm:cxn modelId="{201757DE-43BD-476C-866F-62369D7A7B67}" srcId="{1BC696A4-1C1B-4737-963B-134D732405F2}" destId="{EA33D88A-0939-461C-A435-A9AFD4490E52}" srcOrd="1" destOrd="0" parTransId="{463AB042-87CE-4EA6-B9C2-3E674237780B}" sibTransId="{2DACC550-4B73-49A3-88C0-59AEFF111FA2}"/>
    <dgm:cxn modelId="{B62DB77C-0471-44A5-A1BA-350BCC042CFE}" type="presOf" srcId="{94CF60E3-C45A-4B72-B9CD-D3025E94E088}" destId="{A0A4AD83-3F95-454E-8EFD-7A4D58A5823E}" srcOrd="0" destOrd="0" presId="urn:microsoft.com/office/officeart/2005/8/layout/orgChart1"/>
    <dgm:cxn modelId="{FF81C7B2-31E8-43B5-9D2D-672B9EF15BF7}" type="presOf" srcId="{FB5E40D2-4BB8-4097-A29E-FABF7337FEFA}" destId="{D85797F1-E799-4B51-8D3F-90088562F4F4}" srcOrd="1" destOrd="0" presId="urn:microsoft.com/office/officeart/2005/8/layout/orgChart1"/>
    <dgm:cxn modelId="{2F3DAF9F-7F00-48E2-AC18-68463F943591}" type="presOf" srcId="{27F03B91-565A-43F1-B582-CFCC74D5A580}" destId="{E8C1C494-9BFA-4E5D-B133-EE43D159B60C}" srcOrd="1" destOrd="0" presId="urn:microsoft.com/office/officeart/2005/8/layout/orgChart1"/>
    <dgm:cxn modelId="{8820890D-5C67-4C57-8EA2-459B4827E669}" type="presOf" srcId="{EA33D88A-0939-461C-A435-A9AFD4490E52}" destId="{80CB30EF-2042-4DAB-B81E-BFC2D3BCB688}" srcOrd="0" destOrd="0" presId="urn:microsoft.com/office/officeart/2005/8/layout/orgChart1"/>
    <dgm:cxn modelId="{5B4DFC11-E9FD-49EB-A710-12F0941BBEEA}" type="presOf" srcId="{21EBD29C-2743-4363-A2DA-4869FD36EE75}" destId="{71712256-5060-4300-83A6-B00847658845}" srcOrd="0" destOrd="0" presId="urn:microsoft.com/office/officeart/2005/8/layout/orgChart1"/>
    <dgm:cxn modelId="{1C79E352-27B7-49DF-BCD3-5C06901C2953}" type="presOf" srcId="{1B747FF7-FE71-421C-A3F2-E9F22BA6F2EE}" destId="{81FD1D1E-74F9-4760-B490-6CF016DDA012}" srcOrd="0" destOrd="0" presId="urn:microsoft.com/office/officeart/2005/8/layout/orgChart1"/>
    <dgm:cxn modelId="{B23EA4E4-0D15-4A3D-A610-732D82EEEDDC}" type="presParOf" srcId="{FA3DED6A-51CA-4783-9F67-8B2B63D8BDE2}" destId="{96DFEA0E-58F6-44D7-A3B7-9535CE885699}" srcOrd="0" destOrd="0" presId="urn:microsoft.com/office/officeart/2005/8/layout/orgChart1"/>
    <dgm:cxn modelId="{F1189CC6-96A5-4001-A1B2-685C87639FC8}" type="presParOf" srcId="{96DFEA0E-58F6-44D7-A3B7-9535CE885699}" destId="{41CD32DD-408E-426E-9457-1A076FC3E200}" srcOrd="0" destOrd="0" presId="urn:microsoft.com/office/officeart/2005/8/layout/orgChart1"/>
    <dgm:cxn modelId="{A5B9A574-FD0A-49CB-B1FA-800829B184C2}" type="presParOf" srcId="{41CD32DD-408E-426E-9457-1A076FC3E200}" destId="{43FF3914-308D-4F90-BA4A-17E953742314}" srcOrd="0" destOrd="0" presId="urn:microsoft.com/office/officeart/2005/8/layout/orgChart1"/>
    <dgm:cxn modelId="{F55068A9-31EF-43B0-9869-7DADD0986413}" type="presParOf" srcId="{41CD32DD-408E-426E-9457-1A076FC3E200}" destId="{29B3E316-E7FE-4D5A-A629-F6A9124460E0}" srcOrd="1" destOrd="0" presId="urn:microsoft.com/office/officeart/2005/8/layout/orgChart1"/>
    <dgm:cxn modelId="{FAF7F210-08B1-40CD-B7A7-C7E5B82EF8ED}" type="presParOf" srcId="{96DFEA0E-58F6-44D7-A3B7-9535CE885699}" destId="{DA3AF779-E77E-4698-B3D2-223045E94E15}" srcOrd="1" destOrd="0" presId="urn:microsoft.com/office/officeart/2005/8/layout/orgChart1"/>
    <dgm:cxn modelId="{D6A71F5F-0F1D-411D-87A9-D2FA38E7AFD7}" type="presParOf" srcId="{DA3AF779-E77E-4698-B3D2-223045E94E15}" destId="{8908DE9D-ABD1-469B-A59D-C2912D296CB9}" srcOrd="0" destOrd="0" presId="urn:microsoft.com/office/officeart/2005/8/layout/orgChart1"/>
    <dgm:cxn modelId="{260017EB-BD03-41E7-919B-8D16C13D6C68}" type="presParOf" srcId="{DA3AF779-E77E-4698-B3D2-223045E94E15}" destId="{C3792D18-5711-40E4-B956-F352E9ACAA78}" srcOrd="1" destOrd="0" presId="urn:microsoft.com/office/officeart/2005/8/layout/orgChart1"/>
    <dgm:cxn modelId="{86A2FF08-05B9-4C0E-8D08-BFCD45BABF64}" type="presParOf" srcId="{C3792D18-5711-40E4-B956-F352E9ACAA78}" destId="{E019F1A2-C13C-403C-B4E1-C01FD89167E0}" srcOrd="0" destOrd="0" presId="urn:microsoft.com/office/officeart/2005/8/layout/orgChart1"/>
    <dgm:cxn modelId="{6F401C37-CC22-4D59-AE38-61C83C5AC45F}" type="presParOf" srcId="{E019F1A2-C13C-403C-B4E1-C01FD89167E0}" destId="{857903D6-923A-4009-B9D7-652F80152976}" srcOrd="0" destOrd="0" presId="urn:microsoft.com/office/officeart/2005/8/layout/orgChart1"/>
    <dgm:cxn modelId="{257CFA15-E3AC-4B9B-8127-201ADF955307}" type="presParOf" srcId="{E019F1A2-C13C-403C-B4E1-C01FD89167E0}" destId="{D85797F1-E799-4B51-8D3F-90088562F4F4}" srcOrd="1" destOrd="0" presId="urn:microsoft.com/office/officeart/2005/8/layout/orgChart1"/>
    <dgm:cxn modelId="{7340DAC3-798A-4C6F-803F-203E98859E99}" type="presParOf" srcId="{C3792D18-5711-40E4-B956-F352E9ACAA78}" destId="{5D13BBFA-CA5F-4746-8115-A6DC211F6C4D}" srcOrd="1" destOrd="0" presId="urn:microsoft.com/office/officeart/2005/8/layout/orgChart1"/>
    <dgm:cxn modelId="{E874EF49-3721-4FFF-938C-16F849DE54AB}" type="presParOf" srcId="{C3792D18-5711-40E4-B956-F352E9ACAA78}" destId="{316D174F-C960-4CD6-B2AC-E1946D44FC96}" srcOrd="2" destOrd="0" presId="urn:microsoft.com/office/officeart/2005/8/layout/orgChart1"/>
    <dgm:cxn modelId="{DF5736EF-B450-46CB-88C3-BF940BE2B2EE}" type="presParOf" srcId="{DA3AF779-E77E-4698-B3D2-223045E94E15}" destId="{99E35ADB-0E65-434B-A111-5F36B125A0AC}" srcOrd="2" destOrd="0" presId="urn:microsoft.com/office/officeart/2005/8/layout/orgChart1"/>
    <dgm:cxn modelId="{CDC2FCB6-35A2-42F0-9C1F-DD5ABBDA5981}" type="presParOf" srcId="{DA3AF779-E77E-4698-B3D2-223045E94E15}" destId="{0640052E-44D3-4C98-9722-AEDFF65A8D57}" srcOrd="3" destOrd="0" presId="urn:microsoft.com/office/officeart/2005/8/layout/orgChart1"/>
    <dgm:cxn modelId="{E84EB106-525C-4FB2-8ABA-7ED89138FCEB}" type="presParOf" srcId="{0640052E-44D3-4C98-9722-AEDFF65A8D57}" destId="{22B77714-1CA2-4391-AAA6-1438D92FF368}" srcOrd="0" destOrd="0" presId="urn:microsoft.com/office/officeart/2005/8/layout/orgChart1"/>
    <dgm:cxn modelId="{8BDED73B-CB46-49FC-84AD-88342AF5A99F}" type="presParOf" srcId="{22B77714-1CA2-4391-AAA6-1438D92FF368}" destId="{BA727F91-8384-4C2B-8A88-CE67BB9DEDB4}" srcOrd="0" destOrd="0" presId="urn:microsoft.com/office/officeart/2005/8/layout/orgChart1"/>
    <dgm:cxn modelId="{6EE68E93-67FE-4868-9851-75B05321D5DD}" type="presParOf" srcId="{22B77714-1CA2-4391-AAA6-1438D92FF368}" destId="{63DE97A4-5007-4E06-B40E-E3E27B188E85}" srcOrd="1" destOrd="0" presId="urn:microsoft.com/office/officeart/2005/8/layout/orgChart1"/>
    <dgm:cxn modelId="{5C74735C-308D-487F-8002-468FCAD6E725}" type="presParOf" srcId="{0640052E-44D3-4C98-9722-AEDFF65A8D57}" destId="{A5A78B84-065A-467A-8FD5-53C6A21DD549}" srcOrd="1" destOrd="0" presId="urn:microsoft.com/office/officeart/2005/8/layout/orgChart1"/>
    <dgm:cxn modelId="{A94CD379-0F4B-4E93-95C8-9B2741D25C40}" type="presParOf" srcId="{0640052E-44D3-4C98-9722-AEDFF65A8D57}" destId="{C7FD2CBB-F173-403D-84A1-7D8C6FEE1E13}" srcOrd="2" destOrd="0" presId="urn:microsoft.com/office/officeart/2005/8/layout/orgChart1"/>
    <dgm:cxn modelId="{E7211C29-FFF4-43E1-9A77-E07889CBE8AA}" type="presParOf" srcId="{DA3AF779-E77E-4698-B3D2-223045E94E15}" destId="{81FD1D1E-74F9-4760-B490-6CF016DDA012}" srcOrd="4" destOrd="0" presId="urn:microsoft.com/office/officeart/2005/8/layout/orgChart1"/>
    <dgm:cxn modelId="{747F55BE-197F-4DFA-8251-1416DB6F9754}" type="presParOf" srcId="{DA3AF779-E77E-4698-B3D2-223045E94E15}" destId="{E87DEF9C-8446-4AD5-B35D-817EAB03E0BD}" srcOrd="5" destOrd="0" presId="urn:microsoft.com/office/officeart/2005/8/layout/orgChart1"/>
    <dgm:cxn modelId="{196727BF-B1C4-4E4A-8517-E2BA3BDBD3D8}" type="presParOf" srcId="{E87DEF9C-8446-4AD5-B35D-817EAB03E0BD}" destId="{AAEDEB5E-69CA-44CC-8B8B-415EC85D24F0}" srcOrd="0" destOrd="0" presId="urn:microsoft.com/office/officeart/2005/8/layout/orgChart1"/>
    <dgm:cxn modelId="{B275F0AA-ACD4-4D1C-8A9E-2A3CC8845915}" type="presParOf" srcId="{AAEDEB5E-69CA-44CC-8B8B-415EC85D24F0}" destId="{264AA752-9F96-4898-86CD-18D0F403C648}" srcOrd="0" destOrd="0" presId="urn:microsoft.com/office/officeart/2005/8/layout/orgChart1"/>
    <dgm:cxn modelId="{D244E689-3BC3-4860-B913-561F3C6A69C9}" type="presParOf" srcId="{AAEDEB5E-69CA-44CC-8B8B-415EC85D24F0}" destId="{E8C1C494-9BFA-4E5D-B133-EE43D159B60C}" srcOrd="1" destOrd="0" presId="urn:microsoft.com/office/officeart/2005/8/layout/orgChart1"/>
    <dgm:cxn modelId="{2E9ACAD6-3462-4C31-AE38-5E250F36AAC6}" type="presParOf" srcId="{E87DEF9C-8446-4AD5-B35D-817EAB03E0BD}" destId="{13043854-8EF9-407A-82CA-8A47DD01350C}" srcOrd="1" destOrd="0" presId="urn:microsoft.com/office/officeart/2005/8/layout/orgChart1"/>
    <dgm:cxn modelId="{C90F73DA-E7FB-4761-9521-24950A61B16B}" type="presParOf" srcId="{E87DEF9C-8446-4AD5-B35D-817EAB03E0BD}" destId="{ABAA5B48-0446-4476-829B-6E186406FE00}" srcOrd="2" destOrd="0" presId="urn:microsoft.com/office/officeart/2005/8/layout/orgChart1"/>
    <dgm:cxn modelId="{305E8476-7DCA-4158-9112-2EA8B0FC192A}" type="presParOf" srcId="{DA3AF779-E77E-4698-B3D2-223045E94E15}" destId="{6D2E717F-881B-46C7-934A-56F90CC9DB1F}" srcOrd="6" destOrd="0" presId="urn:microsoft.com/office/officeart/2005/8/layout/orgChart1"/>
    <dgm:cxn modelId="{9D51F82A-C1AC-4AEF-A346-A546991278CA}" type="presParOf" srcId="{DA3AF779-E77E-4698-B3D2-223045E94E15}" destId="{E8B42592-BBF1-46C8-B44A-B7B85AEE8756}" srcOrd="7" destOrd="0" presId="urn:microsoft.com/office/officeart/2005/8/layout/orgChart1"/>
    <dgm:cxn modelId="{718EEAF9-B1CC-43AD-84B6-C273CC9262E2}" type="presParOf" srcId="{E8B42592-BBF1-46C8-B44A-B7B85AEE8756}" destId="{97F17FBE-33D2-49F2-B6B3-275755FFBE1C}" srcOrd="0" destOrd="0" presId="urn:microsoft.com/office/officeart/2005/8/layout/orgChart1"/>
    <dgm:cxn modelId="{78BF5183-8826-4202-B960-0727AD339118}" type="presParOf" srcId="{97F17FBE-33D2-49F2-B6B3-275755FFBE1C}" destId="{8321E97F-F96A-4C3D-B1A7-5A0B36A1C082}" srcOrd="0" destOrd="0" presId="urn:microsoft.com/office/officeart/2005/8/layout/orgChart1"/>
    <dgm:cxn modelId="{82952ADB-A2ED-4EC7-A317-9E4F05E14C65}" type="presParOf" srcId="{97F17FBE-33D2-49F2-B6B3-275755FFBE1C}" destId="{D3073CED-863C-49DC-9B4E-A3E24D341274}" srcOrd="1" destOrd="0" presId="urn:microsoft.com/office/officeart/2005/8/layout/orgChart1"/>
    <dgm:cxn modelId="{0F2D85AC-CAD5-4D72-8F6C-0870EE49EF38}" type="presParOf" srcId="{E8B42592-BBF1-46C8-B44A-B7B85AEE8756}" destId="{9CE20A49-7C0A-4EC3-B1E5-BEA1C9695069}" srcOrd="1" destOrd="0" presId="urn:microsoft.com/office/officeart/2005/8/layout/orgChart1"/>
    <dgm:cxn modelId="{285FE6A3-A2F8-4DF7-95C7-642C4A54A23D}" type="presParOf" srcId="{E8B42592-BBF1-46C8-B44A-B7B85AEE8756}" destId="{59BF7DAD-17D7-4A4B-840B-5D898F21B18C}" srcOrd="2" destOrd="0" presId="urn:microsoft.com/office/officeart/2005/8/layout/orgChart1"/>
    <dgm:cxn modelId="{44E4356C-6B91-48B1-825A-0FAB23CC1FC4}" type="presParOf" srcId="{96DFEA0E-58F6-44D7-A3B7-9535CE885699}" destId="{1E0F72F2-8EBA-4114-8451-70EC7AEC4210}" srcOrd="2" destOrd="0" presId="urn:microsoft.com/office/officeart/2005/8/layout/orgChart1"/>
    <dgm:cxn modelId="{C2890C29-D821-4D0E-AF9E-E126393FFF01}" type="presParOf" srcId="{1E0F72F2-8EBA-4114-8451-70EC7AEC4210}" destId="{D7F994C2-7F69-42D9-8049-51A90081921F}" srcOrd="0" destOrd="0" presId="urn:microsoft.com/office/officeart/2005/8/layout/orgChart1"/>
    <dgm:cxn modelId="{22F59968-1322-4647-8B20-93C8BB7EB33F}" type="presParOf" srcId="{1E0F72F2-8EBA-4114-8451-70EC7AEC4210}" destId="{B7CF1E41-A3AA-4259-9127-A77A270113D9}" srcOrd="1" destOrd="0" presId="urn:microsoft.com/office/officeart/2005/8/layout/orgChart1"/>
    <dgm:cxn modelId="{E1C36377-53AB-449B-81E5-1813EFB334CA}" type="presParOf" srcId="{B7CF1E41-A3AA-4259-9127-A77A270113D9}" destId="{D4538B0F-223F-4AE2-934A-8AF1A7CB2973}" srcOrd="0" destOrd="0" presId="urn:microsoft.com/office/officeart/2005/8/layout/orgChart1"/>
    <dgm:cxn modelId="{16F5CBD9-ED2B-478B-AAF0-1400F3A54118}" type="presParOf" srcId="{D4538B0F-223F-4AE2-934A-8AF1A7CB2973}" destId="{2F8105D8-F8C8-461A-9AEB-CF07AB4A31CF}" srcOrd="0" destOrd="0" presId="urn:microsoft.com/office/officeart/2005/8/layout/orgChart1"/>
    <dgm:cxn modelId="{D26B557E-F312-4D09-9B8C-AB6E5CA33FB5}" type="presParOf" srcId="{D4538B0F-223F-4AE2-934A-8AF1A7CB2973}" destId="{30044469-1371-43C0-9351-601F17E50DDA}" srcOrd="1" destOrd="0" presId="urn:microsoft.com/office/officeart/2005/8/layout/orgChart1"/>
    <dgm:cxn modelId="{FE59CE91-3A09-470D-9774-01E8305D003B}" type="presParOf" srcId="{B7CF1E41-A3AA-4259-9127-A77A270113D9}" destId="{3CA26A8C-E5E7-4EDB-B402-78B5B31CF518}" srcOrd="1" destOrd="0" presId="urn:microsoft.com/office/officeart/2005/8/layout/orgChart1"/>
    <dgm:cxn modelId="{0D596380-06C8-4B53-A6EF-D7DE816B7D57}" type="presParOf" srcId="{B7CF1E41-A3AA-4259-9127-A77A270113D9}" destId="{2F26F8B0-2595-4A00-87F7-ABC31206524A}" srcOrd="2" destOrd="0" presId="urn:microsoft.com/office/officeart/2005/8/layout/orgChart1"/>
    <dgm:cxn modelId="{55E790A2-D5DA-4F7F-927B-C1FFE6816AED}" type="presParOf" srcId="{2F26F8B0-2595-4A00-87F7-ABC31206524A}" destId="{412F66D9-3CE8-4F81-BD2F-0DDF5AE8BE15}" srcOrd="0" destOrd="0" presId="urn:microsoft.com/office/officeart/2005/8/layout/orgChart1"/>
    <dgm:cxn modelId="{6C316889-1C80-444F-B99D-428EC7093360}" type="presParOf" srcId="{2F26F8B0-2595-4A00-87F7-ABC31206524A}" destId="{9B72002F-026F-420E-9510-6FC7481609B9}" srcOrd="1" destOrd="0" presId="urn:microsoft.com/office/officeart/2005/8/layout/orgChart1"/>
    <dgm:cxn modelId="{E7F1B337-0140-4B3D-B1E0-B29D42983189}" type="presParOf" srcId="{9B72002F-026F-420E-9510-6FC7481609B9}" destId="{8C79AB99-BC1E-466B-AD9B-EBE69A547E5F}" srcOrd="0" destOrd="0" presId="urn:microsoft.com/office/officeart/2005/8/layout/orgChart1"/>
    <dgm:cxn modelId="{C028FA01-6065-4F5A-B3D6-D522C75E8936}" type="presParOf" srcId="{8C79AB99-BC1E-466B-AD9B-EBE69A547E5F}" destId="{75D86200-1305-4C21-ABF6-53C1C9812393}" srcOrd="0" destOrd="0" presId="urn:microsoft.com/office/officeart/2005/8/layout/orgChart1"/>
    <dgm:cxn modelId="{270C1C96-4500-44B8-98DA-99F5F04D97E2}" type="presParOf" srcId="{8C79AB99-BC1E-466B-AD9B-EBE69A547E5F}" destId="{33DB63D9-0B13-490B-9C55-A71510BAE775}" srcOrd="1" destOrd="0" presId="urn:microsoft.com/office/officeart/2005/8/layout/orgChart1"/>
    <dgm:cxn modelId="{7C1D31D2-9495-408D-B870-EF556BF37EF1}" type="presParOf" srcId="{9B72002F-026F-420E-9510-6FC7481609B9}" destId="{B40AC63B-6AAB-4BFF-BB87-136EF0106D89}" srcOrd="1" destOrd="0" presId="urn:microsoft.com/office/officeart/2005/8/layout/orgChart1"/>
    <dgm:cxn modelId="{E550272E-E8C1-4769-B383-325FEB9F2E2E}" type="presParOf" srcId="{9B72002F-026F-420E-9510-6FC7481609B9}" destId="{F17F9FC8-087F-4992-8E21-ACB7A6F11E18}" srcOrd="2" destOrd="0" presId="urn:microsoft.com/office/officeart/2005/8/layout/orgChart1"/>
    <dgm:cxn modelId="{31B18C18-885B-4CDB-BE7B-9583B1BEE966}" type="presParOf" srcId="{1E0F72F2-8EBA-4114-8451-70EC7AEC4210}" destId="{D1E6D966-301E-475F-8C52-AE0046E288DF}" srcOrd="2" destOrd="0" presId="urn:microsoft.com/office/officeart/2005/8/layout/orgChart1"/>
    <dgm:cxn modelId="{9406D098-1415-4BF2-B23A-B04A5DFAE40D}" type="presParOf" srcId="{1E0F72F2-8EBA-4114-8451-70EC7AEC4210}" destId="{EAC7F36D-7ECD-4597-9FFA-2BF048F062F9}" srcOrd="3" destOrd="0" presId="urn:microsoft.com/office/officeart/2005/8/layout/orgChart1"/>
    <dgm:cxn modelId="{F9832870-ABD2-4DA9-A5EC-C262186C8F1A}" type="presParOf" srcId="{EAC7F36D-7ECD-4597-9FFA-2BF048F062F9}" destId="{2F7AE6E8-E7EB-46FB-AF68-D2FDE6BBFB9B}" srcOrd="0" destOrd="0" presId="urn:microsoft.com/office/officeart/2005/8/layout/orgChart1"/>
    <dgm:cxn modelId="{D0CFCC67-2902-46C2-BD28-7F1C0D901756}" type="presParOf" srcId="{2F7AE6E8-E7EB-46FB-AF68-D2FDE6BBFB9B}" destId="{80CB30EF-2042-4DAB-B81E-BFC2D3BCB688}" srcOrd="0" destOrd="0" presId="urn:microsoft.com/office/officeart/2005/8/layout/orgChart1"/>
    <dgm:cxn modelId="{03ADC43F-F7B1-47E0-8B40-620F2B103492}" type="presParOf" srcId="{2F7AE6E8-E7EB-46FB-AF68-D2FDE6BBFB9B}" destId="{2E9C2E69-D8E7-4B87-94B1-DA1C4C5C5C93}" srcOrd="1" destOrd="0" presId="urn:microsoft.com/office/officeart/2005/8/layout/orgChart1"/>
    <dgm:cxn modelId="{69614A3D-2030-4068-BAB1-B7036FA678E7}" type="presParOf" srcId="{EAC7F36D-7ECD-4597-9FFA-2BF048F062F9}" destId="{F503AD68-A943-4B37-8464-1427EA67EA01}" srcOrd="1" destOrd="0" presId="urn:microsoft.com/office/officeart/2005/8/layout/orgChart1"/>
    <dgm:cxn modelId="{2A5824A2-5F63-45D5-BFA6-3DA8A61C1D49}" type="presParOf" srcId="{EAC7F36D-7ECD-4597-9FFA-2BF048F062F9}" destId="{8336D7A3-D714-4B22-9E17-DC2BCAD056D8}" srcOrd="2" destOrd="0" presId="urn:microsoft.com/office/officeart/2005/8/layout/orgChart1"/>
    <dgm:cxn modelId="{614B2FD3-53FC-485C-8982-84A9408799E7}" type="presParOf" srcId="{8336D7A3-D714-4B22-9E17-DC2BCAD056D8}" destId="{6D0CEE98-950C-46E0-BE9D-752CCF940233}" srcOrd="0" destOrd="0" presId="urn:microsoft.com/office/officeart/2005/8/layout/orgChart1"/>
    <dgm:cxn modelId="{2CAC645D-E5DE-4E3B-B289-32CAA538B39D}" type="presParOf" srcId="{8336D7A3-D714-4B22-9E17-DC2BCAD056D8}" destId="{AA34CC4D-08F5-4D85-9E72-0DFF19EA1051}" srcOrd="1" destOrd="0" presId="urn:microsoft.com/office/officeart/2005/8/layout/orgChart1"/>
    <dgm:cxn modelId="{2F440E6E-E8A2-4E8D-BE04-F3BF912E12BB}" type="presParOf" srcId="{AA34CC4D-08F5-4D85-9E72-0DFF19EA1051}" destId="{10340801-03AE-4BE7-B2E2-AE0C65B39264}" srcOrd="0" destOrd="0" presId="urn:microsoft.com/office/officeart/2005/8/layout/orgChart1"/>
    <dgm:cxn modelId="{C17545A7-49AF-4F7F-B75C-2241840050DD}" type="presParOf" srcId="{10340801-03AE-4BE7-B2E2-AE0C65B39264}" destId="{AD15BC69-FE60-4521-99BF-85708947F5AA}" srcOrd="0" destOrd="0" presId="urn:microsoft.com/office/officeart/2005/8/layout/orgChart1"/>
    <dgm:cxn modelId="{8217371B-92A9-4F56-8AE6-FE7209C5A0A1}" type="presParOf" srcId="{10340801-03AE-4BE7-B2E2-AE0C65B39264}" destId="{515F3054-8890-48FD-8185-88B9A6C720FB}" srcOrd="1" destOrd="0" presId="urn:microsoft.com/office/officeart/2005/8/layout/orgChart1"/>
    <dgm:cxn modelId="{BF38EB4E-BB8B-489B-9DAF-31A556D82871}" type="presParOf" srcId="{AA34CC4D-08F5-4D85-9E72-0DFF19EA1051}" destId="{B72593CC-ED84-4017-A772-C5BC8AF9CB8D}" srcOrd="1" destOrd="0" presId="urn:microsoft.com/office/officeart/2005/8/layout/orgChart1"/>
    <dgm:cxn modelId="{1A729A2A-21FD-4D0F-BD64-46FC910E0864}" type="presParOf" srcId="{AA34CC4D-08F5-4D85-9E72-0DFF19EA1051}" destId="{0D01E48D-8F4D-4C43-863A-BFA5EEC24B01}" srcOrd="2" destOrd="0" presId="urn:microsoft.com/office/officeart/2005/8/layout/orgChart1"/>
    <dgm:cxn modelId="{2F4D5803-1E5B-400D-8D58-9F35483DD9C0}" type="presParOf" srcId="{8336D7A3-D714-4B22-9E17-DC2BCAD056D8}" destId="{A0A4AD83-3F95-454E-8EFD-7A4D58A5823E}" srcOrd="2" destOrd="0" presId="urn:microsoft.com/office/officeart/2005/8/layout/orgChart1"/>
    <dgm:cxn modelId="{3D9B8920-DC02-4493-BBA5-BCF5B6FD5EC1}" type="presParOf" srcId="{8336D7A3-D714-4B22-9E17-DC2BCAD056D8}" destId="{287F7094-B3C6-498E-804A-8F0F50AB1DC4}" srcOrd="3" destOrd="0" presId="urn:microsoft.com/office/officeart/2005/8/layout/orgChart1"/>
    <dgm:cxn modelId="{34572D76-CD64-4271-81C5-28BAA74B1968}" type="presParOf" srcId="{287F7094-B3C6-498E-804A-8F0F50AB1DC4}" destId="{047F28FA-3CCF-4328-B521-C30EDD1A853E}" srcOrd="0" destOrd="0" presId="urn:microsoft.com/office/officeart/2005/8/layout/orgChart1"/>
    <dgm:cxn modelId="{AED50DE2-F221-4E1C-B7F7-11C111D56CFD}" type="presParOf" srcId="{047F28FA-3CCF-4328-B521-C30EDD1A853E}" destId="{71712256-5060-4300-83A6-B00847658845}" srcOrd="0" destOrd="0" presId="urn:microsoft.com/office/officeart/2005/8/layout/orgChart1"/>
    <dgm:cxn modelId="{89917999-5CF6-4C23-8B9B-0D1BAA50E475}" type="presParOf" srcId="{047F28FA-3CCF-4328-B521-C30EDD1A853E}" destId="{9113CFFC-FAA1-4D4C-83A4-80FF43ACA3E5}" srcOrd="1" destOrd="0" presId="urn:microsoft.com/office/officeart/2005/8/layout/orgChart1"/>
    <dgm:cxn modelId="{A8AECD06-8091-4535-843C-C71587186455}" type="presParOf" srcId="{287F7094-B3C6-498E-804A-8F0F50AB1DC4}" destId="{DBEB632D-35E4-41D0-8DBD-C4832EAA2E5E}" srcOrd="1" destOrd="0" presId="urn:microsoft.com/office/officeart/2005/8/layout/orgChart1"/>
    <dgm:cxn modelId="{8F065FB4-26BB-4B7D-8F1B-A1F9FDF5CD61}" type="presParOf" srcId="{287F7094-B3C6-498E-804A-8F0F50AB1DC4}" destId="{0AEF6B29-E99D-46DC-B353-94EB043282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AAEF4-DE44-4BA2-86B2-699494E5E35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26210-EDF1-4D2C-8833-F4AABBD6E1D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C468C6D-CEF7-43C6-B0D0-D6099986B4BF}" type="parTrans" cxnId="{7B709663-D040-409A-887C-6CD2FF10CC98}">
      <dgm:prSet/>
      <dgm:spPr/>
      <dgm:t>
        <a:bodyPr/>
        <a:lstStyle/>
        <a:p>
          <a:endParaRPr lang="en-US"/>
        </a:p>
      </dgm:t>
    </dgm:pt>
    <dgm:pt modelId="{06F31BDF-A2C6-430C-B0FF-859BA2805A87}" type="sibTrans" cxnId="{7B709663-D040-409A-887C-6CD2FF10CC98}">
      <dgm:prSet/>
      <dgm:spPr/>
      <dgm:t>
        <a:bodyPr/>
        <a:lstStyle/>
        <a:p>
          <a:endParaRPr lang="en-US"/>
        </a:p>
      </dgm:t>
    </dgm:pt>
    <dgm:pt modelId="{BAAA0547-2B39-44F0-9BF6-186B7B9C6F6B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81740615-26ED-4070-8A30-CCB122686685}" type="parTrans" cxnId="{7855F358-2346-4C94-8481-A047B179CC90}">
      <dgm:prSet/>
      <dgm:spPr/>
      <dgm:t>
        <a:bodyPr/>
        <a:lstStyle/>
        <a:p>
          <a:endParaRPr lang="en-US"/>
        </a:p>
      </dgm:t>
    </dgm:pt>
    <dgm:pt modelId="{9892A53E-2CEB-4B5A-82AF-A1165EC2FF4C}" type="sibTrans" cxnId="{7855F358-2346-4C94-8481-A047B179CC90}">
      <dgm:prSet/>
      <dgm:spPr/>
      <dgm:t>
        <a:bodyPr/>
        <a:lstStyle/>
        <a:p>
          <a:endParaRPr lang="en-US"/>
        </a:p>
      </dgm:t>
    </dgm:pt>
    <dgm:pt modelId="{F795F928-FC42-4D36-B95A-2189358912A1}">
      <dgm:prSet phldrT="[Text]"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89B00270-1F8F-434C-8069-7C7BA791613E}" type="parTrans" cxnId="{240B3888-B4E4-493D-B639-AF18A6279148}">
      <dgm:prSet/>
      <dgm:spPr/>
      <dgm:t>
        <a:bodyPr/>
        <a:lstStyle/>
        <a:p>
          <a:endParaRPr lang="en-US"/>
        </a:p>
      </dgm:t>
    </dgm:pt>
    <dgm:pt modelId="{18830811-5FEC-4517-9313-F195CE0292B1}" type="sibTrans" cxnId="{240B3888-B4E4-493D-B639-AF18A6279148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28E6F0B8-5606-4E29-B534-5FB925CCE30D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11CB8B76-DCB4-45D0-86E6-5A42D54AAEF4}" type="parTrans" cxnId="{39891148-10A1-42BB-A59A-378648BEDFF0}">
      <dgm:prSet/>
      <dgm:spPr/>
      <dgm:t>
        <a:bodyPr/>
        <a:lstStyle/>
        <a:p>
          <a:endParaRPr lang="en-US"/>
        </a:p>
      </dgm:t>
    </dgm:pt>
    <dgm:pt modelId="{7F13DEF7-7ECD-4302-A151-46B5569E70EA}" type="sibTrans" cxnId="{39891148-10A1-42BB-A59A-378648BEDFF0}">
      <dgm:prSet/>
      <dgm:spPr/>
      <dgm:t>
        <a:bodyPr/>
        <a:lstStyle/>
        <a:p>
          <a:endParaRPr lang="en-US"/>
        </a:p>
      </dgm:t>
    </dgm:pt>
    <dgm:pt modelId="{160F6224-8F49-4A93-ACAC-8F02D93BB1A4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9734A782-4DFC-4C58-AC07-B7D759D64D03}" type="parTrans" cxnId="{EA1A628F-DA74-4190-9791-2D7337A48C5D}">
      <dgm:prSet/>
      <dgm:spPr/>
      <dgm:t>
        <a:bodyPr/>
        <a:lstStyle/>
        <a:p>
          <a:endParaRPr lang="en-US"/>
        </a:p>
      </dgm:t>
    </dgm:pt>
    <dgm:pt modelId="{081F3A00-2ECA-43EC-9523-248E948F9AA3}" type="sibTrans" cxnId="{EA1A628F-DA74-4190-9791-2D7337A48C5D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0E847332-1086-44FC-A948-0B79940CD005}">
      <dgm:prSet phldrT="[Text]"/>
      <dgm:spPr/>
      <dgm:t>
        <a:bodyPr/>
        <a:lstStyle/>
        <a:p>
          <a:r>
            <a:rPr lang="en-US" dirty="0" smtClean="0"/>
            <a:t>h3</a:t>
          </a:r>
          <a:endParaRPr lang="en-US" dirty="0"/>
        </a:p>
      </dgm:t>
    </dgm:pt>
    <dgm:pt modelId="{0A7D810A-E044-4B63-B180-08666377213A}" type="parTrans" cxnId="{842B219E-F62D-4863-ADBA-1AC33DB751FC}">
      <dgm:prSet/>
      <dgm:spPr/>
      <dgm:t>
        <a:bodyPr/>
        <a:lstStyle/>
        <a:p>
          <a:endParaRPr lang="en-US"/>
        </a:p>
      </dgm:t>
    </dgm:pt>
    <dgm:pt modelId="{8258D9B7-3D48-485F-A20B-E9D7E73DCBB9}" type="sibTrans" cxnId="{842B219E-F62D-4863-ADBA-1AC33DB751FC}">
      <dgm:prSet/>
      <dgm:spPr/>
      <dgm:t>
        <a:bodyPr/>
        <a:lstStyle/>
        <a:p>
          <a:r>
            <a:rPr lang="en-US" dirty="0" smtClean="0"/>
            <a:t>Welcome!</a:t>
          </a:r>
          <a:endParaRPr lang="en-US" dirty="0"/>
        </a:p>
      </dgm:t>
    </dgm:pt>
    <dgm:pt modelId="{87689055-3068-4F40-9155-AA1074F61163}" type="pres">
      <dgm:prSet presAssocID="{EA8AAEF4-DE44-4BA2-86B2-699494E5E3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95AEE6-11A9-40BA-BF79-71A4EC4749E1}" type="pres">
      <dgm:prSet presAssocID="{C6626210-EDF1-4D2C-8833-F4AABBD6E1DB}" presName="hierRoot1" presStyleCnt="0">
        <dgm:presLayoutVars>
          <dgm:hierBranch val="init"/>
        </dgm:presLayoutVars>
      </dgm:prSet>
      <dgm:spPr/>
    </dgm:pt>
    <dgm:pt modelId="{1449B146-A8BE-406F-8F07-8E4F1D5521F3}" type="pres">
      <dgm:prSet presAssocID="{C6626210-EDF1-4D2C-8833-F4AABBD6E1DB}" presName="rootComposite1" presStyleCnt="0"/>
      <dgm:spPr/>
    </dgm:pt>
    <dgm:pt modelId="{25B9C48D-5038-4128-A7F0-C32EBEF0B530}" type="pres">
      <dgm:prSet presAssocID="{C6626210-EDF1-4D2C-8833-F4AABBD6E1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595938-3EE0-412D-834F-85C5B02DB0A5}" type="pres">
      <dgm:prSet presAssocID="{C6626210-EDF1-4D2C-8833-F4AABBD6E1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49B20-E4E2-4205-875D-AA0DEF760A2D}" type="pres">
      <dgm:prSet presAssocID="{C6626210-EDF1-4D2C-8833-F4AABBD6E1DB}" presName="rootConnector1" presStyleLbl="node1" presStyleIdx="0" presStyleCnt="2"/>
      <dgm:spPr/>
      <dgm:t>
        <a:bodyPr/>
        <a:lstStyle/>
        <a:p>
          <a:endParaRPr lang="en-US"/>
        </a:p>
      </dgm:t>
    </dgm:pt>
    <dgm:pt modelId="{F8847702-B706-4E9C-B2CC-9CB678DB5AC6}" type="pres">
      <dgm:prSet presAssocID="{C6626210-EDF1-4D2C-8833-F4AABBD6E1DB}" presName="hierChild2" presStyleCnt="0"/>
      <dgm:spPr/>
    </dgm:pt>
    <dgm:pt modelId="{C8F85E5B-B74E-4EA4-9968-94AA3EB2E0E2}" type="pres">
      <dgm:prSet presAssocID="{C6626210-EDF1-4D2C-8833-F4AABBD6E1DB}" presName="hierChild3" presStyleCnt="0"/>
      <dgm:spPr/>
    </dgm:pt>
    <dgm:pt modelId="{59B338BB-B822-4BDD-A904-A0BEEC455DB2}" type="pres">
      <dgm:prSet presAssocID="{81740615-26ED-4070-8A30-CCB122686685}" presName="Name96" presStyleLbl="parChTrans1D2" presStyleIdx="0" presStyleCnt="2"/>
      <dgm:spPr/>
      <dgm:t>
        <a:bodyPr/>
        <a:lstStyle/>
        <a:p>
          <a:endParaRPr lang="en-US"/>
        </a:p>
      </dgm:t>
    </dgm:pt>
    <dgm:pt modelId="{1FAB3CB7-1BE5-40F0-926C-E8C1CBF79EFE}" type="pres">
      <dgm:prSet presAssocID="{BAAA0547-2B39-44F0-9BF6-186B7B9C6F6B}" presName="hierRoot3" presStyleCnt="0">
        <dgm:presLayoutVars>
          <dgm:hierBranch val="init"/>
        </dgm:presLayoutVars>
      </dgm:prSet>
      <dgm:spPr/>
    </dgm:pt>
    <dgm:pt modelId="{77E3A6F4-5636-4283-9394-927331D7FF9D}" type="pres">
      <dgm:prSet presAssocID="{BAAA0547-2B39-44F0-9BF6-186B7B9C6F6B}" presName="rootComposite3" presStyleCnt="0"/>
      <dgm:spPr/>
    </dgm:pt>
    <dgm:pt modelId="{09D85D4C-5017-416D-807E-1BE5413066F8}" type="pres">
      <dgm:prSet presAssocID="{BAAA0547-2B39-44F0-9BF6-186B7B9C6F6B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C6F9-0FF1-4A79-8874-FDA35F8B9CAF}" type="pres">
      <dgm:prSet presAssocID="{BAAA0547-2B39-44F0-9BF6-186B7B9C6F6B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C1CD80-974A-468C-ADCA-03583AAB1B6E}" type="pres">
      <dgm:prSet presAssocID="{BAAA0547-2B39-44F0-9BF6-186B7B9C6F6B}" presName="rootConnector3" presStyleLbl="asst1" presStyleIdx="0" presStyleCnt="3"/>
      <dgm:spPr/>
      <dgm:t>
        <a:bodyPr/>
        <a:lstStyle/>
        <a:p>
          <a:endParaRPr lang="en-US"/>
        </a:p>
      </dgm:t>
    </dgm:pt>
    <dgm:pt modelId="{1A92C36F-1BE2-4CF7-A3F7-0E408CF5141B}" type="pres">
      <dgm:prSet presAssocID="{BAAA0547-2B39-44F0-9BF6-186B7B9C6F6B}" presName="hierChild6" presStyleCnt="0"/>
      <dgm:spPr/>
    </dgm:pt>
    <dgm:pt modelId="{E2A84918-FFFB-442C-B703-805AF530AAE1}" type="pres">
      <dgm:prSet presAssocID="{BAAA0547-2B39-44F0-9BF6-186B7B9C6F6B}" presName="hierChild7" presStyleCnt="0"/>
      <dgm:spPr/>
    </dgm:pt>
    <dgm:pt modelId="{D85A22FA-2BCC-4169-A3C8-BC1AA25D8404}" type="pres">
      <dgm:prSet presAssocID="{9734A782-4DFC-4C58-AC07-B7D759D64D03}" presName="Name96" presStyleLbl="parChTrans1D3" presStyleIdx="0" presStyleCnt="3"/>
      <dgm:spPr/>
      <dgm:t>
        <a:bodyPr/>
        <a:lstStyle/>
        <a:p>
          <a:endParaRPr lang="en-US"/>
        </a:p>
      </dgm:t>
    </dgm:pt>
    <dgm:pt modelId="{DB22B4B6-F317-4A0F-A56D-C7836C8A07D2}" type="pres">
      <dgm:prSet presAssocID="{160F6224-8F49-4A93-ACAC-8F02D93BB1A4}" presName="hierRoot3" presStyleCnt="0">
        <dgm:presLayoutVars>
          <dgm:hierBranch val="init"/>
        </dgm:presLayoutVars>
      </dgm:prSet>
      <dgm:spPr/>
    </dgm:pt>
    <dgm:pt modelId="{DC41B0A9-11FB-42EC-AB7F-CD1C22CD623F}" type="pres">
      <dgm:prSet presAssocID="{160F6224-8F49-4A93-ACAC-8F02D93BB1A4}" presName="rootComposite3" presStyleCnt="0"/>
      <dgm:spPr/>
    </dgm:pt>
    <dgm:pt modelId="{439184CC-EF3D-4D42-AD69-B78645E5125F}" type="pres">
      <dgm:prSet presAssocID="{160F6224-8F49-4A93-ACAC-8F02D93BB1A4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63E2B-5119-4C5A-8D80-791FBF02CCD3}" type="pres">
      <dgm:prSet presAssocID="{160F6224-8F49-4A93-ACAC-8F02D93BB1A4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ECF4E3-645D-4E1C-B834-632E89E6E879}" type="pres">
      <dgm:prSet presAssocID="{160F6224-8F49-4A93-ACAC-8F02D93BB1A4}" presName="rootConnector3" presStyleLbl="asst1" presStyleIdx="1" presStyleCnt="3"/>
      <dgm:spPr/>
      <dgm:t>
        <a:bodyPr/>
        <a:lstStyle/>
        <a:p>
          <a:endParaRPr lang="en-US"/>
        </a:p>
      </dgm:t>
    </dgm:pt>
    <dgm:pt modelId="{EE85B7DC-41F2-433A-8CBE-5DD771B3DF29}" type="pres">
      <dgm:prSet presAssocID="{160F6224-8F49-4A93-ACAC-8F02D93BB1A4}" presName="hierChild6" presStyleCnt="0"/>
      <dgm:spPr/>
    </dgm:pt>
    <dgm:pt modelId="{0EA12508-AEB9-491D-ADF7-8D3EC37BB5A1}" type="pres">
      <dgm:prSet presAssocID="{160F6224-8F49-4A93-ACAC-8F02D93BB1A4}" presName="hierChild7" presStyleCnt="0"/>
      <dgm:spPr/>
    </dgm:pt>
    <dgm:pt modelId="{93BD2DE6-25B6-4F4F-B97B-5CD255C38FCF}" type="pres">
      <dgm:prSet presAssocID="{11CB8B76-DCB4-45D0-86E6-5A42D54AAEF4}" presName="Name96" presStyleLbl="parChTrans1D2" presStyleIdx="1" presStyleCnt="2"/>
      <dgm:spPr/>
      <dgm:t>
        <a:bodyPr/>
        <a:lstStyle/>
        <a:p>
          <a:endParaRPr lang="en-US"/>
        </a:p>
      </dgm:t>
    </dgm:pt>
    <dgm:pt modelId="{9494EB7E-909C-458C-8FB1-7FB40B0FBBA9}" type="pres">
      <dgm:prSet presAssocID="{28E6F0B8-5606-4E29-B534-5FB925CCE30D}" presName="hierRoot3" presStyleCnt="0">
        <dgm:presLayoutVars>
          <dgm:hierBranch val="init"/>
        </dgm:presLayoutVars>
      </dgm:prSet>
      <dgm:spPr/>
    </dgm:pt>
    <dgm:pt modelId="{DF62493E-CA81-45CE-B38C-1FE26AF867F7}" type="pres">
      <dgm:prSet presAssocID="{28E6F0B8-5606-4E29-B534-5FB925CCE30D}" presName="rootComposite3" presStyleCnt="0"/>
      <dgm:spPr/>
    </dgm:pt>
    <dgm:pt modelId="{9B569091-8D86-41FE-B93C-38F7B5B69DFC}" type="pres">
      <dgm:prSet presAssocID="{28E6F0B8-5606-4E29-B534-5FB925CCE30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E7BF-C43F-4250-9753-CD914A0CE5D9}" type="pres">
      <dgm:prSet presAssocID="{28E6F0B8-5606-4E29-B534-5FB925CCE30D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52C6F9-F086-4C15-8A3A-9C4BC04389CD}" type="pres">
      <dgm:prSet presAssocID="{28E6F0B8-5606-4E29-B534-5FB925CCE30D}" presName="rootConnector3" presStyleLbl="asst1" presStyleIdx="2" presStyleCnt="3"/>
      <dgm:spPr/>
      <dgm:t>
        <a:bodyPr/>
        <a:lstStyle/>
        <a:p>
          <a:endParaRPr lang="en-US"/>
        </a:p>
      </dgm:t>
    </dgm:pt>
    <dgm:pt modelId="{377BCBAA-6DAC-4DF3-A7E0-FE7274813B53}" type="pres">
      <dgm:prSet presAssocID="{28E6F0B8-5606-4E29-B534-5FB925CCE30D}" presName="hierChild6" presStyleCnt="0"/>
      <dgm:spPr/>
    </dgm:pt>
    <dgm:pt modelId="{ADE171C0-DB64-407C-B361-F999AF72977D}" type="pres">
      <dgm:prSet presAssocID="{89B00270-1F8F-434C-8069-7C7BA791613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484A914-E45A-4E3E-A6A3-96027D7FF605}" type="pres">
      <dgm:prSet presAssocID="{F795F928-FC42-4D36-B95A-2189358912A1}" presName="hierRoot2" presStyleCnt="0">
        <dgm:presLayoutVars>
          <dgm:hierBranch val="init"/>
        </dgm:presLayoutVars>
      </dgm:prSet>
      <dgm:spPr/>
    </dgm:pt>
    <dgm:pt modelId="{15F576EE-10EB-4C92-BDBF-CFBDCCA9D532}" type="pres">
      <dgm:prSet presAssocID="{F795F928-FC42-4D36-B95A-2189358912A1}" presName="rootComposite" presStyleCnt="0"/>
      <dgm:spPr/>
    </dgm:pt>
    <dgm:pt modelId="{5BECA3EF-535E-4E9A-8C99-221DAC0D06EC}" type="pres">
      <dgm:prSet presAssocID="{F795F928-FC42-4D36-B95A-2189358912A1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E6CF01-0915-425A-8A0B-C030E751BC63}" type="pres">
      <dgm:prSet presAssocID="{F795F928-FC42-4D36-B95A-2189358912A1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2D7DBC-445E-40EF-B80B-06647E493A1F}" type="pres">
      <dgm:prSet presAssocID="{F795F928-FC42-4D36-B95A-2189358912A1}" presName="rootConnector" presStyleLbl="node3" presStyleIdx="0" presStyleCnt="0"/>
      <dgm:spPr/>
      <dgm:t>
        <a:bodyPr/>
        <a:lstStyle/>
        <a:p>
          <a:endParaRPr lang="en-US"/>
        </a:p>
      </dgm:t>
    </dgm:pt>
    <dgm:pt modelId="{0EDCDE58-4DAC-43EB-856D-D6D9028E32A2}" type="pres">
      <dgm:prSet presAssocID="{F795F928-FC42-4D36-B95A-2189358912A1}" presName="hierChild4" presStyleCnt="0"/>
      <dgm:spPr/>
    </dgm:pt>
    <dgm:pt modelId="{EFFCA810-C543-409F-95FB-A133CB3CB22D}" type="pres">
      <dgm:prSet presAssocID="{F795F928-FC42-4D36-B95A-2189358912A1}" presName="hierChild5" presStyleCnt="0"/>
      <dgm:spPr/>
    </dgm:pt>
    <dgm:pt modelId="{B5284699-9B8C-4EB1-9115-B09448B43637}" type="pres">
      <dgm:prSet presAssocID="{0A7D810A-E044-4B63-B180-08666377213A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E301CEB-9FC3-4DB6-9C7C-3DD931613AB3}" type="pres">
      <dgm:prSet presAssocID="{0E847332-1086-44FC-A948-0B79940CD005}" presName="hierRoot2" presStyleCnt="0">
        <dgm:presLayoutVars>
          <dgm:hierBranch val="init"/>
        </dgm:presLayoutVars>
      </dgm:prSet>
      <dgm:spPr/>
    </dgm:pt>
    <dgm:pt modelId="{F04E7E91-39D3-4A6C-9FBA-4F7768CE98BB}" type="pres">
      <dgm:prSet presAssocID="{0E847332-1086-44FC-A948-0B79940CD005}" presName="rootComposite" presStyleCnt="0"/>
      <dgm:spPr/>
    </dgm:pt>
    <dgm:pt modelId="{C82FB286-EE2F-444F-B79A-0D45C69E12A0}" type="pres">
      <dgm:prSet presAssocID="{0E847332-1086-44FC-A948-0B79940CD005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D5DF8D-9402-40FD-ADA4-A20FCE148068}" type="pres">
      <dgm:prSet presAssocID="{0E847332-1086-44FC-A948-0B79940CD005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6D1678-7A5A-45DC-A8E0-0D4AB66AD4F3}" type="pres">
      <dgm:prSet presAssocID="{0E847332-1086-44FC-A948-0B79940CD005}" presName="rootConnector" presStyleLbl="node3" presStyleIdx="0" presStyleCnt="0"/>
      <dgm:spPr/>
      <dgm:t>
        <a:bodyPr/>
        <a:lstStyle/>
        <a:p>
          <a:endParaRPr lang="en-US"/>
        </a:p>
      </dgm:t>
    </dgm:pt>
    <dgm:pt modelId="{35810EA1-C140-4621-AFD3-4393CCB48100}" type="pres">
      <dgm:prSet presAssocID="{0E847332-1086-44FC-A948-0B79940CD005}" presName="hierChild4" presStyleCnt="0"/>
      <dgm:spPr/>
    </dgm:pt>
    <dgm:pt modelId="{B61E83FB-6C6F-4E3F-A9FD-5564AAC16AE0}" type="pres">
      <dgm:prSet presAssocID="{0E847332-1086-44FC-A948-0B79940CD005}" presName="hierChild5" presStyleCnt="0"/>
      <dgm:spPr/>
    </dgm:pt>
    <dgm:pt modelId="{02FAA945-FD90-404C-83BA-320F86E3CC0E}" type="pres">
      <dgm:prSet presAssocID="{28E6F0B8-5606-4E29-B534-5FB925CCE30D}" presName="hierChild7" presStyleCnt="0"/>
      <dgm:spPr/>
    </dgm:pt>
  </dgm:ptLst>
  <dgm:cxnLst>
    <dgm:cxn modelId="{6CF20D58-7182-4C17-BC73-1E36E9F9E4E4}" type="presOf" srcId="{89B00270-1F8F-434C-8069-7C7BA791613E}" destId="{ADE171C0-DB64-407C-B361-F999AF72977D}" srcOrd="0" destOrd="0" presId="urn:microsoft.com/office/officeart/2008/layout/NameandTitleOrganizationalChart"/>
    <dgm:cxn modelId="{240B3888-B4E4-493D-B639-AF18A6279148}" srcId="{28E6F0B8-5606-4E29-B534-5FB925CCE30D}" destId="{F795F928-FC42-4D36-B95A-2189358912A1}" srcOrd="0" destOrd="0" parTransId="{89B00270-1F8F-434C-8069-7C7BA791613E}" sibTransId="{18830811-5FEC-4517-9313-F195CE0292B1}"/>
    <dgm:cxn modelId="{9ED616C0-5A23-4D88-BC5F-634A35E96DE3}" type="presOf" srcId="{0A7D810A-E044-4B63-B180-08666377213A}" destId="{B5284699-9B8C-4EB1-9115-B09448B43637}" srcOrd="0" destOrd="0" presId="urn:microsoft.com/office/officeart/2008/layout/NameandTitleOrganizationalChart"/>
    <dgm:cxn modelId="{842B219E-F62D-4863-ADBA-1AC33DB751FC}" srcId="{28E6F0B8-5606-4E29-B534-5FB925CCE30D}" destId="{0E847332-1086-44FC-A948-0B79940CD005}" srcOrd="1" destOrd="0" parTransId="{0A7D810A-E044-4B63-B180-08666377213A}" sibTransId="{8258D9B7-3D48-485F-A20B-E9D7E73DCBB9}"/>
    <dgm:cxn modelId="{9481EFDC-0DFF-4BF4-A12D-A1484BB67689}" type="presOf" srcId="{0E847332-1086-44FC-A948-0B79940CD005}" destId="{C82FB286-EE2F-444F-B79A-0D45C69E12A0}" srcOrd="0" destOrd="0" presId="urn:microsoft.com/office/officeart/2008/layout/NameandTitleOrganizationalChart"/>
    <dgm:cxn modelId="{635DEC1A-FD4A-4066-B030-791243AE39D0}" type="presOf" srcId="{BAAA0547-2B39-44F0-9BF6-186B7B9C6F6B}" destId="{09D85D4C-5017-416D-807E-1BE5413066F8}" srcOrd="0" destOrd="0" presId="urn:microsoft.com/office/officeart/2008/layout/NameandTitleOrganizationalChart"/>
    <dgm:cxn modelId="{84B062B5-1DFC-4D78-99BF-685063255C10}" type="presOf" srcId="{EA8AAEF4-DE44-4BA2-86B2-699494E5E358}" destId="{87689055-3068-4F40-9155-AA1074F61163}" srcOrd="0" destOrd="0" presId="urn:microsoft.com/office/officeart/2008/layout/NameandTitleOrganizationalChart"/>
    <dgm:cxn modelId="{36782ACD-56CD-42A4-BE31-586F38A497C5}" type="presOf" srcId="{28E6F0B8-5606-4E29-B534-5FB925CCE30D}" destId="{BF52C6F9-F086-4C15-8A3A-9C4BC04389CD}" srcOrd="1" destOrd="0" presId="urn:microsoft.com/office/officeart/2008/layout/NameandTitleOrganizationalChart"/>
    <dgm:cxn modelId="{205390E6-3036-4FFF-B5DD-6E2FE4AC8BC3}" type="presOf" srcId="{18830811-5FEC-4517-9313-F195CE0292B1}" destId="{84E6CF01-0915-425A-8A0B-C030E751BC63}" srcOrd="0" destOrd="0" presId="urn:microsoft.com/office/officeart/2008/layout/NameandTitleOrganizationalChart"/>
    <dgm:cxn modelId="{F2C7C63D-5EDC-4CDD-9D75-C1C833FF6C17}" type="presOf" srcId="{06F31BDF-A2C6-430C-B0FF-859BA2805A87}" destId="{55595938-3EE0-412D-834F-85C5B02DB0A5}" srcOrd="0" destOrd="0" presId="urn:microsoft.com/office/officeart/2008/layout/NameandTitleOrganizationalChart"/>
    <dgm:cxn modelId="{90C4651D-3379-4F8A-B014-5C317A4EF96E}" type="presOf" srcId="{0E847332-1086-44FC-A948-0B79940CD005}" destId="{C36D1678-7A5A-45DC-A8E0-0D4AB66AD4F3}" srcOrd="1" destOrd="0" presId="urn:microsoft.com/office/officeart/2008/layout/NameandTitleOrganizationalChart"/>
    <dgm:cxn modelId="{39891148-10A1-42BB-A59A-378648BEDFF0}" srcId="{C6626210-EDF1-4D2C-8833-F4AABBD6E1DB}" destId="{28E6F0B8-5606-4E29-B534-5FB925CCE30D}" srcOrd="1" destOrd="0" parTransId="{11CB8B76-DCB4-45D0-86E6-5A42D54AAEF4}" sibTransId="{7F13DEF7-7ECD-4302-A151-46B5569E70EA}"/>
    <dgm:cxn modelId="{94A61738-EA86-4770-A1DA-6913C0D55F76}" type="presOf" srcId="{28E6F0B8-5606-4E29-B534-5FB925CCE30D}" destId="{9B569091-8D86-41FE-B93C-38F7B5B69DFC}" srcOrd="0" destOrd="0" presId="urn:microsoft.com/office/officeart/2008/layout/NameandTitleOrganizationalChart"/>
    <dgm:cxn modelId="{7669BFB4-6217-4A38-9BA2-96AFE5043D4E}" type="presOf" srcId="{11CB8B76-DCB4-45D0-86E6-5A42D54AAEF4}" destId="{93BD2DE6-25B6-4F4F-B97B-5CD255C38FCF}" srcOrd="0" destOrd="0" presId="urn:microsoft.com/office/officeart/2008/layout/NameandTitleOrganizationalChart"/>
    <dgm:cxn modelId="{7B709663-D040-409A-887C-6CD2FF10CC98}" srcId="{EA8AAEF4-DE44-4BA2-86B2-699494E5E358}" destId="{C6626210-EDF1-4D2C-8833-F4AABBD6E1DB}" srcOrd="0" destOrd="0" parTransId="{3C468C6D-CEF7-43C6-B0D0-D6099986B4BF}" sibTransId="{06F31BDF-A2C6-430C-B0FF-859BA2805A87}"/>
    <dgm:cxn modelId="{C2D9BF9A-9DDF-485D-83DD-D78654E55E8D}" type="presOf" srcId="{9892A53E-2CEB-4B5A-82AF-A1165EC2FF4C}" destId="{B032C6F9-0FF1-4A79-8874-FDA35F8B9CAF}" srcOrd="0" destOrd="0" presId="urn:microsoft.com/office/officeart/2008/layout/NameandTitleOrganizationalChart"/>
    <dgm:cxn modelId="{7855F358-2346-4C94-8481-A047B179CC90}" srcId="{C6626210-EDF1-4D2C-8833-F4AABBD6E1DB}" destId="{BAAA0547-2B39-44F0-9BF6-186B7B9C6F6B}" srcOrd="0" destOrd="0" parTransId="{81740615-26ED-4070-8A30-CCB122686685}" sibTransId="{9892A53E-2CEB-4B5A-82AF-A1165EC2FF4C}"/>
    <dgm:cxn modelId="{A4A64E0D-B87F-4DA8-A254-3BF547D34BE4}" type="presOf" srcId="{81740615-26ED-4070-8A30-CCB122686685}" destId="{59B338BB-B822-4BDD-A904-A0BEEC455DB2}" srcOrd="0" destOrd="0" presId="urn:microsoft.com/office/officeart/2008/layout/NameandTitleOrganizationalChart"/>
    <dgm:cxn modelId="{3F707D5D-9ADF-4A3D-9B87-C5311EA8BA39}" type="presOf" srcId="{C6626210-EDF1-4D2C-8833-F4AABBD6E1DB}" destId="{25B9C48D-5038-4128-A7F0-C32EBEF0B530}" srcOrd="0" destOrd="0" presId="urn:microsoft.com/office/officeart/2008/layout/NameandTitleOrganizationalChart"/>
    <dgm:cxn modelId="{A9F22DA9-ED60-4D7A-ABCE-0E1360171278}" type="presOf" srcId="{7F13DEF7-7ECD-4302-A151-46B5569E70EA}" destId="{941AE7BF-C43F-4250-9753-CD914A0CE5D9}" srcOrd="0" destOrd="0" presId="urn:microsoft.com/office/officeart/2008/layout/NameandTitleOrganizationalChart"/>
    <dgm:cxn modelId="{60D6DF28-F9E3-4BD4-867E-4D5A16BE854D}" type="presOf" srcId="{F795F928-FC42-4D36-B95A-2189358912A1}" destId="{AB2D7DBC-445E-40EF-B80B-06647E493A1F}" srcOrd="1" destOrd="0" presId="urn:microsoft.com/office/officeart/2008/layout/NameandTitleOrganizationalChart"/>
    <dgm:cxn modelId="{08718F60-6590-480E-86F3-4C29ABA8E01F}" type="presOf" srcId="{081F3A00-2ECA-43EC-9523-248E948F9AA3}" destId="{66E63E2B-5119-4C5A-8D80-791FBF02CCD3}" srcOrd="0" destOrd="0" presId="urn:microsoft.com/office/officeart/2008/layout/NameandTitleOrganizationalChart"/>
    <dgm:cxn modelId="{B587E6BE-1356-4DA9-A39F-8DE13EC4FC8C}" type="presOf" srcId="{F795F928-FC42-4D36-B95A-2189358912A1}" destId="{5BECA3EF-535E-4E9A-8C99-221DAC0D06EC}" srcOrd="0" destOrd="0" presId="urn:microsoft.com/office/officeart/2008/layout/NameandTitleOrganizationalChart"/>
    <dgm:cxn modelId="{50F9A25B-0E23-49FA-A48C-80C4BAA50525}" type="presOf" srcId="{160F6224-8F49-4A93-ACAC-8F02D93BB1A4}" destId="{439184CC-EF3D-4D42-AD69-B78645E5125F}" srcOrd="0" destOrd="0" presId="urn:microsoft.com/office/officeart/2008/layout/NameandTitleOrganizationalChart"/>
    <dgm:cxn modelId="{72F54182-465D-4A76-AB79-F8C510C2F04C}" type="presOf" srcId="{9734A782-4DFC-4C58-AC07-B7D759D64D03}" destId="{D85A22FA-2BCC-4169-A3C8-BC1AA25D8404}" srcOrd="0" destOrd="0" presId="urn:microsoft.com/office/officeart/2008/layout/NameandTitleOrganizationalChart"/>
    <dgm:cxn modelId="{792FAB06-BC18-413B-B0D8-CD21CA5EC08F}" type="presOf" srcId="{8258D9B7-3D48-485F-A20B-E9D7E73DCBB9}" destId="{5ED5DF8D-9402-40FD-ADA4-A20FCE148068}" srcOrd="0" destOrd="0" presId="urn:microsoft.com/office/officeart/2008/layout/NameandTitleOrganizationalChart"/>
    <dgm:cxn modelId="{EA1A628F-DA74-4190-9791-2D7337A48C5D}" srcId="{BAAA0547-2B39-44F0-9BF6-186B7B9C6F6B}" destId="{160F6224-8F49-4A93-ACAC-8F02D93BB1A4}" srcOrd="0" destOrd="0" parTransId="{9734A782-4DFC-4C58-AC07-B7D759D64D03}" sibTransId="{081F3A00-2ECA-43EC-9523-248E948F9AA3}"/>
    <dgm:cxn modelId="{BB14EE0A-97ED-4A86-BB9F-F58404292E77}" type="presOf" srcId="{160F6224-8F49-4A93-ACAC-8F02D93BB1A4}" destId="{A7ECF4E3-645D-4E1C-B834-632E89E6E879}" srcOrd="1" destOrd="0" presId="urn:microsoft.com/office/officeart/2008/layout/NameandTitleOrganizationalChart"/>
    <dgm:cxn modelId="{D40C643A-89B1-431B-8C6A-D6B258A6A4E4}" type="presOf" srcId="{BAAA0547-2B39-44F0-9BF6-186B7B9C6F6B}" destId="{BBC1CD80-974A-468C-ADCA-03583AAB1B6E}" srcOrd="1" destOrd="0" presId="urn:microsoft.com/office/officeart/2008/layout/NameandTitleOrganizationalChart"/>
    <dgm:cxn modelId="{0AB9A3BC-CEF5-4F26-8182-0BAA1BD7EBBE}" type="presOf" srcId="{C6626210-EDF1-4D2C-8833-F4AABBD6E1DB}" destId="{02F49B20-E4E2-4205-875D-AA0DEF760A2D}" srcOrd="1" destOrd="0" presId="urn:microsoft.com/office/officeart/2008/layout/NameandTitleOrganizationalChart"/>
    <dgm:cxn modelId="{3B5E3E34-8DAA-4988-9CC3-9C8E08505C96}" type="presParOf" srcId="{87689055-3068-4F40-9155-AA1074F61163}" destId="{4295AEE6-11A9-40BA-BF79-71A4EC4749E1}" srcOrd="0" destOrd="0" presId="urn:microsoft.com/office/officeart/2008/layout/NameandTitleOrganizationalChart"/>
    <dgm:cxn modelId="{258D0C68-F655-4433-BCEC-5B38C9B76466}" type="presParOf" srcId="{4295AEE6-11A9-40BA-BF79-71A4EC4749E1}" destId="{1449B146-A8BE-406F-8F07-8E4F1D5521F3}" srcOrd="0" destOrd="0" presId="urn:microsoft.com/office/officeart/2008/layout/NameandTitleOrganizationalChart"/>
    <dgm:cxn modelId="{0F4E7F3B-490F-4B9A-BE87-9A1ED04C8672}" type="presParOf" srcId="{1449B146-A8BE-406F-8F07-8E4F1D5521F3}" destId="{25B9C48D-5038-4128-A7F0-C32EBEF0B530}" srcOrd="0" destOrd="0" presId="urn:microsoft.com/office/officeart/2008/layout/NameandTitleOrganizationalChart"/>
    <dgm:cxn modelId="{B322F764-AF8A-402B-8502-ED2871FAF00F}" type="presParOf" srcId="{1449B146-A8BE-406F-8F07-8E4F1D5521F3}" destId="{55595938-3EE0-412D-834F-85C5B02DB0A5}" srcOrd="1" destOrd="0" presId="urn:microsoft.com/office/officeart/2008/layout/NameandTitleOrganizationalChart"/>
    <dgm:cxn modelId="{63A73EDE-C80D-426C-BC59-8833E6025268}" type="presParOf" srcId="{1449B146-A8BE-406F-8F07-8E4F1D5521F3}" destId="{02F49B20-E4E2-4205-875D-AA0DEF760A2D}" srcOrd="2" destOrd="0" presId="urn:microsoft.com/office/officeart/2008/layout/NameandTitleOrganizationalChart"/>
    <dgm:cxn modelId="{0DF0D617-DAE1-4612-B929-ECD640972F1A}" type="presParOf" srcId="{4295AEE6-11A9-40BA-BF79-71A4EC4749E1}" destId="{F8847702-B706-4E9C-B2CC-9CB678DB5AC6}" srcOrd="1" destOrd="0" presId="urn:microsoft.com/office/officeart/2008/layout/NameandTitleOrganizationalChart"/>
    <dgm:cxn modelId="{7562D398-7370-4B0C-B760-119C95B57412}" type="presParOf" srcId="{4295AEE6-11A9-40BA-BF79-71A4EC4749E1}" destId="{C8F85E5B-B74E-4EA4-9968-94AA3EB2E0E2}" srcOrd="2" destOrd="0" presId="urn:microsoft.com/office/officeart/2008/layout/NameandTitleOrganizationalChart"/>
    <dgm:cxn modelId="{D8385C2A-0CC3-4B57-A6F3-9E4C89F712DD}" type="presParOf" srcId="{C8F85E5B-B74E-4EA4-9968-94AA3EB2E0E2}" destId="{59B338BB-B822-4BDD-A904-A0BEEC455DB2}" srcOrd="0" destOrd="0" presId="urn:microsoft.com/office/officeart/2008/layout/NameandTitleOrganizationalChart"/>
    <dgm:cxn modelId="{B6398C45-9EDD-4E02-B1A4-53B6D1F021F4}" type="presParOf" srcId="{C8F85E5B-B74E-4EA4-9968-94AA3EB2E0E2}" destId="{1FAB3CB7-1BE5-40F0-926C-E8C1CBF79EFE}" srcOrd="1" destOrd="0" presId="urn:microsoft.com/office/officeart/2008/layout/NameandTitleOrganizationalChart"/>
    <dgm:cxn modelId="{8BC22958-66FD-4FF7-91DB-EA6DB4CC7B5E}" type="presParOf" srcId="{1FAB3CB7-1BE5-40F0-926C-E8C1CBF79EFE}" destId="{77E3A6F4-5636-4283-9394-927331D7FF9D}" srcOrd="0" destOrd="0" presId="urn:microsoft.com/office/officeart/2008/layout/NameandTitleOrganizationalChart"/>
    <dgm:cxn modelId="{C289EEC7-0A47-4A36-BCC4-496A2EE5A987}" type="presParOf" srcId="{77E3A6F4-5636-4283-9394-927331D7FF9D}" destId="{09D85D4C-5017-416D-807E-1BE5413066F8}" srcOrd="0" destOrd="0" presId="urn:microsoft.com/office/officeart/2008/layout/NameandTitleOrganizationalChart"/>
    <dgm:cxn modelId="{C1D1041A-A34C-4235-8B07-BFC4D566FCAB}" type="presParOf" srcId="{77E3A6F4-5636-4283-9394-927331D7FF9D}" destId="{B032C6F9-0FF1-4A79-8874-FDA35F8B9CAF}" srcOrd="1" destOrd="0" presId="urn:microsoft.com/office/officeart/2008/layout/NameandTitleOrganizationalChart"/>
    <dgm:cxn modelId="{0F11B7F3-9E34-436D-A80D-B8015880AB8D}" type="presParOf" srcId="{77E3A6F4-5636-4283-9394-927331D7FF9D}" destId="{BBC1CD80-974A-468C-ADCA-03583AAB1B6E}" srcOrd="2" destOrd="0" presId="urn:microsoft.com/office/officeart/2008/layout/NameandTitleOrganizationalChart"/>
    <dgm:cxn modelId="{69D05ACE-4069-4BEA-BE27-789AA093C0B4}" type="presParOf" srcId="{1FAB3CB7-1BE5-40F0-926C-E8C1CBF79EFE}" destId="{1A92C36F-1BE2-4CF7-A3F7-0E408CF5141B}" srcOrd="1" destOrd="0" presId="urn:microsoft.com/office/officeart/2008/layout/NameandTitleOrganizationalChart"/>
    <dgm:cxn modelId="{C7350389-10B2-417A-92BE-5CD2666477B4}" type="presParOf" srcId="{1FAB3CB7-1BE5-40F0-926C-E8C1CBF79EFE}" destId="{E2A84918-FFFB-442C-B703-805AF530AAE1}" srcOrd="2" destOrd="0" presId="urn:microsoft.com/office/officeart/2008/layout/NameandTitleOrganizationalChart"/>
    <dgm:cxn modelId="{B3982741-9DC7-4ADD-84D5-B82AE03C0A3D}" type="presParOf" srcId="{E2A84918-FFFB-442C-B703-805AF530AAE1}" destId="{D85A22FA-2BCC-4169-A3C8-BC1AA25D8404}" srcOrd="0" destOrd="0" presId="urn:microsoft.com/office/officeart/2008/layout/NameandTitleOrganizationalChart"/>
    <dgm:cxn modelId="{5479FF27-18DB-46D3-B6FF-DDC98EBC2741}" type="presParOf" srcId="{E2A84918-FFFB-442C-B703-805AF530AAE1}" destId="{DB22B4B6-F317-4A0F-A56D-C7836C8A07D2}" srcOrd="1" destOrd="0" presId="urn:microsoft.com/office/officeart/2008/layout/NameandTitleOrganizationalChart"/>
    <dgm:cxn modelId="{0B6DDD9E-24FB-444A-B92A-3FDD51A2AF74}" type="presParOf" srcId="{DB22B4B6-F317-4A0F-A56D-C7836C8A07D2}" destId="{DC41B0A9-11FB-42EC-AB7F-CD1C22CD623F}" srcOrd="0" destOrd="0" presId="urn:microsoft.com/office/officeart/2008/layout/NameandTitleOrganizationalChart"/>
    <dgm:cxn modelId="{DEBF59AE-B61A-4578-9BD6-4A3BC70E0A81}" type="presParOf" srcId="{DC41B0A9-11FB-42EC-AB7F-CD1C22CD623F}" destId="{439184CC-EF3D-4D42-AD69-B78645E5125F}" srcOrd="0" destOrd="0" presId="urn:microsoft.com/office/officeart/2008/layout/NameandTitleOrganizationalChart"/>
    <dgm:cxn modelId="{535F3C92-2677-4687-A911-81DBD09EE4F0}" type="presParOf" srcId="{DC41B0A9-11FB-42EC-AB7F-CD1C22CD623F}" destId="{66E63E2B-5119-4C5A-8D80-791FBF02CCD3}" srcOrd="1" destOrd="0" presId="urn:microsoft.com/office/officeart/2008/layout/NameandTitleOrganizationalChart"/>
    <dgm:cxn modelId="{C1CC1314-8CA0-45A6-B9DC-24516BA16147}" type="presParOf" srcId="{DC41B0A9-11FB-42EC-AB7F-CD1C22CD623F}" destId="{A7ECF4E3-645D-4E1C-B834-632E89E6E879}" srcOrd="2" destOrd="0" presId="urn:microsoft.com/office/officeart/2008/layout/NameandTitleOrganizationalChart"/>
    <dgm:cxn modelId="{7689452E-2CA6-4090-92C6-9A19C68B8244}" type="presParOf" srcId="{DB22B4B6-F317-4A0F-A56D-C7836C8A07D2}" destId="{EE85B7DC-41F2-433A-8CBE-5DD771B3DF29}" srcOrd="1" destOrd="0" presId="urn:microsoft.com/office/officeart/2008/layout/NameandTitleOrganizationalChart"/>
    <dgm:cxn modelId="{3611F7C5-B2E4-45CE-98DC-1EF68298E2A2}" type="presParOf" srcId="{DB22B4B6-F317-4A0F-A56D-C7836C8A07D2}" destId="{0EA12508-AEB9-491D-ADF7-8D3EC37BB5A1}" srcOrd="2" destOrd="0" presId="urn:microsoft.com/office/officeart/2008/layout/NameandTitleOrganizationalChart"/>
    <dgm:cxn modelId="{895314F0-6801-44A7-ACFE-0BF726FB6C28}" type="presParOf" srcId="{C8F85E5B-B74E-4EA4-9968-94AA3EB2E0E2}" destId="{93BD2DE6-25B6-4F4F-B97B-5CD255C38FCF}" srcOrd="2" destOrd="0" presId="urn:microsoft.com/office/officeart/2008/layout/NameandTitleOrganizationalChart"/>
    <dgm:cxn modelId="{C33E7DF0-ABCE-4E30-AB4E-EB6BAD2A44FF}" type="presParOf" srcId="{C8F85E5B-B74E-4EA4-9968-94AA3EB2E0E2}" destId="{9494EB7E-909C-458C-8FB1-7FB40B0FBBA9}" srcOrd="3" destOrd="0" presId="urn:microsoft.com/office/officeart/2008/layout/NameandTitleOrganizationalChart"/>
    <dgm:cxn modelId="{D5519DDB-8E50-4CB2-BB54-AF79E0EB11F4}" type="presParOf" srcId="{9494EB7E-909C-458C-8FB1-7FB40B0FBBA9}" destId="{DF62493E-CA81-45CE-B38C-1FE26AF867F7}" srcOrd="0" destOrd="0" presId="urn:microsoft.com/office/officeart/2008/layout/NameandTitleOrganizationalChart"/>
    <dgm:cxn modelId="{18761889-A43A-4180-B604-6503F39BC77D}" type="presParOf" srcId="{DF62493E-CA81-45CE-B38C-1FE26AF867F7}" destId="{9B569091-8D86-41FE-B93C-38F7B5B69DFC}" srcOrd="0" destOrd="0" presId="urn:microsoft.com/office/officeart/2008/layout/NameandTitleOrganizationalChart"/>
    <dgm:cxn modelId="{7F51985C-9412-45E7-8AB8-603AE4B9E040}" type="presParOf" srcId="{DF62493E-CA81-45CE-B38C-1FE26AF867F7}" destId="{941AE7BF-C43F-4250-9753-CD914A0CE5D9}" srcOrd="1" destOrd="0" presId="urn:microsoft.com/office/officeart/2008/layout/NameandTitleOrganizationalChart"/>
    <dgm:cxn modelId="{E6C6DA32-35D4-41C2-B012-96B0033F163B}" type="presParOf" srcId="{DF62493E-CA81-45CE-B38C-1FE26AF867F7}" destId="{BF52C6F9-F086-4C15-8A3A-9C4BC04389CD}" srcOrd="2" destOrd="0" presId="urn:microsoft.com/office/officeart/2008/layout/NameandTitleOrganizationalChart"/>
    <dgm:cxn modelId="{1578103F-6B1C-42FF-9768-0223E0D1C4F3}" type="presParOf" srcId="{9494EB7E-909C-458C-8FB1-7FB40B0FBBA9}" destId="{377BCBAA-6DAC-4DF3-A7E0-FE7274813B53}" srcOrd="1" destOrd="0" presId="urn:microsoft.com/office/officeart/2008/layout/NameandTitleOrganizationalChart"/>
    <dgm:cxn modelId="{76BC9F40-4A50-4B34-9AAF-0A8F6DED2AD4}" type="presParOf" srcId="{377BCBAA-6DAC-4DF3-A7E0-FE7274813B53}" destId="{ADE171C0-DB64-407C-B361-F999AF72977D}" srcOrd="0" destOrd="0" presId="urn:microsoft.com/office/officeart/2008/layout/NameandTitleOrganizationalChart"/>
    <dgm:cxn modelId="{9CD5078A-41CA-438A-8810-0BDC7C5B0771}" type="presParOf" srcId="{377BCBAA-6DAC-4DF3-A7E0-FE7274813B53}" destId="{1484A914-E45A-4E3E-A6A3-96027D7FF605}" srcOrd="1" destOrd="0" presId="urn:microsoft.com/office/officeart/2008/layout/NameandTitleOrganizationalChart"/>
    <dgm:cxn modelId="{D1331AC9-61AB-4E45-8C1E-AF82228730FB}" type="presParOf" srcId="{1484A914-E45A-4E3E-A6A3-96027D7FF605}" destId="{15F576EE-10EB-4C92-BDBF-CFBDCCA9D532}" srcOrd="0" destOrd="0" presId="urn:microsoft.com/office/officeart/2008/layout/NameandTitleOrganizationalChart"/>
    <dgm:cxn modelId="{DB94EBA3-CAF3-407E-AF65-DFA05C689B13}" type="presParOf" srcId="{15F576EE-10EB-4C92-BDBF-CFBDCCA9D532}" destId="{5BECA3EF-535E-4E9A-8C99-221DAC0D06EC}" srcOrd="0" destOrd="0" presId="urn:microsoft.com/office/officeart/2008/layout/NameandTitleOrganizationalChart"/>
    <dgm:cxn modelId="{EE1FAB78-66E5-4B53-B10A-7903FC013208}" type="presParOf" srcId="{15F576EE-10EB-4C92-BDBF-CFBDCCA9D532}" destId="{84E6CF01-0915-425A-8A0B-C030E751BC63}" srcOrd="1" destOrd="0" presId="urn:microsoft.com/office/officeart/2008/layout/NameandTitleOrganizationalChart"/>
    <dgm:cxn modelId="{46A5C507-E382-40AD-AC9B-74F16E76B58C}" type="presParOf" srcId="{15F576EE-10EB-4C92-BDBF-CFBDCCA9D532}" destId="{AB2D7DBC-445E-40EF-B80B-06647E493A1F}" srcOrd="2" destOrd="0" presId="urn:microsoft.com/office/officeart/2008/layout/NameandTitleOrganizationalChart"/>
    <dgm:cxn modelId="{D22F87EA-5EA1-42C1-8843-F2D8EDCCB4A3}" type="presParOf" srcId="{1484A914-E45A-4E3E-A6A3-96027D7FF605}" destId="{0EDCDE58-4DAC-43EB-856D-D6D9028E32A2}" srcOrd="1" destOrd="0" presId="urn:microsoft.com/office/officeart/2008/layout/NameandTitleOrganizationalChart"/>
    <dgm:cxn modelId="{9556E5CF-D39D-4EAA-B0ED-270C5DAB01B8}" type="presParOf" srcId="{1484A914-E45A-4E3E-A6A3-96027D7FF605}" destId="{EFFCA810-C543-409F-95FB-A133CB3CB22D}" srcOrd="2" destOrd="0" presId="urn:microsoft.com/office/officeart/2008/layout/NameandTitleOrganizationalChart"/>
    <dgm:cxn modelId="{3EBA8421-E364-4DE9-A3FB-27EA9EA5ABF0}" type="presParOf" srcId="{377BCBAA-6DAC-4DF3-A7E0-FE7274813B53}" destId="{B5284699-9B8C-4EB1-9115-B09448B43637}" srcOrd="2" destOrd="0" presId="urn:microsoft.com/office/officeart/2008/layout/NameandTitleOrganizationalChart"/>
    <dgm:cxn modelId="{D5C9F31D-1A1A-4C85-A8B8-E50A4C67DBB7}" type="presParOf" srcId="{377BCBAA-6DAC-4DF3-A7E0-FE7274813B53}" destId="{1E301CEB-9FC3-4DB6-9C7C-3DD931613AB3}" srcOrd="3" destOrd="0" presId="urn:microsoft.com/office/officeart/2008/layout/NameandTitleOrganizationalChart"/>
    <dgm:cxn modelId="{DB2F9B08-22D0-4CF7-B82C-23C1BABE39F3}" type="presParOf" srcId="{1E301CEB-9FC3-4DB6-9C7C-3DD931613AB3}" destId="{F04E7E91-39D3-4A6C-9FBA-4F7768CE98BB}" srcOrd="0" destOrd="0" presId="urn:microsoft.com/office/officeart/2008/layout/NameandTitleOrganizationalChart"/>
    <dgm:cxn modelId="{776F4356-668A-4242-89B2-35B99BB8B9C2}" type="presParOf" srcId="{F04E7E91-39D3-4A6C-9FBA-4F7768CE98BB}" destId="{C82FB286-EE2F-444F-B79A-0D45C69E12A0}" srcOrd="0" destOrd="0" presId="urn:microsoft.com/office/officeart/2008/layout/NameandTitleOrganizationalChart"/>
    <dgm:cxn modelId="{83EF03AC-528E-4726-BE2B-672976693FA8}" type="presParOf" srcId="{F04E7E91-39D3-4A6C-9FBA-4F7768CE98BB}" destId="{5ED5DF8D-9402-40FD-ADA4-A20FCE148068}" srcOrd="1" destOrd="0" presId="urn:microsoft.com/office/officeart/2008/layout/NameandTitleOrganizationalChart"/>
    <dgm:cxn modelId="{BB5CE9C5-3269-4482-9830-642089A4AA44}" type="presParOf" srcId="{F04E7E91-39D3-4A6C-9FBA-4F7768CE98BB}" destId="{C36D1678-7A5A-45DC-A8E0-0D4AB66AD4F3}" srcOrd="2" destOrd="0" presId="urn:microsoft.com/office/officeart/2008/layout/NameandTitleOrganizationalChart"/>
    <dgm:cxn modelId="{BFE22B0F-719B-4BB0-92D2-9530E190F6FD}" type="presParOf" srcId="{1E301CEB-9FC3-4DB6-9C7C-3DD931613AB3}" destId="{35810EA1-C140-4621-AFD3-4393CCB48100}" srcOrd="1" destOrd="0" presId="urn:microsoft.com/office/officeart/2008/layout/NameandTitleOrganizationalChart"/>
    <dgm:cxn modelId="{BF8737DC-34F0-403C-A6EA-CA98B8F72752}" type="presParOf" srcId="{1E301CEB-9FC3-4DB6-9C7C-3DD931613AB3}" destId="{B61E83FB-6C6F-4E3F-A9FD-5564AAC16AE0}" srcOrd="2" destOrd="0" presId="urn:microsoft.com/office/officeart/2008/layout/NameandTitleOrganizationalChart"/>
    <dgm:cxn modelId="{D14E0E9F-D789-4884-AA07-62B645552F64}" type="presParOf" srcId="{9494EB7E-909C-458C-8FB1-7FB40B0FBBA9}" destId="{02FAA945-FD90-404C-83BA-320F86E3CC0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Scraping</a:t>
          </a:r>
          <a:endParaRPr lang="en-US" sz="25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Mining</a:t>
          </a:r>
          <a:endParaRPr lang="en-US" sz="25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Choosing a Model</a:t>
          </a:r>
          <a:endParaRPr lang="en-US" sz="25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Evaluation</a:t>
          </a:r>
          <a:endParaRPr lang="en-US" sz="2500" kern="1200" dirty="0"/>
        </a:p>
      </dsp:txBody>
      <dsp:txXfrm>
        <a:off x="7073828" y="532207"/>
        <a:ext cx="1869029" cy="1638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4AD83-3F95-454E-8EFD-7A4D58A5823E}">
      <dsp:nvSpPr>
        <dsp:cNvPr id="0" name=""/>
        <dsp:cNvSpPr/>
      </dsp:nvSpPr>
      <dsp:spPr>
        <a:xfrm>
          <a:off x="6403022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67431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EE98-950C-46E0-BE9D-752CCF940233}">
      <dsp:nvSpPr>
        <dsp:cNvPr id="0" name=""/>
        <dsp:cNvSpPr/>
      </dsp:nvSpPr>
      <dsp:spPr>
        <a:xfrm>
          <a:off x="6235591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6D966-301E-475F-8C52-AE0046E288DF}">
      <dsp:nvSpPr>
        <dsp:cNvPr id="0" name=""/>
        <dsp:cNvSpPr/>
      </dsp:nvSpPr>
      <dsp:spPr>
        <a:xfrm>
          <a:off x="4473574" y="798294"/>
          <a:ext cx="1132155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132155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F66D9-3CE8-4F81-BD2F-0DDF5AE8BE15}">
      <dsp:nvSpPr>
        <dsp:cNvPr id="0" name=""/>
        <dsp:cNvSpPr/>
      </dsp:nvSpPr>
      <dsp:spPr>
        <a:xfrm>
          <a:off x="3341419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994C2-7F69-42D9-8049-51A90081921F}">
      <dsp:nvSpPr>
        <dsp:cNvPr id="0" name=""/>
        <dsp:cNvSpPr/>
      </dsp:nvSpPr>
      <dsp:spPr>
        <a:xfrm>
          <a:off x="4306143" y="798294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E717F-881B-46C7-934A-56F90CC9DB1F}">
      <dsp:nvSpPr>
        <dsp:cNvPr id="0" name=""/>
        <dsp:cNvSpPr/>
      </dsp:nvSpPr>
      <dsp:spPr>
        <a:xfrm>
          <a:off x="4473574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2894171" y="2431741"/>
              </a:lnTo>
              <a:lnTo>
                <a:pt x="2894171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D1D1E-74F9-4760-B490-6CF016DDA012}">
      <dsp:nvSpPr>
        <dsp:cNvPr id="0" name=""/>
        <dsp:cNvSpPr/>
      </dsp:nvSpPr>
      <dsp:spPr>
        <a:xfrm>
          <a:off x="4473574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964723" y="2431741"/>
              </a:lnTo>
              <a:lnTo>
                <a:pt x="964723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5ADB-0E65-434B-A111-5F36B125A0AC}">
      <dsp:nvSpPr>
        <dsp:cNvPr id="0" name=""/>
        <dsp:cNvSpPr/>
      </dsp:nvSpPr>
      <dsp:spPr>
        <a:xfrm>
          <a:off x="3508851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964723" y="0"/>
              </a:moveTo>
              <a:lnTo>
                <a:pt x="964723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DE9D-ABD1-469B-A59D-C2912D296CB9}">
      <dsp:nvSpPr>
        <dsp:cNvPr id="0" name=""/>
        <dsp:cNvSpPr/>
      </dsp:nvSpPr>
      <dsp:spPr>
        <a:xfrm>
          <a:off x="1579403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2894171" y="0"/>
              </a:moveTo>
              <a:lnTo>
                <a:pt x="2894171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F3914-308D-4F90-BA4A-17E953742314}">
      <dsp:nvSpPr>
        <dsp:cNvPr id="0" name=""/>
        <dsp:cNvSpPr/>
      </dsp:nvSpPr>
      <dsp:spPr>
        <a:xfrm>
          <a:off x="3676282" y="1001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Nick’s Workshops</a:t>
          </a:r>
          <a:endParaRPr lang="en-US" sz="1300" kern="1200" dirty="0"/>
        </a:p>
      </dsp:txBody>
      <dsp:txXfrm>
        <a:off x="3676282" y="1001"/>
        <a:ext cx="1594584" cy="797292"/>
      </dsp:txXfrm>
    </dsp:sp>
    <dsp:sp modelId="{857903D6-923A-4009-B9D7-652F80152976}">
      <dsp:nvSpPr>
        <dsp:cNvPr id="0" name=""/>
        <dsp:cNvSpPr/>
      </dsp:nvSpPr>
      <dsp:spPr>
        <a:xfrm>
          <a:off x="782111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 Web Scraping with BeautifulSoup.pptx</a:t>
          </a:r>
          <a:endParaRPr lang="en-US" sz="1300" kern="1200" dirty="0"/>
        </a:p>
      </dsp:txBody>
      <dsp:txXfrm>
        <a:off x="782111" y="3397467"/>
        <a:ext cx="1594584" cy="797292"/>
      </dsp:txXfrm>
    </dsp:sp>
    <dsp:sp modelId="{BA727F91-8384-4C2B-8A88-CE67BB9DEDB4}">
      <dsp:nvSpPr>
        <dsp:cNvPr id="0" name=""/>
        <dsp:cNvSpPr/>
      </dsp:nvSpPr>
      <dsp:spPr>
        <a:xfrm>
          <a:off x="2711558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2 Mining and Feature Engineering.pptx</a:t>
          </a:r>
          <a:endParaRPr lang="en-US" sz="1300" kern="1200" dirty="0" smtClean="0"/>
        </a:p>
      </dsp:txBody>
      <dsp:txXfrm>
        <a:off x="2711558" y="3397467"/>
        <a:ext cx="1594584" cy="797292"/>
      </dsp:txXfrm>
    </dsp:sp>
    <dsp:sp modelId="{264AA752-9F96-4898-86CD-18D0F403C648}">
      <dsp:nvSpPr>
        <dsp:cNvPr id="0" name=""/>
        <dsp:cNvSpPr/>
      </dsp:nvSpPr>
      <dsp:spPr>
        <a:xfrm>
          <a:off x="4641006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3 Choosing a Model.pptx</a:t>
          </a:r>
          <a:endParaRPr lang="en-US" sz="1300" kern="1200" dirty="0" smtClean="0"/>
        </a:p>
      </dsp:txBody>
      <dsp:txXfrm>
        <a:off x="4641006" y="3397467"/>
        <a:ext cx="1594584" cy="797292"/>
      </dsp:txXfrm>
    </dsp:sp>
    <dsp:sp modelId="{8321E97F-F96A-4C3D-B1A7-5A0B36A1C082}">
      <dsp:nvSpPr>
        <dsp:cNvPr id="0" name=""/>
        <dsp:cNvSpPr/>
      </dsp:nvSpPr>
      <dsp:spPr>
        <a:xfrm>
          <a:off x="6570454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4 Model Evaluation.pptx</a:t>
          </a:r>
          <a:endParaRPr lang="en-US" sz="1300" kern="1200" dirty="0" smtClean="0"/>
        </a:p>
      </dsp:txBody>
      <dsp:txXfrm>
        <a:off x="6570454" y="3397467"/>
        <a:ext cx="1594584" cy="797292"/>
      </dsp:txXfrm>
    </dsp:sp>
    <dsp:sp modelId="{2F8105D8-F8C8-461A-9AEB-CF07AB4A31CF}">
      <dsp:nvSpPr>
        <dsp:cNvPr id="0" name=""/>
        <dsp:cNvSpPr/>
      </dsp:nvSpPr>
      <dsp:spPr>
        <a:xfrm>
          <a:off x="2711558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/data</a:t>
          </a:r>
          <a:endParaRPr lang="en-US" sz="1300" kern="1200" dirty="0"/>
        </a:p>
      </dsp:txBody>
      <dsp:txXfrm>
        <a:off x="2711558" y="1133157"/>
        <a:ext cx="1594584" cy="797292"/>
      </dsp:txXfrm>
    </dsp:sp>
    <dsp:sp modelId="{75D86200-1305-4C21-ABF6-53C1C9812393}">
      <dsp:nvSpPr>
        <dsp:cNvPr id="0" name=""/>
        <dsp:cNvSpPr/>
      </dsp:nvSpPr>
      <dsp:spPr>
        <a:xfrm>
          <a:off x="174683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cbb</a:t>
          </a:r>
          <a:r>
            <a:rPr lang="en-US" sz="1300" kern="1200" dirty="0" smtClean="0"/>
            <a:t>-scores…</a:t>
          </a:r>
          <a:endParaRPr lang="en-US" sz="1300" kern="1200" dirty="0"/>
        </a:p>
      </dsp:txBody>
      <dsp:txXfrm>
        <a:off x="1746834" y="2265312"/>
        <a:ext cx="1594584" cy="797292"/>
      </dsp:txXfrm>
    </dsp:sp>
    <dsp:sp modelId="{80CB30EF-2042-4DAB-B81E-BFC2D3BCB688}">
      <dsp:nvSpPr>
        <dsp:cNvPr id="0" name=""/>
        <dsp:cNvSpPr/>
      </dsp:nvSpPr>
      <dsp:spPr>
        <a:xfrm>
          <a:off x="5605730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</a:t>
          </a:r>
          <a:r>
            <a:rPr lang="en-US" sz="1300" kern="1200" dirty="0" err="1" smtClean="0"/>
            <a:t>src</a:t>
          </a:r>
          <a:endParaRPr lang="en-US" sz="1300" kern="1200" dirty="0"/>
        </a:p>
      </dsp:txBody>
      <dsp:txXfrm>
        <a:off x="5605730" y="1133157"/>
        <a:ext cx="1594584" cy="797292"/>
      </dsp:txXfrm>
    </dsp:sp>
    <dsp:sp modelId="{AD15BC69-FE60-4521-99BF-85708947F5AA}">
      <dsp:nvSpPr>
        <dsp:cNvPr id="0" name=""/>
        <dsp:cNvSpPr/>
      </dsp:nvSpPr>
      <dsp:spPr>
        <a:xfrm>
          <a:off x="4641006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Scraper.py</a:t>
          </a:r>
          <a:endParaRPr lang="en-US" sz="1300" kern="1200" dirty="0"/>
        </a:p>
      </dsp:txBody>
      <dsp:txXfrm>
        <a:off x="4641006" y="2265312"/>
        <a:ext cx="1594584" cy="797292"/>
      </dsp:txXfrm>
    </dsp:sp>
    <dsp:sp modelId="{71712256-5060-4300-83A6-B00847658845}">
      <dsp:nvSpPr>
        <dsp:cNvPr id="0" name=""/>
        <dsp:cNvSpPr/>
      </dsp:nvSpPr>
      <dsp:spPr>
        <a:xfrm>
          <a:off x="657045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web-scraping…</a:t>
          </a:r>
          <a:endParaRPr lang="en-US" sz="1300" kern="1200" dirty="0"/>
        </a:p>
      </dsp:txBody>
      <dsp:txXfrm>
        <a:off x="6570454" y="2265312"/>
        <a:ext cx="1594584" cy="797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84699-9B8C-4EB1-9115-B09448B43637}">
      <dsp:nvSpPr>
        <dsp:cNvPr id="0" name=""/>
        <dsp:cNvSpPr/>
      </dsp:nvSpPr>
      <dsp:spPr>
        <a:xfrm>
          <a:off x="6288955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76"/>
              </a:lnTo>
              <a:lnTo>
                <a:pt x="1273537" y="338576"/>
              </a:lnTo>
              <a:lnTo>
                <a:pt x="1273537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71C0-DB64-407C-B361-F999AF72977D}">
      <dsp:nvSpPr>
        <dsp:cNvPr id="0" name=""/>
        <dsp:cNvSpPr/>
      </dsp:nvSpPr>
      <dsp:spPr>
        <a:xfrm>
          <a:off x="5015418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1273537" y="0"/>
              </a:moveTo>
              <a:lnTo>
                <a:pt x="1273537" y="338576"/>
              </a:lnTo>
              <a:lnTo>
                <a:pt x="0" y="338576"/>
              </a:lnTo>
              <a:lnTo>
                <a:pt x="0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D2DE6-25B6-4F4F-B97B-5CD255C38FCF}">
      <dsp:nvSpPr>
        <dsp:cNvPr id="0" name=""/>
        <dsp:cNvSpPr/>
      </dsp:nvSpPr>
      <dsp:spPr>
        <a:xfrm>
          <a:off x="3741880" y="983855"/>
          <a:ext cx="1597820" cy="1059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415"/>
              </a:lnTo>
              <a:lnTo>
                <a:pt x="159782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22FA-2BCC-4169-A3C8-BC1AA25D8404}">
      <dsp:nvSpPr>
        <dsp:cNvPr id="0" name=""/>
        <dsp:cNvSpPr/>
      </dsp:nvSpPr>
      <dsp:spPr>
        <a:xfrm>
          <a:off x="2144059" y="2534753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38BB-B822-4BDD-A904-A0BEEC455DB2}">
      <dsp:nvSpPr>
        <dsp:cNvPr id="0" name=""/>
        <dsp:cNvSpPr/>
      </dsp:nvSpPr>
      <dsp:spPr>
        <a:xfrm>
          <a:off x="3417597" y="983855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C48D-5038-4128-A7F0-C32EBEF0B530}">
      <dsp:nvSpPr>
        <dsp:cNvPr id="0" name=""/>
        <dsp:cNvSpPr/>
      </dsp:nvSpPr>
      <dsp:spPr>
        <a:xfrm>
          <a:off x="2792626" y="892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HTML</a:t>
          </a:r>
          <a:endParaRPr lang="en-US" sz="5400" kern="1200" dirty="0"/>
        </a:p>
      </dsp:txBody>
      <dsp:txXfrm>
        <a:off x="2792626" y="892"/>
        <a:ext cx="1898507" cy="982963"/>
      </dsp:txXfrm>
    </dsp:sp>
    <dsp:sp modelId="{55595938-3EE0-412D-834F-85C5B02DB0A5}">
      <dsp:nvSpPr>
        <dsp:cNvPr id="0" name=""/>
        <dsp:cNvSpPr/>
      </dsp:nvSpPr>
      <dsp:spPr>
        <a:xfrm>
          <a:off x="3172328" y="765419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172328" y="765419"/>
        <a:ext cx="1708657" cy="327654"/>
      </dsp:txXfrm>
    </dsp:sp>
    <dsp:sp modelId="{09D85D4C-5017-416D-807E-1BE5413066F8}">
      <dsp:nvSpPr>
        <dsp:cNvPr id="0" name=""/>
        <dsp:cNvSpPr/>
      </dsp:nvSpPr>
      <dsp:spPr>
        <a:xfrm>
          <a:off x="1519089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head</a:t>
          </a:r>
          <a:endParaRPr lang="en-US" sz="5400" kern="1200" dirty="0"/>
        </a:p>
      </dsp:txBody>
      <dsp:txXfrm>
        <a:off x="1519089" y="1551790"/>
        <a:ext cx="1898507" cy="982963"/>
      </dsp:txXfrm>
    </dsp:sp>
    <dsp:sp modelId="{B032C6F9-0FF1-4A79-8874-FDA35F8B9CAF}">
      <dsp:nvSpPr>
        <dsp:cNvPr id="0" name=""/>
        <dsp:cNvSpPr/>
      </dsp:nvSpPr>
      <dsp:spPr>
        <a:xfrm>
          <a:off x="1898791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898791" y="2316317"/>
        <a:ext cx="1708657" cy="327654"/>
      </dsp:txXfrm>
    </dsp:sp>
    <dsp:sp modelId="{439184CC-EF3D-4D42-AD69-B78645E5125F}">
      <dsp:nvSpPr>
        <dsp:cNvPr id="0" name=""/>
        <dsp:cNvSpPr/>
      </dsp:nvSpPr>
      <dsp:spPr>
        <a:xfrm>
          <a:off x="245552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title</a:t>
          </a:r>
          <a:endParaRPr lang="en-US" sz="5400" kern="1200" dirty="0"/>
        </a:p>
      </dsp:txBody>
      <dsp:txXfrm>
        <a:off x="245552" y="3102687"/>
        <a:ext cx="1898507" cy="982963"/>
      </dsp:txXfrm>
    </dsp:sp>
    <dsp:sp modelId="{66E63E2B-5119-4C5A-8D80-791FBF02CCD3}">
      <dsp:nvSpPr>
        <dsp:cNvPr id="0" name=""/>
        <dsp:cNvSpPr/>
      </dsp:nvSpPr>
      <dsp:spPr>
        <a:xfrm>
          <a:off x="625253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625253" y="3867214"/>
        <a:ext cx="1708657" cy="327654"/>
      </dsp:txXfrm>
    </dsp:sp>
    <dsp:sp modelId="{9B569091-8D86-41FE-B93C-38F7B5B69DFC}">
      <dsp:nvSpPr>
        <dsp:cNvPr id="0" name=""/>
        <dsp:cNvSpPr/>
      </dsp:nvSpPr>
      <dsp:spPr>
        <a:xfrm>
          <a:off x="5339701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body</a:t>
          </a:r>
          <a:endParaRPr lang="en-US" sz="5400" kern="1200" dirty="0"/>
        </a:p>
      </dsp:txBody>
      <dsp:txXfrm>
        <a:off x="5339701" y="1551790"/>
        <a:ext cx="1898507" cy="982963"/>
      </dsp:txXfrm>
    </dsp:sp>
    <dsp:sp modelId="{941AE7BF-C43F-4250-9753-CD914A0CE5D9}">
      <dsp:nvSpPr>
        <dsp:cNvPr id="0" name=""/>
        <dsp:cNvSpPr/>
      </dsp:nvSpPr>
      <dsp:spPr>
        <a:xfrm>
          <a:off x="5719403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719403" y="2316317"/>
        <a:ext cx="1708657" cy="327654"/>
      </dsp:txXfrm>
    </dsp:sp>
    <dsp:sp modelId="{5BECA3EF-535E-4E9A-8C99-221DAC0D06EC}">
      <dsp:nvSpPr>
        <dsp:cNvPr id="0" name=""/>
        <dsp:cNvSpPr/>
      </dsp:nvSpPr>
      <dsp:spPr>
        <a:xfrm>
          <a:off x="4066164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h1</a:t>
          </a:r>
          <a:endParaRPr lang="en-US" sz="5400" kern="1200" dirty="0"/>
        </a:p>
      </dsp:txBody>
      <dsp:txXfrm>
        <a:off x="4066164" y="3102687"/>
        <a:ext cx="1898507" cy="982963"/>
      </dsp:txXfrm>
    </dsp:sp>
    <dsp:sp modelId="{84E6CF01-0915-425A-8A0B-C030E751BC63}">
      <dsp:nvSpPr>
        <dsp:cNvPr id="0" name=""/>
        <dsp:cNvSpPr/>
      </dsp:nvSpPr>
      <dsp:spPr>
        <a:xfrm>
          <a:off x="4445865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4445865" y="3867214"/>
        <a:ext cx="1708657" cy="327654"/>
      </dsp:txXfrm>
    </dsp:sp>
    <dsp:sp modelId="{C82FB286-EE2F-444F-B79A-0D45C69E12A0}">
      <dsp:nvSpPr>
        <dsp:cNvPr id="0" name=""/>
        <dsp:cNvSpPr/>
      </dsp:nvSpPr>
      <dsp:spPr>
        <a:xfrm>
          <a:off x="6613239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h3</a:t>
          </a:r>
          <a:endParaRPr lang="en-US" sz="5400" kern="1200" dirty="0"/>
        </a:p>
      </dsp:txBody>
      <dsp:txXfrm>
        <a:off x="6613239" y="3102687"/>
        <a:ext cx="1898507" cy="982963"/>
      </dsp:txXfrm>
    </dsp:sp>
    <dsp:sp modelId="{5ED5DF8D-9402-40FD-ADA4-A20FCE148068}">
      <dsp:nvSpPr>
        <dsp:cNvPr id="0" name=""/>
        <dsp:cNvSpPr/>
      </dsp:nvSpPr>
      <dsp:spPr>
        <a:xfrm>
          <a:off x="6992940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Welcome!</a:t>
          </a:r>
          <a:endParaRPr lang="en-US" sz="2100" kern="1200" dirty="0"/>
        </a:p>
      </dsp:txBody>
      <dsp:txXfrm>
        <a:off x="6992940" y="3867214"/>
        <a:ext cx="1708657" cy="32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these links for easy access during presentation:</a:t>
            </a:r>
          </a:p>
          <a:p>
            <a:endParaRPr lang="en-US" dirty="0" smtClean="0"/>
          </a:p>
          <a:p>
            <a:r>
              <a:rPr lang="en-US" dirty="0" smtClean="0"/>
              <a:t>http://www.sports-reference.com/cbb/boxscores/index.cgi?month=02&amp;day=03&amp;year=2017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may be tempted to navigate to other </a:t>
            </a:r>
            <a:r>
              <a:rPr lang="en-US" dirty="0" err="1" smtClean="0"/>
              <a:t>gamesheets</a:t>
            </a:r>
            <a:r>
              <a:rPr lang="en-US" dirty="0" smtClean="0"/>
              <a:t> the same way, but there’s a better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the URL takes date parameters.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?month=01&amp;day=22&amp;year=2017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scrape the scores for a given date and use the date we specified.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solves the additional problem of navigating to other dates. It will also makes the code </a:t>
            </a:r>
            <a:r>
              <a:rPr lang="en-US" i="1" dirty="0" smtClean="0"/>
              <a:t>much</a:t>
            </a:r>
            <a:r>
              <a:rPr lang="en-US" dirty="0" smtClean="0"/>
              <a:t> easier to read and debug later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URL parameters rarely require a specific order.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 year=2017&amp;month=01&amp;day=22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make it more legible, we can flip the order of month, day, year to a less ambiguous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Create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DEMANDS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your questions make sense?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Will your model answer the questions you’re asking?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What</a:t>
            </a:r>
            <a:r>
              <a:rPr lang="en-US" b="1" baseline="0" dirty="0" smtClean="0"/>
              <a:t> data do you need to do the analysis?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a list of variables; are they attainable?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countless “</a:t>
            </a:r>
            <a:r>
              <a:rPr lang="en-US" baseline="0" dirty="0" err="1" smtClean="0"/>
              <a:t>opendata</a:t>
            </a:r>
            <a:r>
              <a:rPr lang="en-US" baseline="0" dirty="0" smtClean="0"/>
              <a:t>” databases available for free online.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Forums like </a:t>
            </a:r>
            <a:r>
              <a:rPr lang="en-US" baseline="0" dirty="0" err="1" smtClean="0"/>
              <a:t>Reddit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Quora</a:t>
            </a:r>
            <a:r>
              <a:rPr lang="en-US" baseline="0" dirty="0" smtClean="0"/>
              <a:t> are great for asking questions.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 may have a module that retrieves the data you’re looking for.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Best case: someone already did the same project!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Talk to a professor about your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Search databases available only through MSU’s paid subscriptions.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TRY SOMETHING ELSE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solution is rarely the best solution.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Think about the problem for 5 minutes, then continue.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it even worth your time?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scraping programs can be time-consuming to create.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online sources are structured in simple HTML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many more are generated with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maintain.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websites frequently change their layouts.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  <a:r>
              <a:rPr lang="en-US" baseline="0" dirty="0" smtClean="0"/>
              <a:t> data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Always write encoded bytes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a headache you don’t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r>
              <a:rPr lang="en-US" baseline="0" dirty="0" smtClean="0"/>
              <a:t> your html files.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had a case where there were two football players with the same name. It’s bullshit, but it can happen.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hexadecimal?</a:t>
            </a:r>
            <a:r>
              <a:rPr lang="en-US" baseline="0" dirty="0" smtClean="0"/>
              <a:t> A column of numbers or illegible strings aren’t obviously ID numbers. Hexadecimal is easy to see and recognize as an ID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Return encoded bytes or text depending on your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Outsmart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webdev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find_all</a:t>
            </a:r>
            <a:r>
              <a:rPr lang="en-US" dirty="0" smtClean="0"/>
              <a:t> 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know how to find internal links on a page. There are two things we want to do 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the box scores for more game data;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switch gears now to scraping </a:t>
            </a:r>
            <a:r>
              <a:rPr lang="en-US" dirty="0" smtClean="0">
                <a:hlinkClick r:id="rId3"/>
              </a:rPr>
              <a:t>NCAA basketball box scores on sports-reference</a:t>
            </a:r>
            <a:r>
              <a:rPr lang="en-US" dirty="0" smtClean="0"/>
              <a:t> 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HbC6udIq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fb/coaches/a-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NCAA Tournament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Four part series!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Interacting with webpages in Python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7953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raw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you're writing and debugging code, store the data locally. There are two good reasons: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Sending the same request to a server dozens or possibly hundreds of times puts unnecessary burden on their systems.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It's faster to pull data from a local file.</a:t>
            </a:r>
          </a:p>
          <a:p>
            <a:r>
              <a:rPr lang="en-US" dirty="0"/>
              <a:t>Always write encoded bytes.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yet know why, </a:t>
            </a:r>
            <a:r>
              <a:rPr lang="en-US" dirty="0">
                <a:hlinkClick r:id="rId3"/>
              </a:rPr>
              <a:t>check out Ned </a:t>
            </a:r>
            <a:r>
              <a:rPr lang="en-US" dirty="0" err="1">
                <a:hlinkClick r:id="rId3"/>
              </a:rPr>
              <a:t>Batchelder's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PyCon</a:t>
            </a:r>
            <a:r>
              <a:rPr lang="en-US" dirty="0">
                <a:hlinkClick r:id="rId3"/>
              </a:rPr>
              <a:t> talk</a:t>
            </a:r>
            <a:r>
              <a:rPr lang="en-US" dirty="0"/>
              <a:t>. Watch every second of it. </a:t>
            </a:r>
          </a:p>
          <a:p>
            <a:r>
              <a:rPr lang="en-US" dirty="0" smtClean="0"/>
              <a:t>Add an ID number to each html file.</a:t>
            </a:r>
          </a:p>
          <a:p>
            <a:pPr lvl="1"/>
            <a:r>
              <a:rPr lang="en-US" dirty="0" smtClean="0"/>
              <a:t>Hexadecimal is easily recognizable as an ID in your dataset.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13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 has two ways to view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requests.content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</a:t>
            </a:r>
            <a:r>
              <a:rPr lang="en-US" altLang="en-US" sz="2000" dirty="0" smtClean="0"/>
              <a:t>a Unicode encoded byte string </a:t>
            </a:r>
          </a:p>
          <a:p>
            <a:pPr marL="1200150" lvl="2" indent="-342900"/>
            <a:r>
              <a:rPr lang="en-US" altLang="en-US" dirty="0" smtClean="0"/>
              <a:t>Print and </a:t>
            </a:r>
            <a:r>
              <a:rPr lang="en-US" altLang="en-US" dirty="0"/>
              <a:t>notice the "b" before "&lt;!</a:t>
            </a:r>
            <a:r>
              <a:rPr lang="en-US" altLang="en-US" dirty="0" err="1"/>
              <a:t>doctype</a:t>
            </a:r>
            <a:r>
              <a:rPr lang="en-US" altLang="en-US" dirty="0"/>
              <a:t> html</a:t>
            </a:r>
            <a:r>
              <a:rPr lang="en-US" altLang="en-US" dirty="0" smtClean="0"/>
              <a:t>&gt;”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requests.text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decoded utf-8 </a:t>
            </a:r>
            <a:endParaRPr lang="en-US" dirty="0" smtClean="0"/>
          </a:p>
          <a:p>
            <a:r>
              <a:rPr lang="en-US" dirty="0" smtClean="0"/>
              <a:t>Circumvent smarter web design (but be careful)</a:t>
            </a:r>
          </a:p>
          <a:p>
            <a:pPr lvl="1"/>
            <a:r>
              <a:rPr lang="en-US" dirty="0" smtClean="0"/>
              <a:t>Create a Session object (</a:t>
            </a:r>
            <a:r>
              <a:rPr lang="en-US" dirty="0" err="1" smtClean="0">
                <a:latin typeface="Consolas" panose="020B0609020204030204" pitchFamily="49" charset="0"/>
              </a:rPr>
              <a:t>requests.Session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Activate your favorite VPN</a:t>
            </a:r>
          </a:p>
          <a:p>
            <a:pPr lvl="1"/>
            <a:r>
              <a:rPr lang="en-US" dirty="0" smtClean="0"/>
              <a:t>Copy the headers used by your VPN (HTTP Headers is a good chrome extension)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>
                <a:latin typeface="Consolas" panose="020B0609020204030204" pitchFamily="49" charset="0"/>
              </a:rPr>
              <a:t>Session.headers</a:t>
            </a:r>
            <a:r>
              <a:rPr lang="en-US" dirty="0" smtClean="0"/>
              <a:t> attribute to the headers used by your VPN.</a:t>
            </a:r>
          </a:p>
        </p:txBody>
      </p:sp>
    </p:spTree>
    <p:extLst>
      <p:ext uri="{BB962C8B-B14F-4D97-AF65-F5344CB8AC3E}">
        <p14:creationId xmlns:p14="http://schemas.microsoft.com/office/powerpoint/2010/main" val="245138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Everything is a tree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32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scrape effectively!</a:t>
            </a:r>
          </a:p>
          <a:p>
            <a:r>
              <a:rPr lang="en-US" dirty="0" smtClean="0">
                <a:hlinkClick r:id="rId3"/>
              </a:rPr>
              <a:t>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Nick’s Workshops 2017</a:t>
            </a:r>
          </a:p>
          <a:p>
            <a:pPr lvl="1"/>
            <a:r>
              <a:rPr lang="en-US" dirty="0" smtClean="0"/>
              <a:t>/data</a:t>
            </a:r>
          </a:p>
          <a:p>
            <a:pPr lvl="2"/>
            <a:r>
              <a:rPr lang="en-US" dirty="0" smtClean="0"/>
              <a:t>cbb-scores-2016-2017.csv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Scraper.py</a:t>
            </a:r>
          </a:p>
          <a:p>
            <a:pPr lvl="2"/>
            <a:r>
              <a:rPr lang="en-US" dirty="0" smtClean="0"/>
              <a:t>web-scraping-with-beautiful-</a:t>
            </a:r>
            <a:r>
              <a:rPr lang="en-US" dirty="0" err="1" smtClean="0"/>
              <a:t>soup.ipynb</a:t>
            </a:r>
            <a:endParaRPr lang="en-US" dirty="0" smtClean="0"/>
          </a:p>
          <a:p>
            <a:pPr lvl="1"/>
            <a:r>
              <a:rPr lang="en-US" dirty="0"/>
              <a:t>1 Web Scraping with </a:t>
            </a:r>
            <a:r>
              <a:rPr lang="en-US" dirty="0" smtClean="0"/>
              <a:t>BeautifulSoup.pptx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Mining and Feature </a:t>
            </a:r>
            <a:r>
              <a:rPr lang="en-US" dirty="0" smtClean="0"/>
              <a:t>Engineering.pptx</a:t>
            </a:r>
          </a:p>
          <a:p>
            <a:pPr lvl="1"/>
            <a:r>
              <a:rPr lang="en-US" dirty="0"/>
              <a:t>3 Choosing a </a:t>
            </a:r>
            <a:r>
              <a:rPr lang="en-US" dirty="0" smtClean="0"/>
              <a:t>Model.pptx</a:t>
            </a:r>
          </a:p>
          <a:p>
            <a:pPr lvl="1"/>
            <a:r>
              <a:rPr lang="en-US" dirty="0"/>
              <a:t>4 Model Evaluation.pptx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442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7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stores information as a tree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7746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Best Friend: </a:t>
            </a:r>
            <a:r>
              <a:rPr lang="en-US" dirty="0" err="1" smtClean="0"/>
              <a:t>SelectorGadget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</a:t>
            </a:r>
          </a:p>
          <a:p>
            <a:pPr lvl="1"/>
            <a:r>
              <a:rPr lang="en-US" sz="2400" dirty="0" smtClean="0"/>
              <a:t>head</a:t>
            </a:r>
          </a:p>
          <a:p>
            <a:pPr lvl="2"/>
            <a:r>
              <a:rPr lang="en-US" sz="2000" dirty="0" smtClean="0"/>
              <a:t>title “Nick’s Workshop”</a:t>
            </a:r>
          </a:p>
          <a:p>
            <a:pPr lvl="1"/>
            <a:r>
              <a:rPr lang="en-US" sz="2400" dirty="0" smtClean="0"/>
              <a:t>body</a:t>
            </a:r>
          </a:p>
          <a:p>
            <a:pPr lvl="2"/>
            <a:r>
              <a:rPr lang="en-US" sz="2000" dirty="0" smtClean="0"/>
              <a:t>h1: “Nick’s Workshop”</a:t>
            </a:r>
          </a:p>
          <a:p>
            <a:pPr lvl="2"/>
            <a:r>
              <a:rPr lang="en-US" sz="2000" dirty="0" smtClean="0"/>
              <a:t>h3: “Welcome!”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&lt;title&gt;Nick’s Workshop&lt;/title&gt;</a:t>
            </a:r>
          </a:p>
          <a:p>
            <a:pPr marL="400050" lvl="1" indent="0">
              <a:buNone/>
            </a:pPr>
            <a:r>
              <a:rPr lang="en-US" dirty="0" smtClean="0"/>
              <a:t>&lt;/head&gt;</a:t>
            </a:r>
          </a:p>
          <a:p>
            <a:pPr marL="400050" lvl="1" indent="0">
              <a:buNone/>
            </a:pPr>
            <a:r>
              <a:rPr lang="en-US" dirty="0" smtClean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&lt;h1&gt;Nick’s Workshop&lt;/h1&gt;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&lt;h3&gt;Welcome!&lt;/h3&gt;</a:t>
            </a:r>
          </a:p>
          <a:p>
            <a:pPr marL="400050" lvl="1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30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Like learning to walk, only with code.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1293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often want to follow internal links on webpages to get to more interesting data. 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will help </a:t>
            </a:r>
            <a:r>
              <a:rPr lang="en-US" dirty="0"/>
              <a:t>us navigate HTML documents.</a:t>
            </a:r>
          </a:p>
          <a:p>
            <a:pPr lvl="2"/>
            <a:r>
              <a:rPr lang="en-US" dirty="0" smtClean="0"/>
              <a:t>We’ll cover this library in more depth in the data mining workshop. It’ll be more important there.</a:t>
            </a:r>
          </a:p>
          <a:p>
            <a:r>
              <a:rPr lang="en-US" dirty="0" smtClean="0"/>
              <a:t>If </a:t>
            </a:r>
            <a:r>
              <a:rPr lang="en-US" dirty="0"/>
              <a:t>you get confused along the way, I encourage you to take </a:t>
            </a:r>
            <a:r>
              <a:rPr lang="en-US" dirty="0" err="1"/>
              <a:t>Codecademy's</a:t>
            </a:r>
            <a:r>
              <a:rPr lang="en-US" dirty="0"/>
              <a:t> HTML Basics course. It's short and explains things better than I can in this workshop.</a:t>
            </a:r>
          </a:p>
          <a:p>
            <a:r>
              <a:rPr lang="en-US" dirty="0"/>
              <a:t>Here's the plan of attack:</a:t>
            </a:r>
          </a:p>
          <a:p>
            <a:pPr lvl="1"/>
            <a:r>
              <a:rPr lang="en-US" dirty="0"/>
              <a:t>Identify links in a webpage. </a:t>
            </a:r>
          </a:p>
          <a:p>
            <a:pPr lvl="1"/>
            <a:r>
              <a:rPr lang="en-US" dirty="0"/>
              <a:t>Follow those links. </a:t>
            </a:r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</a:t>
            </a: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navigate the tree using html tags in one of two ways</a:t>
            </a:r>
            <a:r>
              <a:rPr lang="en-US" dirty="0" smtClean="0"/>
              <a:t>: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attributes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methods</a:t>
            </a:r>
          </a:p>
          <a:p>
            <a:r>
              <a:rPr lang="en-US" dirty="0" smtClean="0"/>
              <a:t>Attributes and the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</a:t>
            </a:r>
            <a:r>
              <a:rPr lang="en-US" dirty="0" smtClean="0"/>
              <a:t>method will always </a:t>
            </a:r>
            <a:r>
              <a:rPr lang="en-US" dirty="0"/>
              <a:t>find the first instance which matches the specifications.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t</a:t>
            </a:r>
            <a:r>
              <a:rPr lang="en-US" dirty="0" smtClean="0"/>
              <a:t>o </a:t>
            </a:r>
            <a:r>
              <a:rPr lang="en-US" dirty="0"/>
              <a:t>find all </a:t>
            </a:r>
            <a:r>
              <a:rPr lang="en-US" dirty="0" smtClean="0"/>
              <a:t>matches.</a:t>
            </a:r>
          </a:p>
          <a:p>
            <a:r>
              <a:rPr lang="en-US" dirty="0" smtClean="0"/>
              <a:t>Link attributes look like this: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=“http://google.com”&gt;Google&lt;/a&gt;</a:t>
            </a:r>
            <a:endParaRPr lang="en-US" dirty="0"/>
          </a:p>
          <a:p>
            <a:r>
              <a:rPr lang="en-US" dirty="0" smtClean="0"/>
              <a:t>We can extract information about the attribute using the get() method.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</a:t>
            </a:r>
            <a:r>
              <a:rPr lang="en-US" dirty="0" smtClean="0"/>
              <a:t>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</a:t>
            </a:r>
            <a:r>
              <a:rPr lang="en-US" dirty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>
                <a:latin typeface="Consolas" panose="020B0609020204030204" pitchFamily="49" charset="0"/>
              </a:rPr>
              <a:t>Tag</a:t>
            </a:r>
            <a:r>
              <a:rPr lang="en-US" dirty="0"/>
              <a:t> </a:t>
            </a:r>
            <a:r>
              <a:rPr lang="en-US" dirty="0" smtClean="0"/>
              <a:t>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internal links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know how to find internal links on a page. There are two things we want to do </a:t>
            </a:r>
            <a:r>
              <a:rPr lang="en-US" dirty="0" smtClean="0"/>
              <a:t>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</a:t>
            </a:r>
            <a:r>
              <a:rPr lang="en-US" dirty="0"/>
              <a:t>the box scores for more game data</a:t>
            </a:r>
            <a:r>
              <a:rPr lang="en-US" dirty="0" smtClean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</a:t>
            </a:r>
            <a:r>
              <a:rPr lang="en-US" dirty="0"/>
              <a:t>switch gears now to scraping </a:t>
            </a:r>
            <a:r>
              <a:rPr lang="en-US" dirty="0" smtClean="0">
                <a:hlinkClick r:id="rId3"/>
              </a:rPr>
              <a:t>NCAA </a:t>
            </a:r>
            <a:r>
              <a:rPr lang="en-US" dirty="0">
                <a:hlinkClick r:id="rId3"/>
              </a:rPr>
              <a:t>basketball box scores on </a:t>
            </a:r>
            <a:r>
              <a:rPr lang="en-US" dirty="0" smtClean="0">
                <a:hlinkClick r:id="rId3"/>
              </a:rPr>
              <a:t>sports-reference</a:t>
            </a:r>
            <a:r>
              <a:rPr lang="en-US" dirty="0" smtClean="0"/>
              <a:t> </a:t>
            </a:r>
            <a:r>
              <a:rPr lang="en-US" dirty="0"/>
              <a:t>to demonstrate.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be tempted to navigate to other </a:t>
            </a:r>
            <a:r>
              <a:rPr lang="en-US" dirty="0" err="1"/>
              <a:t>gamesheets</a:t>
            </a:r>
            <a:r>
              <a:rPr lang="en-US" dirty="0"/>
              <a:t> the same </a:t>
            </a:r>
            <a:r>
              <a:rPr lang="en-US" dirty="0" smtClean="0"/>
              <a:t>way, but there’s a better way: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the URL takes date parameters.</a:t>
            </a:r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month=01&amp;day=22&amp;year=2017 </a:t>
            </a: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scrape </a:t>
            </a:r>
            <a:r>
              <a:rPr lang="en-US" dirty="0"/>
              <a:t>the scores for a given date and use the date we specified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solves the additional problem of navigating to other dates. It will </a:t>
            </a:r>
            <a:r>
              <a:rPr lang="en-US" dirty="0" smtClean="0"/>
              <a:t>also </a:t>
            </a:r>
            <a:r>
              <a:rPr lang="en-US" dirty="0"/>
              <a:t>makes the code </a:t>
            </a:r>
            <a:r>
              <a:rPr lang="en-US" i="1" dirty="0" smtClean="0"/>
              <a:t>much</a:t>
            </a:r>
            <a:r>
              <a:rPr lang="en-US" dirty="0" smtClean="0"/>
              <a:t> </a:t>
            </a:r>
            <a:r>
              <a:rPr lang="en-US" dirty="0"/>
              <a:t>easier to read and debug later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URL </a:t>
            </a:r>
            <a:r>
              <a:rPr lang="en-US" dirty="0"/>
              <a:t>parameters rarely require a specific order.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dirty="0" smtClean="0"/>
              <a:t>year=2017&amp;month=01&amp;day=22</a:t>
            </a:r>
          </a:p>
        </p:txBody>
      </p:sp>
    </p:spTree>
    <p:extLst>
      <p:ext uri="{BB962C8B-B14F-4D97-AF65-F5344CB8AC3E}">
        <p14:creationId xmlns:p14="http://schemas.microsoft.com/office/powerpoint/2010/main" val="407677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550" y="2224368"/>
            <a:ext cx="4914900" cy="3147732"/>
          </a:xfrm>
        </p:spPr>
        <p:txBody>
          <a:bodyPr/>
          <a:lstStyle/>
          <a:p>
            <a:r>
              <a:rPr lang="en-US" dirty="0" smtClean="0"/>
              <a:t>You only need Python 3.4+ to follow along!</a:t>
            </a:r>
            <a:endParaRPr lang="en-US" dirty="0"/>
          </a:p>
        </p:txBody>
      </p:sp>
      <p:pic>
        <p:nvPicPr>
          <p:cNvPr id="3074" name="Picture 2" descr="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52718"/>
            <a:ext cx="5262845" cy="597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7093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 get caught?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they want you to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they actually do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3059755"/>
            <a:ext cx="4395788" cy="2651427"/>
          </a:xfrm>
        </p:spPr>
      </p:pic>
    </p:spTree>
    <p:extLst>
      <p:ext uri="{BB962C8B-B14F-4D97-AF65-F5344CB8AC3E}">
        <p14:creationId xmlns:p14="http://schemas.microsoft.com/office/powerpoint/2010/main" val="71552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Politely (not illegally)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Spiders, crawlers, scrapers, etc. are known as </a:t>
            </a:r>
            <a:r>
              <a:rPr lang="en-US" u="sng" dirty="0" smtClean="0"/>
              <a:t>robots</a:t>
            </a:r>
            <a:r>
              <a:rPr lang="en-US" dirty="0" smtClean="0"/>
              <a:t> online.</a:t>
            </a:r>
          </a:p>
          <a:p>
            <a:pPr lvl="1"/>
            <a:r>
              <a:rPr lang="en-US" dirty="0" smtClean="0"/>
              <a:t>Most sites have a robots.txt page which tells robots what they “can and cannot” scrape.</a:t>
            </a:r>
          </a:p>
          <a:p>
            <a:r>
              <a:rPr lang="en-US" dirty="0" smtClean="0"/>
              <a:t>Many websites </a:t>
            </a:r>
            <a:r>
              <a:rPr lang="en-US" dirty="0"/>
              <a:t>track IPs and other information to identify robots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my experience, these tracking services are either really bad or poorly maintained.</a:t>
            </a:r>
          </a:p>
          <a:p>
            <a:r>
              <a:rPr lang="en-US" dirty="0" smtClean="0"/>
              <a:t>Websites pay money for their servers.</a:t>
            </a:r>
          </a:p>
          <a:p>
            <a:pPr lvl="1"/>
            <a:r>
              <a:rPr lang="en-US" dirty="0" smtClean="0"/>
              <a:t>Your scraper uses server time that could instead go to </a:t>
            </a:r>
            <a:r>
              <a:rPr lang="en-US" i="1" dirty="0" smtClean="0"/>
              <a:t>real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Websites may ban your IP if they suspect your using a robot.</a:t>
            </a:r>
          </a:p>
          <a:p>
            <a:r>
              <a:rPr lang="en-US" dirty="0" smtClean="0"/>
              <a:t>If you break the servers, </a:t>
            </a:r>
            <a:r>
              <a:rPr lang="en-US" u="sng" dirty="0" smtClean="0"/>
              <a:t>you can be held liable for damages.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5 or 10 second crawl-delay to your scraper. </a:t>
            </a:r>
          </a:p>
          <a:p>
            <a:pPr lvl="1"/>
            <a:r>
              <a:rPr lang="en-US" dirty="0" smtClean="0"/>
              <a:t>Left unchecked, your scraper may ping (i.e. contact) the server several times per second.</a:t>
            </a:r>
          </a:p>
          <a:p>
            <a:pPr lvl="1"/>
            <a:r>
              <a:rPr lang="en-US" dirty="0" smtClean="0"/>
              <a:t>Most large websites (e.g. ESPN) can handle that kind of traffic. </a:t>
            </a:r>
          </a:p>
          <a:p>
            <a:pPr lvl="2"/>
            <a:r>
              <a:rPr lang="en-US" dirty="0" smtClean="0"/>
              <a:t>Smaller sites cannot.</a:t>
            </a:r>
          </a:p>
          <a:p>
            <a:r>
              <a:rPr lang="en-US" dirty="0" smtClean="0"/>
              <a:t>Don’t scrape if you can help it.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Structure your program properly to make debugging and updating easier!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6954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object-oriented language. </a:t>
            </a:r>
          </a:p>
          <a:p>
            <a:r>
              <a:rPr lang="en-US" dirty="0" smtClean="0"/>
              <a:t>Object-oriented code is the norm in industry (for better or worse)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Nicholas Vogt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/>
              <a:t>Vice President, Co-Founder, MSU Data Science</a:t>
            </a:r>
            <a:endParaRPr lang="en-US" dirty="0" smtClean="0"/>
          </a:p>
          <a:p>
            <a:r>
              <a:rPr lang="en-US" dirty="0" smtClean="0"/>
              <a:t>Future Data Scientist at Ford Motor Company</a:t>
            </a:r>
          </a:p>
          <a:p>
            <a:r>
              <a:rPr lang="en-US" dirty="0" smtClean="0"/>
              <a:t>Python Enthusiast</a:t>
            </a:r>
            <a:endParaRPr lang="en-US" dirty="0"/>
          </a:p>
          <a:p>
            <a:r>
              <a:rPr lang="en-US" dirty="0" smtClean="0"/>
              <a:t>Sports Fanatic</a:t>
            </a:r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of 4:</a:t>
            </a:r>
            <a:br>
              <a:rPr lang="en-US" dirty="0" smtClean="0"/>
            </a:br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Follow along with the web-</a:t>
            </a:r>
            <a:r>
              <a:rPr lang="en-US" cap="none" dirty="0" err="1" smtClean="0"/>
              <a:t>scraping.ipynb</a:t>
            </a:r>
            <a:r>
              <a:rPr lang="en-US" cap="none" dirty="0" smtClean="0"/>
              <a:t> notebook.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nsolas" panose="020B0609020204030204" pitchFamily="49" charset="0"/>
              </a:rPr>
              <a:t>requests</a:t>
            </a:r>
            <a:r>
              <a:rPr lang="en-US" sz="1800" dirty="0" smtClean="0"/>
              <a:t> </a:t>
            </a:r>
            <a:r>
              <a:rPr lang="en-US" sz="1800" dirty="0" smtClean="0"/>
              <a:t>library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Navigating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Crawling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Legal </a:t>
            </a:r>
            <a:r>
              <a:rPr lang="en-US" sz="1800" dirty="0" smtClean="0"/>
              <a:t>Stuff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(Probably the most valuable part)</a:t>
            </a:r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attractive, dumpy friend.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Create your own data</a:t>
            </a:r>
          </a:p>
          <a:p>
            <a:pPr lvl="2"/>
            <a:r>
              <a:rPr lang="en-US" dirty="0" smtClean="0"/>
              <a:t>Large companies can do this. </a:t>
            </a:r>
            <a:r>
              <a:rPr lang="en-US" i="1" dirty="0" smtClean="0"/>
              <a:t>You</a:t>
            </a:r>
            <a:r>
              <a:rPr lang="en-US" dirty="0" smtClean="0"/>
              <a:t> cannot do this.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</a:t>
            </a:r>
            <a:r>
              <a:rPr lang="en-US" dirty="0" smtClean="0"/>
              <a:t>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Your weapon of last resort.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 I </a:t>
            </a:r>
            <a:r>
              <a:rPr lang="en-US" i="1" dirty="0" smtClean="0"/>
              <a:t>Need</a:t>
            </a:r>
            <a:r>
              <a:rPr lang="en-US" dirty="0" smtClean="0"/>
              <a:t> Web Scraping?</a:t>
            </a:r>
            <a:br>
              <a:rPr lang="en-US" dirty="0" smtClean="0"/>
            </a:br>
            <a:r>
              <a:rPr lang="en-US" dirty="0" smtClean="0"/>
              <a:t>(Nick’s Favorite Acronym)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emands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nline</a:t>
            </a:r>
            <a:r>
              <a:rPr lang="en-US" sz="4800" dirty="0" smtClean="0"/>
              <a:t> sources</a:t>
            </a:r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etwork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/>
              <a:t>	</a:t>
            </a:r>
            <a:r>
              <a:rPr lang="en-US" sz="4800" dirty="0" smtClean="0"/>
              <a:t> </a:t>
            </a:r>
            <a:r>
              <a:rPr lang="en-US" sz="4800" dirty="0" err="1" smtClean="0"/>
              <a:t>ry</a:t>
            </a:r>
            <a:r>
              <a:rPr lang="en-US" sz="4800" dirty="0" smtClean="0"/>
              <a:t> something</a:t>
            </a:r>
            <a:r>
              <a:rPr lang="en-US" sz="4800" i="1" dirty="0" smtClean="0"/>
              <a:t> </a:t>
            </a:r>
            <a:r>
              <a:rPr lang="en-US" sz="4800" dirty="0" smtClean="0"/>
              <a:t>else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“That seems hard. Should I do it?”</a:t>
            </a:r>
          </a:p>
          <a:p>
            <a:pPr marL="0" indent="0">
              <a:buNone/>
            </a:pPr>
            <a:r>
              <a:rPr lang="en-US" sz="4800" dirty="0" smtClean="0"/>
              <a:t>D</a:t>
            </a:r>
          </a:p>
          <a:p>
            <a:pPr marL="0" indent="0">
              <a:buNone/>
            </a:pPr>
            <a:r>
              <a:rPr lang="en-US" sz="4800" dirty="0" smtClean="0"/>
              <a:t>O</a:t>
            </a:r>
          </a:p>
          <a:p>
            <a:pPr marL="0" indent="0">
              <a:buNone/>
            </a:pPr>
            <a:r>
              <a:rPr lang="en-US" sz="4800" dirty="0" smtClean="0"/>
              <a:t>N</a:t>
            </a:r>
          </a:p>
          <a:p>
            <a:pPr marL="0" indent="0">
              <a:buNone/>
            </a:pPr>
            <a:r>
              <a:rPr lang="en-US" sz="4800" dirty="0" smtClean="0"/>
              <a:t>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Goal?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303873"/>
            <a:ext cx="4395787" cy="370916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2837</TotalTime>
  <Words>2039</Words>
  <Application>Microsoft Office PowerPoint</Application>
  <PresentationFormat>Widescreen</PresentationFormat>
  <Paragraphs>293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Wingdings 3</vt:lpstr>
      <vt:lpstr>Ion</vt:lpstr>
      <vt:lpstr>Modeling the NCAA Tournament with Python</vt:lpstr>
      <vt:lpstr>Part One of a Four Part Series!</vt:lpstr>
      <vt:lpstr>You only need Python 3.4+ to follow along!</vt:lpstr>
      <vt:lpstr>Who am I? Nicholas Vogt</vt:lpstr>
      <vt:lpstr>Part 1 of 4: Web Scraping</vt:lpstr>
      <vt:lpstr>What’s Ahead</vt:lpstr>
      <vt:lpstr>Why Do I Need Web Scraping?</vt:lpstr>
      <vt:lpstr>But Do I Need Web Scraping? (Nick’s Favorite Acronym)</vt:lpstr>
      <vt:lpstr>What’s the Goal?</vt:lpstr>
      <vt:lpstr>The requests Library</vt:lpstr>
      <vt:lpstr>Write raw html</vt:lpstr>
      <vt:lpstr>Bonus Tips</vt:lpstr>
      <vt:lpstr>Questions?</vt:lpstr>
      <vt:lpstr>Navigating HTML</vt:lpstr>
      <vt:lpstr>&lt;h1&gt;Review of HTML&lt;/h1&gt;</vt:lpstr>
      <vt:lpstr>Let’s Talk about Trees</vt:lpstr>
      <vt:lpstr>Let’s Talk about Trees</vt:lpstr>
      <vt:lpstr>HTML stores information as a tree</vt:lpstr>
      <vt:lpstr>Your Best Friend: SelectorGadget</vt:lpstr>
      <vt:lpstr>Questions?</vt:lpstr>
      <vt:lpstr>Make the crawler crawl</vt:lpstr>
      <vt:lpstr>Make the crawler crawl</vt:lpstr>
      <vt:lpstr>Quick intro to BeautifulSoup</vt:lpstr>
      <vt:lpstr>Bonus Tips</vt:lpstr>
      <vt:lpstr>Following internal links</vt:lpstr>
      <vt:lpstr>Absolute and relative paths</vt:lpstr>
      <vt:lpstr>Absolute and relative paths</vt:lpstr>
      <vt:lpstr>Bonus Tips</vt:lpstr>
      <vt:lpstr>Questions?</vt:lpstr>
      <vt:lpstr>Legal Stuff</vt:lpstr>
      <vt:lpstr>Will I get caught?</vt:lpstr>
      <vt:lpstr>Scraping Politely (not illegally)</vt:lpstr>
      <vt:lpstr>So what do you do?</vt:lpstr>
      <vt:lpstr>Program Architecture</vt:lpstr>
      <vt:lpstr>Program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44</cp:revision>
  <dcterms:created xsi:type="dcterms:W3CDTF">2016-12-10T01:10:51Z</dcterms:created>
  <dcterms:modified xsi:type="dcterms:W3CDTF">2017-02-05T15:59:35Z</dcterms:modified>
</cp:coreProperties>
</file>