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5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659FC27-F8FD-4FDF-956A-2C8740FB1B16}">
          <p14:sldIdLst>
            <p14:sldId id="256"/>
            <p14:sldId id="266"/>
            <p14:sldId id="265"/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859" autoAdjust="0"/>
  </p:normalViewPr>
  <p:slideViewPr>
    <p:cSldViewPr snapToGrid="0">
      <p:cViewPr varScale="1">
        <p:scale>
          <a:sx n="59" d="100"/>
          <a:sy n="59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8B545-EC78-4CBD-BA5B-5B094F94329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99FC1-482C-4ED4-94AB-32BDB97662A8}">
      <dgm:prSet phldrT="[Text]"/>
      <dgm:spPr/>
      <dgm:t>
        <a:bodyPr/>
        <a:lstStyle/>
        <a:p>
          <a:r>
            <a:rPr lang="en-US" dirty="0" smtClean="0"/>
            <a:t>January</a:t>
          </a:r>
          <a:endParaRPr lang="en-US" dirty="0"/>
        </a:p>
      </dgm:t>
    </dgm:pt>
    <dgm:pt modelId="{7D80A5F5-0CA2-4006-A05B-87F1D0BF2AE1}" type="parTrans" cxnId="{5888DFC7-6105-40C7-B6EA-FA4DF2B8E0E9}">
      <dgm:prSet/>
      <dgm:spPr/>
      <dgm:t>
        <a:bodyPr/>
        <a:lstStyle/>
        <a:p>
          <a:endParaRPr lang="en-US"/>
        </a:p>
      </dgm:t>
    </dgm:pt>
    <dgm:pt modelId="{CA90CA9A-082E-4F2D-81CA-F53A254711AA}" type="sibTrans" cxnId="{5888DFC7-6105-40C7-B6EA-FA4DF2B8E0E9}">
      <dgm:prSet/>
      <dgm:spPr/>
      <dgm:t>
        <a:bodyPr/>
        <a:lstStyle/>
        <a:p>
          <a:endParaRPr lang="en-US"/>
        </a:p>
      </dgm:t>
    </dgm:pt>
    <dgm:pt modelId="{CE4612F5-4E7E-4460-9CFA-1E1B4B8DEAE3}">
      <dgm:prSet phldrT="[Text]"/>
      <dgm:spPr/>
      <dgm:t>
        <a:bodyPr/>
        <a:lstStyle/>
        <a:p>
          <a:r>
            <a:rPr lang="en-US" dirty="0" smtClean="0"/>
            <a:t>Web Scraping</a:t>
          </a:r>
          <a:endParaRPr lang="en-US" dirty="0"/>
        </a:p>
      </dgm:t>
    </dgm:pt>
    <dgm:pt modelId="{CE8F4CD7-F78E-4BAC-B291-C7CBEE7BEDFD}" type="parTrans" cxnId="{2528F89E-C2E9-4184-B012-5CC56FE3C4AE}">
      <dgm:prSet/>
      <dgm:spPr/>
      <dgm:t>
        <a:bodyPr/>
        <a:lstStyle/>
        <a:p>
          <a:endParaRPr lang="en-US"/>
        </a:p>
      </dgm:t>
    </dgm:pt>
    <dgm:pt modelId="{ED0A1E34-C9D3-4CCB-BDDB-E9616FBE9F9D}" type="sibTrans" cxnId="{2528F89E-C2E9-4184-B012-5CC56FE3C4AE}">
      <dgm:prSet/>
      <dgm:spPr/>
      <dgm:t>
        <a:bodyPr/>
        <a:lstStyle/>
        <a:p>
          <a:endParaRPr lang="en-US"/>
        </a:p>
      </dgm:t>
    </dgm:pt>
    <dgm:pt modelId="{D5CA2A55-B18E-42DE-9353-53264B9EA7C1}">
      <dgm:prSet phldrT="[Text]"/>
      <dgm:spPr/>
      <dgm:t>
        <a:bodyPr/>
        <a:lstStyle/>
        <a:p>
          <a:r>
            <a:rPr lang="en-US" dirty="0" smtClean="0"/>
            <a:t>February</a:t>
          </a:r>
          <a:endParaRPr lang="en-US" dirty="0"/>
        </a:p>
      </dgm:t>
    </dgm:pt>
    <dgm:pt modelId="{0537540F-5106-463F-BF30-CEBC9C05D554}" type="parTrans" cxnId="{2621E545-9AB0-4BA2-9901-23841DC90078}">
      <dgm:prSet/>
      <dgm:spPr/>
      <dgm:t>
        <a:bodyPr/>
        <a:lstStyle/>
        <a:p>
          <a:endParaRPr lang="en-US"/>
        </a:p>
      </dgm:t>
    </dgm:pt>
    <dgm:pt modelId="{B98828EE-EB59-4AF2-A840-DBBA885A7AF6}" type="sibTrans" cxnId="{2621E545-9AB0-4BA2-9901-23841DC90078}">
      <dgm:prSet/>
      <dgm:spPr/>
      <dgm:t>
        <a:bodyPr/>
        <a:lstStyle/>
        <a:p>
          <a:endParaRPr lang="en-US"/>
        </a:p>
      </dgm:t>
    </dgm:pt>
    <dgm:pt modelId="{5E32BDC7-1B9A-47DB-808C-2D66D5A2EAA9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3BB49995-F68E-4D5B-81FE-3923ED356563}" type="parTrans" cxnId="{CD65A83B-98BE-42B1-9332-C7FF3137668C}">
      <dgm:prSet/>
      <dgm:spPr/>
      <dgm:t>
        <a:bodyPr/>
        <a:lstStyle/>
        <a:p>
          <a:endParaRPr lang="en-US"/>
        </a:p>
      </dgm:t>
    </dgm:pt>
    <dgm:pt modelId="{4A66725D-E530-4993-A60C-18BCC647498D}" type="sibTrans" cxnId="{CD65A83B-98BE-42B1-9332-C7FF3137668C}">
      <dgm:prSet/>
      <dgm:spPr/>
      <dgm:t>
        <a:bodyPr/>
        <a:lstStyle/>
        <a:p>
          <a:endParaRPr lang="en-US"/>
        </a:p>
      </dgm:t>
    </dgm:pt>
    <dgm:pt modelId="{704BE81C-B44D-47A0-952B-DD41B22DA539}">
      <dgm:prSet phldrT="[Text]"/>
      <dgm:spPr/>
      <dgm:t>
        <a:bodyPr/>
        <a:lstStyle/>
        <a:p>
          <a:r>
            <a:rPr lang="en-US" dirty="0" smtClean="0"/>
            <a:t>March</a:t>
          </a:r>
          <a:endParaRPr lang="en-US" dirty="0"/>
        </a:p>
      </dgm:t>
    </dgm:pt>
    <dgm:pt modelId="{45310E60-8A68-4896-8922-882DB77F0C2E}" type="parTrans" cxnId="{F20A50CD-3D5B-416F-8610-38D282E4378F}">
      <dgm:prSet/>
      <dgm:spPr/>
      <dgm:t>
        <a:bodyPr/>
        <a:lstStyle/>
        <a:p>
          <a:endParaRPr lang="en-US"/>
        </a:p>
      </dgm:t>
    </dgm:pt>
    <dgm:pt modelId="{E9494417-F3DE-4BF6-A311-DA9251C2C7A3}" type="sibTrans" cxnId="{F20A50CD-3D5B-416F-8610-38D282E4378F}">
      <dgm:prSet/>
      <dgm:spPr/>
      <dgm:t>
        <a:bodyPr/>
        <a:lstStyle/>
        <a:p>
          <a:endParaRPr lang="en-US"/>
        </a:p>
      </dgm:t>
    </dgm:pt>
    <dgm:pt modelId="{E3B02A7A-B5EE-4FFC-9C41-0865A0A48927}">
      <dgm:prSet phldrT="[Text]"/>
      <dgm:spPr/>
      <dgm:t>
        <a:bodyPr/>
        <a:lstStyle/>
        <a:p>
          <a:r>
            <a:rPr lang="en-US" dirty="0" smtClean="0"/>
            <a:t>Choosing a Model</a:t>
          </a:r>
          <a:endParaRPr lang="en-US" dirty="0"/>
        </a:p>
      </dgm:t>
    </dgm:pt>
    <dgm:pt modelId="{DE0AF993-A081-4D39-B229-AD942FC795F0}" type="parTrans" cxnId="{9A0A77DA-44C9-4848-9A18-ECBAA0522875}">
      <dgm:prSet/>
      <dgm:spPr/>
      <dgm:t>
        <a:bodyPr/>
        <a:lstStyle/>
        <a:p>
          <a:endParaRPr lang="en-US"/>
        </a:p>
      </dgm:t>
    </dgm:pt>
    <dgm:pt modelId="{696E9E58-F7B5-487D-9B82-1255DF89D010}" type="sibTrans" cxnId="{9A0A77DA-44C9-4848-9A18-ECBAA0522875}">
      <dgm:prSet/>
      <dgm:spPr/>
      <dgm:t>
        <a:bodyPr/>
        <a:lstStyle/>
        <a:p>
          <a:endParaRPr lang="en-US"/>
        </a:p>
      </dgm:t>
    </dgm:pt>
    <dgm:pt modelId="{39960B6A-964C-4B45-95FE-AC3431152E3C}">
      <dgm:prSet phldrT="[Text]"/>
      <dgm:spPr/>
      <dgm:t>
        <a:bodyPr/>
        <a:lstStyle/>
        <a:p>
          <a:r>
            <a:rPr lang="en-US" dirty="0" smtClean="0"/>
            <a:t>April</a:t>
          </a:r>
          <a:endParaRPr lang="en-US" dirty="0"/>
        </a:p>
      </dgm:t>
    </dgm:pt>
    <dgm:pt modelId="{96B5B36B-5C0A-453A-8072-035923D61230}" type="parTrans" cxnId="{1D2EC628-9DD9-4602-93A9-8D15C1AA485E}">
      <dgm:prSet/>
      <dgm:spPr/>
      <dgm:t>
        <a:bodyPr/>
        <a:lstStyle/>
        <a:p>
          <a:endParaRPr lang="en-US"/>
        </a:p>
      </dgm:t>
    </dgm:pt>
    <dgm:pt modelId="{69C1B3FA-A1C0-4283-A6FC-4820D9E11CF3}" type="sibTrans" cxnId="{1D2EC628-9DD9-4602-93A9-8D15C1AA485E}">
      <dgm:prSet/>
      <dgm:spPr/>
      <dgm:t>
        <a:bodyPr/>
        <a:lstStyle/>
        <a:p>
          <a:endParaRPr lang="en-US"/>
        </a:p>
      </dgm:t>
    </dgm:pt>
    <dgm:pt modelId="{00E57440-AD38-47E1-9434-A89BF96B23A1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5891E407-2DF1-4896-B53D-0A75DC97C78A}" type="parTrans" cxnId="{38DA7106-6E7E-4A84-A68B-4CC56E9001B0}">
      <dgm:prSet/>
      <dgm:spPr/>
      <dgm:t>
        <a:bodyPr/>
        <a:lstStyle/>
        <a:p>
          <a:endParaRPr lang="en-US"/>
        </a:p>
      </dgm:t>
    </dgm:pt>
    <dgm:pt modelId="{2D333446-D69F-4FC9-A627-21EEE4C173B1}" type="sibTrans" cxnId="{38DA7106-6E7E-4A84-A68B-4CC56E9001B0}">
      <dgm:prSet/>
      <dgm:spPr/>
      <dgm:t>
        <a:bodyPr/>
        <a:lstStyle/>
        <a:p>
          <a:endParaRPr lang="en-US"/>
        </a:p>
      </dgm:t>
    </dgm:pt>
    <dgm:pt modelId="{C987EB2D-BE4B-4708-B7AE-783876745E69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6A84F9EB-EA66-42C9-BDC3-5280DF600B1B}" type="parTrans" cxnId="{0AE208F5-0086-47FC-B2D7-0B6DA78410AA}">
      <dgm:prSet/>
      <dgm:spPr/>
      <dgm:t>
        <a:bodyPr/>
        <a:lstStyle/>
        <a:p>
          <a:endParaRPr lang="en-US"/>
        </a:p>
      </dgm:t>
    </dgm:pt>
    <dgm:pt modelId="{6AA04B23-CDDB-419B-869E-5874873FB873}" type="sibTrans" cxnId="{0AE208F5-0086-47FC-B2D7-0B6DA78410AA}">
      <dgm:prSet/>
      <dgm:spPr/>
      <dgm:t>
        <a:bodyPr/>
        <a:lstStyle/>
        <a:p>
          <a:endParaRPr lang="en-US"/>
        </a:p>
      </dgm:t>
    </dgm:pt>
    <dgm:pt modelId="{6F377EBE-0CDE-435B-9B42-59960CB1DD9C}">
      <dgm:prSet phldrT="[Text]"/>
      <dgm:spPr/>
      <dgm:t>
        <a:bodyPr/>
        <a:lstStyle/>
        <a:p>
          <a:r>
            <a:rPr lang="en-US" dirty="0" smtClean="0"/>
            <a:t>Stats vs. ML</a:t>
          </a:r>
          <a:endParaRPr lang="en-US" dirty="0"/>
        </a:p>
      </dgm:t>
    </dgm:pt>
    <dgm:pt modelId="{D0065CAF-51BF-4F0F-9752-7528408DFE91}" type="parTrans" cxnId="{BF184770-9571-433B-97BB-4CFD8F882FDD}">
      <dgm:prSet/>
      <dgm:spPr/>
      <dgm:t>
        <a:bodyPr/>
        <a:lstStyle/>
        <a:p>
          <a:endParaRPr lang="en-US"/>
        </a:p>
      </dgm:t>
    </dgm:pt>
    <dgm:pt modelId="{61549CBB-B10E-40D1-AC87-4DA1B791906B}" type="sibTrans" cxnId="{BF184770-9571-433B-97BB-4CFD8F882FDD}">
      <dgm:prSet/>
      <dgm:spPr/>
      <dgm:t>
        <a:bodyPr/>
        <a:lstStyle/>
        <a:p>
          <a:endParaRPr lang="en-US"/>
        </a:p>
      </dgm:t>
    </dgm:pt>
    <dgm:pt modelId="{5EB40E19-947A-43CC-89BC-70CD1D937DEF}" type="pres">
      <dgm:prSet presAssocID="{C0D8B545-EC78-4CBD-BA5B-5B094F94329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6CE35C-FE2E-4B9E-A6B0-221BDBB2E96B}" type="pres">
      <dgm:prSet presAssocID="{42699FC1-482C-4ED4-94AB-32BDB97662A8}" presName="composite" presStyleCnt="0"/>
      <dgm:spPr/>
    </dgm:pt>
    <dgm:pt modelId="{0A1D9A32-B69B-423A-ABEC-3956B5E6237D}" type="pres">
      <dgm:prSet presAssocID="{42699FC1-482C-4ED4-94AB-32BDB97662A8}" presName="LShape" presStyleLbl="alignNode1" presStyleIdx="0" presStyleCnt="7"/>
      <dgm:spPr/>
    </dgm:pt>
    <dgm:pt modelId="{50DF9324-B05F-4740-92BC-ADC2070B2E80}" type="pres">
      <dgm:prSet presAssocID="{42699FC1-482C-4ED4-94AB-32BDB97662A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718AC-AA68-41C0-8E01-8AEF054FEFC4}" type="pres">
      <dgm:prSet presAssocID="{42699FC1-482C-4ED4-94AB-32BDB97662A8}" presName="Triangle" presStyleLbl="alignNode1" presStyleIdx="1" presStyleCnt="7"/>
      <dgm:spPr/>
    </dgm:pt>
    <dgm:pt modelId="{A698CAB4-2D79-4719-AF12-7ED56F879000}" type="pres">
      <dgm:prSet presAssocID="{CA90CA9A-082E-4F2D-81CA-F53A254711AA}" presName="sibTrans" presStyleCnt="0"/>
      <dgm:spPr/>
    </dgm:pt>
    <dgm:pt modelId="{B01E9CE1-8CAC-4A07-AADC-1D145270BD93}" type="pres">
      <dgm:prSet presAssocID="{CA90CA9A-082E-4F2D-81CA-F53A254711AA}" presName="space" presStyleCnt="0"/>
      <dgm:spPr/>
    </dgm:pt>
    <dgm:pt modelId="{E43E38C2-4FFF-48A9-96A5-08019AB6DDA4}" type="pres">
      <dgm:prSet presAssocID="{D5CA2A55-B18E-42DE-9353-53264B9EA7C1}" presName="composite" presStyleCnt="0"/>
      <dgm:spPr/>
    </dgm:pt>
    <dgm:pt modelId="{1A36B47A-72B9-4350-91A0-76DB4EEF26D4}" type="pres">
      <dgm:prSet presAssocID="{D5CA2A55-B18E-42DE-9353-53264B9EA7C1}" presName="LShape" presStyleLbl="alignNode1" presStyleIdx="2" presStyleCnt="7"/>
      <dgm:spPr/>
    </dgm:pt>
    <dgm:pt modelId="{DF4CEAF0-1775-42B5-84D7-03C43C8E726F}" type="pres">
      <dgm:prSet presAssocID="{D5CA2A55-B18E-42DE-9353-53264B9EA7C1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D0D33-BC59-4195-A64E-123D812CE676}" type="pres">
      <dgm:prSet presAssocID="{D5CA2A55-B18E-42DE-9353-53264B9EA7C1}" presName="Triangle" presStyleLbl="alignNode1" presStyleIdx="3" presStyleCnt="7"/>
      <dgm:spPr/>
    </dgm:pt>
    <dgm:pt modelId="{D21103A9-1A05-44AF-ADF7-63A37407B9A0}" type="pres">
      <dgm:prSet presAssocID="{B98828EE-EB59-4AF2-A840-DBBA885A7AF6}" presName="sibTrans" presStyleCnt="0"/>
      <dgm:spPr/>
    </dgm:pt>
    <dgm:pt modelId="{B77ECA24-BD5A-4D33-8449-89AC108C2847}" type="pres">
      <dgm:prSet presAssocID="{B98828EE-EB59-4AF2-A840-DBBA885A7AF6}" presName="space" presStyleCnt="0"/>
      <dgm:spPr/>
    </dgm:pt>
    <dgm:pt modelId="{5A912106-21F6-4F2C-A232-01D63DBAA699}" type="pres">
      <dgm:prSet presAssocID="{704BE81C-B44D-47A0-952B-DD41B22DA539}" presName="composite" presStyleCnt="0"/>
      <dgm:spPr/>
    </dgm:pt>
    <dgm:pt modelId="{5971BF2D-0E07-4047-A66B-28B0B819E7DC}" type="pres">
      <dgm:prSet presAssocID="{704BE81C-B44D-47A0-952B-DD41B22DA539}" presName="LShape" presStyleLbl="alignNode1" presStyleIdx="4" presStyleCnt="7"/>
      <dgm:spPr/>
    </dgm:pt>
    <dgm:pt modelId="{48B5B226-F6CF-414C-B392-83D1E73B36F6}" type="pres">
      <dgm:prSet presAssocID="{704BE81C-B44D-47A0-952B-DD41B22DA53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59108-EE20-4D9C-85F8-D522615EEA07}" type="pres">
      <dgm:prSet presAssocID="{704BE81C-B44D-47A0-952B-DD41B22DA539}" presName="Triangle" presStyleLbl="alignNode1" presStyleIdx="5" presStyleCnt="7"/>
      <dgm:spPr/>
    </dgm:pt>
    <dgm:pt modelId="{DBBFA47A-FA75-4A9B-A5FC-E55E56958C8D}" type="pres">
      <dgm:prSet presAssocID="{E9494417-F3DE-4BF6-A311-DA9251C2C7A3}" presName="sibTrans" presStyleCnt="0"/>
      <dgm:spPr/>
    </dgm:pt>
    <dgm:pt modelId="{D3A092B5-9DEB-4A55-B8A9-ACE71C5AF87A}" type="pres">
      <dgm:prSet presAssocID="{E9494417-F3DE-4BF6-A311-DA9251C2C7A3}" presName="space" presStyleCnt="0"/>
      <dgm:spPr/>
    </dgm:pt>
    <dgm:pt modelId="{BD5B0B77-D5FA-4AB5-B64C-B37B9F8DB185}" type="pres">
      <dgm:prSet presAssocID="{39960B6A-964C-4B45-95FE-AC3431152E3C}" presName="composite" presStyleCnt="0"/>
      <dgm:spPr/>
    </dgm:pt>
    <dgm:pt modelId="{6C3A8A82-DF5D-4231-8E92-DF24AD5E02B5}" type="pres">
      <dgm:prSet presAssocID="{39960B6A-964C-4B45-95FE-AC3431152E3C}" presName="LShape" presStyleLbl="alignNode1" presStyleIdx="6" presStyleCnt="7"/>
      <dgm:spPr/>
    </dgm:pt>
    <dgm:pt modelId="{4A5FD8DD-4A8B-47CE-A868-B314B709632A}" type="pres">
      <dgm:prSet presAssocID="{39960B6A-964C-4B45-95FE-AC3431152E3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28F89E-C2E9-4184-B012-5CC56FE3C4AE}" srcId="{42699FC1-482C-4ED4-94AB-32BDB97662A8}" destId="{CE4612F5-4E7E-4460-9CFA-1E1B4B8DEAE3}" srcOrd="0" destOrd="0" parTransId="{CE8F4CD7-F78E-4BAC-B291-C7CBEE7BEDFD}" sibTransId="{ED0A1E34-C9D3-4CCB-BDDB-E9616FBE9F9D}"/>
    <dgm:cxn modelId="{0AE208F5-0086-47FC-B2D7-0B6DA78410AA}" srcId="{D5CA2A55-B18E-42DE-9353-53264B9EA7C1}" destId="{C987EB2D-BE4B-4708-B7AE-783876745E69}" srcOrd="1" destOrd="0" parTransId="{6A84F9EB-EA66-42C9-BDC3-5280DF600B1B}" sibTransId="{6AA04B23-CDDB-419B-869E-5874873FB873}"/>
    <dgm:cxn modelId="{2621E545-9AB0-4BA2-9901-23841DC90078}" srcId="{C0D8B545-EC78-4CBD-BA5B-5B094F943294}" destId="{D5CA2A55-B18E-42DE-9353-53264B9EA7C1}" srcOrd="1" destOrd="0" parTransId="{0537540F-5106-463F-BF30-CEBC9C05D554}" sibTransId="{B98828EE-EB59-4AF2-A840-DBBA885A7AF6}"/>
    <dgm:cxn modelId="{CD65A83B-98BE-42B1-9332-C7FF3137668C}" srcId="{D5CA2A55-B18E-42DE-9353-53264B9EA7C1}" destId="{5E32BDC7-1B9A-47DB-808C-2D66D5A2EAA9}" srcOrd="0" destOrd="0" parTransId="{3BB49995-F68E-4D5B-81FE-3923ED356563}" sibTransId="{4A66725D-E530-4993-A60C-18BCC647498D}"/>
    <dgm:cxn modelId="{F2847E52-4F80-451D-96C5-DD68276153CE}" type="presOf" srcId="{704BE81C-B44D-47A0-952B-DD41B22DA539}" destId="{48B5B226-F6CF-414C-B392-83D1E73B36F6}" srcOrd="0" destOrd="0" presId="urn:microsoft.com/office/officeart/2009/3/layout/StepUpProcess"/>
    <dgm:cxn modelId="{5888DFC7-6105-40C7-B6EA-FA4DF2B8E0E9}" srcId="{C0D8B545-EC78-4CBD-BA5B-5B094F943294}" destId="{42699FC1-482C-4ED4-94AB-32BDB97662A8}" srcOrd="0" destOrd="0" parTransId="{7D80A5F5-0CA2-4006-A05B-87F1D0BF2AE1}" sibTransId="{CA90CA9A-082E-4F2D-81CA-F53A254711AA}"/>
    <dgm:cxn modelId="{6FDED7EA-9316-4FC9-AA3C-04CBDD0FBF50}" type="presOf" srcId="{42699FC1-482C-4ED4-94AB-32BDB97662A8}" destId="{50DF9324-B05F-4740-92BC-ADC2070B2E80}" srcOrd="0" destOrd="0" presId="urn:microsoft.com/office/officeart/2009/3/layout/StepUpProcess"/>
    <dgm:cxn modelId="{6C3DB868-0481-4A69-920A-2B7546768847}" type="presOf" srcId="{C987EB2D-BE4B-4708-B7AE-783876745E69}" destId="{DF4CEAF0-1775-42B5-84D7-03C43C8E726F}" srcOrd="0" destOrd="2" presId="urn:microsoft.com/office/officeart/2009/3/layout/StepUpProcess"/>
    <dgm:cxn modelId="{E97A4A50-025D-4E4E-BF30-D2586CCA9E9A}" type="presOf" srcId="{CE4612F5-4E7E-4460-9CFA-1E1B4B8DEAE3}" destId="{50DF9324-B05F-4740-92BC-ADC2070B2E80}" srcOrd="0" destOrd="1" presId="urn:microsoft.com/office/officeart/2009/3/layout/StepUpProcess"/>
    <dgm:cxn modelId="{1D2EC628-9DD9-4602-93A9-8D15C1AA485E}" srcId="{C0D8B545-EC78-4CBD-BA5B-5B094F943294}" destId="{39960B6A-964C-4B45-95FE-AC3431152E3C}" srcOrd="3" destOrd="0" parTransId="{96B5B36B-5C0A-453A-8072-035923D61230}" sibTransId="{69C1B3FA-A1C0-4283-A6FC-4820D9E11CF3}"/>
    <dgm:cxn modelId="{BF184770-9571-433B-97BB-4CFD8F882FDD}" srcId="{704BE81C-B44D-47A0-952B-DD41B22DA539}" destId="{6F377EBE-0CDE-435B-9B42-59960CB1DD9C}" srcOrd="1" destOrd="0" parTransId="{D0065CAF-51BF-4F0F-9752-7528408DFE91}" sibTransId="{61549CBB-B10E-40D1-AC87-4DA1B791906B}"/>
    <dgm:cxn modelId="{68CDEA22-F7C2-479F-AA52-5FE12581731E}" type="presOf" srcId="{D5CA2A55-B18E-42DE-9353-53264B9EA7C1}" destId="{DF4CEAF0-1775-42B5-84D7-03C43C8E726F}" srcOrd="0" destOrd="0" presId="urn:microsoft.com/office/officeart/2009/3/layout/StepUpProcess"/>
    <dgm:cxn modelId="{A6C5B5F9-118E-46AB-AA59-390DB8202542}" type="presOf" srcId="{39960B6A-964C-4B45-95FE-AC3431152E3C}" destId="{4A5FD8DD-4A8B-47CE-A868-B314B709632A}" srcOrd="0" destOrd="0" presId="urn:microsoft.com/office/officeart/2009/3/layout/StepUpProcess"/>
    <dgm:cxn modelId="{E1FD1268-66E7-4254-A5DE-3C7E78A473B2}" type="presOf" srcId="{E3B02A7A-B5EE-4FFC-9C41-0865A0A48927}" destId="{48B5B226-F6CF-414C-B392-83D1E73B36F6}" srcOrd="0" destOrd="1" presId="urn:microsoft.com/office/officeart/2009/3/layout/StepUpProcess"/>
    <dgm:cxn modelId="{38DA7106-6E7E-4A84-A68B-4CC56E9001B0}" srcId="{39960B6A-964C-4B45-95FE-AC3431152E3C}" destId="{00E57440-AD38-47E1-9434-A89BF96B23A1}" srcOrd="0" destOrd="0" parTransId="{5891E407-2DF1-4896-B53D-0A75DC97C78A}" sibTransId="{2D333446-D69F-4FC9-A627-21EEE4C173B1}"/>
    <dgm:cxn modelId="{DF374A5A-3EEC-407B-B305-42F7C3C3B30F}" type="presOf" srcId="{6F377EBE-0CDE-435B-9B42-59960CB1DD9C}" destId="{48B5B226-F6CF-414C-B392-83D1E73B36F6}" srcOrd="0" destOrd="2" presId="urn:microsoft.com/office/officeart/2009/3/layout/StepUpProcess"/>
    <dgm:cxn modelId="{72F528E4-EFB3-4088-8828-2DB11924E745}" type="presOf" srcId="{C0D8B545-EC78-4CBD-BA5B-5B094F943294}" destId="{5EB40E19-947A-43CC-89BC-70CD1D937DEF}" srcOrd="0" destOrd="0" presId="urn:microsoft.com/office/officeart/2009/3/layout/StepUpProcess"/>
    <dgm:cxn modelId="{F20A50CD-3D5B-416F-8610-38D282E4378F}" srcId="{C0D8B545-EC78-4CBD-BA5B-5B094F943294}" destId="{704BE81C-B44D-47A0-952B-DD41B22DA539}" srcOrd="2" destOrd="0" parTransId="{45310E60-8A68-4896-8922-882DB77F0C2E}" sibTransId="{E9494417-F3DE-4BF6-A311-DA9251C2C7A3}"/>
    <dgm:cxn modelId="{71717515-C34D-4A8B-97CB-DBD16148A1E1}" type="presOf" srcId="{00E57440-AD38-47E1-9434-A89BF96B23A1}" destId="{4A5FD8DD-4A8B-47CE-A868-B314B709632A}" srcOrd="0" destOrd="1" presId="urn:microsoft.com/office/officeart/2009/3/layout/StepUpProcess"/>
    <dgm:cxn modelId="{9A0A77DA-44C9-4848-9A18-ECBAA0522875}" srcId="{704BE81C-B44D-47A0-952B-DD41B22DA539}" destId="{E3B02A7A-B5EE-4FFC-9C41-0865A0A48927}" srcOrd="0" destOrd="0" parTransId="{DE0AF993-A081-4D39-B229-AD942FC795F0}" sibTransId="{696E9E58-F7B5-487D-9B82-1255DF89D010}"/>
    <dgm:cxn modelId="{B06A857F-4582-42CF-B681-032FFD9017B7}" type="presOf" srcId="{5E32BDC7-1B9A-47DB-808C-2D66D5A2EAA9}" destId="{DF4CEAF0-1775-42B5-84D7-03C43C8E726F}" srcOrd="0" destOrd="1" presId="urn:microsoft.com/office/officeart/2009/3/layout/StepUpProcess"/>
    <dgm:cxn modelId="{65A365FF-85A6-4CE8-AB3A-3C6522E6B738}" type="presParOf" srcId="{5EB40E19-947A-43CC-89BC-70CD1D937DEF}" destId="{BE6CE35C-FE2E-4B9E-A6B0-221BDBB2E96B}" srcOrd="0" destOrd="0" presId="urn:microsoft.com/office/officeart/2009/3/layout/StepUpProcess"/>
    <dgm:cxn modelId="{F7EC7940-5D70-4EAE-B93A-53CEA71C533E}" type="presParOf" srcId="{BE6CE35C-FE2E-4B9E-A6B0-221BDBB2E96B}" destId="{0A1D9A32-B69B-423A-ABEC-3956B5E6237D}" srcOrd="0" destOrd="0" presId="urn:microsoft.com/office/officeart/2009/3/layout/StepUpProcess"/>
    <dgm:cxn modelId="{662B3E80-6CE5-46AB-8768-C035F8D232FE}" type="presParOf" srcId="{BE6CE35C-FE2E-4B9E-A6B0-221BDBB2E96B}" destId="{50DF9324-B05F-4740-92BC-ADC2070B2E80}" srcOrd="1" destOrd="0" presId="urn:microsoft.com/office/officeart/2009/3/layout/StepUpProcess"/>
    <dgm:cxn modelId="{CE02A9CC-42DC-445A-BEF3-37D8691688AA}" type="presParOf" srcId="{BE6CE35C-FE2E-4B9E-A6B0-221BDBB2E96B}" destId="{658718AC-AA68-41C0-8E01-8AEF054FEFC4}" srcOrd="2" destOrd="0" presId="urn:microsoft.com/office/officeart/2009/3/layout/StepUpProcess"/>
    <dgm:cxn modelId="{C9D7BD46-C08E-4ABE-A122-F7E6B20DD313}" type="presParOf" srcId="{5EB40E19-947A-43CC-89BC-70CD1D937DEF}" destId="{A698CAB4-2D79-4719-AF12-7ED56F879000}" srcOrd="1" destOrd="0" presId="urn:microsoft.com/office/officeart/2009/3/layout/StepUpProcess"/>
    <dgm:cxn modelId="{9B5A8A9A-7D0F-4F7B-9E8C-178350C9F7F2}" type="presParOf" srcId="{A698CAB4-2D79-4719-AF12-7ED56F879000}" destId="{B01E9CE1-8CAC-4A07-AADC-1D145270BD93}" srcOrd="0" destOrd="0" presId="urn:microsoft.com/office/officeart/2009/3/layout/StepUpProcess"/>
    <dgm:cxn modelId="{EC5D92F2-3F2A-4D3B-956D-6CAAB64F8BAE}" type="presParOf" srcId="{5EB40E19-947A-43CC-89BC-70CD1D937DEF}" destId="{E43E38C2-4FFF-48A9-96A5-08019AB6DDA4}" srcOrd="2" destOrd="0" presId="urn:microsoft.com/office/officeart/2009/3/layout/StepUpProcess"/>
    <dgm:cxn modelId="{BF61BE7E-FA20-419C-AC59-FB53F2A5590C}" type="presParOf" srcId="{E43E38C2-4FFF-48A9-96A5-08019AB6DDA4}" destId="{1A36B47A-72B9-4350-91A0-76DB4EEF26D4}" srcOrd="0" destOrd="0" presId="urn:microsoft.com/office/officeart/2009/3/layout/StepUpProcess"/>
    <dgm:cxn modelId="{D144AB41-A553-4E60-A33B-CC2E1453D8CD}" type="presParOf" srcId="{E43E38C2-4FFF-48A9-96A5-08019AB6DDA4}" destId="{DF4CEAF0-1775-42B5-84D7-03C43C8E726F}" srcOrd="1" destOrd="0" presId="urn:microsoft.com/office/officeart/2009/3/layout/StepUpProcess"/>
    <dgm:cxn modelId="{8198C470-EBF7-4066-B893-F53B413A2F4F}" type="presParOf" srcId="{E43E38C2-4FFF-48A9-96A5-08019AB6DDA4}" destId="{4FAD0D33-BC59-4195-A64E-123D812CE676}" srcOrd="2" destOrd="0" presId="urn:microsoft.com/office/officeart/2009/3/layout/StepUpProcess"/>
    <dgm:cxn modelId="{0B0E281A-F7AA-4E38-A821-81704737E6C3}" type="presParOf" srcId="{5EB40E19-947A-43CC-89BC-70CD1D937DEF}" destId="{D21103A9-1A05-44AF-ADF7-63A37407B9A0}" srcOrd="3" destOrd="0" presId="urn:microsoft.com/office/officeart/2009/3/layout/StepUpProcess"/>
    <dgm:cxn modelId="{6A02AAF7-F039-4F16-AAFE-D8C5B7224A8E}" type="presParOf" srcId="{D21103A9-1A05-44AF-ADF7-63A37407B9A0}" destId="{B77ECA24-BD5A-4D33-8449-89AC108C2847}" srcOrd="0" destOrd="0" presId="urn:microsoft.com/office/officeart/2009/3/layout/StepUpProcess"/>
    <dgm:cxn modelId="{DFD4578B-7375-460E-816F-EB15BF37D64D}" type="presParOf" srcId="{5EB40E19-947A-43CC-89BC-70CD1D937DEF}" destId="{5A912106-21F6-4F2C-A232-01D63DBAA699}" srcOrd="4" destOrd="0" presId="urn:microsoft.com/office/officeart/2009/3/layout/StepUpProcess"/>
    <dgm:cxn modelId="{99330172-3BC1-4C8B-9313-AEED923A290E}" type="presParOf" srcId="{5A912106-21F6-4F2C-A232-01D63DBAA699}" destId="{5971BF2D-0E07-4047-A66B-28B0B819E7DC}" srcOrd="0" destOrd="0" presId="urn:microsoft.com/office/officeart/2009/3/layout/StepUpProcess"/>
    <dgm:cxn modelId="{E4FB71CA-6180-4087-9059-A83ACD9C4B08}" type="presParOf" srcId="{5A912106-21F6-4F2C-A232-01D63DBAA699}" destId="{48B5B226-F6CF-414C-B392-83D1E73B36F6}" srcOrd="1" destOrd="0" presId="urn:microsoft.com/office/officeart/2009/3/layout/StepUpProcess"/>
    <dgm:cxn modelId="{0841C405-1A7C-47AF-B79B-ECB998371045}" type="presParOf" srcId="{5A912106-21F6-4F2C-A232-01D63DBAA699}" destId="{24A59108-EE20-4D9C-85F8-D522615EEA07}" srcOrd="2" destOrd="0" presId="urn:microsoft.com/office/officeart/2009/3/layout/StepUpProcess"/>
    <dgm:cxn modelId="{34AD7B10-1604-4D69-9ED1-9F0E83AE8846}" type="presParOf" srcId="{5EB40E19-947A-43CC-89BC-70CD1D937DEF}" destId="{DBBFA47A-FA75-4A9B-A5FC-E55E56958C8D}" srcOrd="5" destOrd="0" presId="urn:microsoft.com/office/officeart/2009/3/layout/StepUpProcess"/>
    <dgm:cxn modelId="{55439DC4-D697-42D8-8F4A-F367B8FED474}" type="presParOf" srcId="{DBBFA47A-FA75-4A9B-A5FC-E55E56958C8D}" destId="{D3A092B5-9DEB-4A55-B8A9-ACE71C5AF87A}" srcOrd="0" destOrd="0" presId="urn:microsoft.com/office/officeart/2009/3/layout/StepUpProcess"/>
    <dgm:cxn modelId="{78E64E93-C11E-4230-BF4E-5459B907743C}" type="presParOf" srcId="{5EB40E19-947A-43CC-89BC-70CD1D937DEF}" destId="{BD5B0B77-D5FA-4AB5-B64C-B37B9F8DB185}" srcOrd="6" destOrd="0" presId="urn:microsoft.com/office/officeart/2009/3/layout/StepUpProcess"/>
    <dgm:cxn modelId="{69A24070-B899-427E-85AC-D5D1A45714E7}" type="presParOf" srcId="{BD5B0B77-D5FA-4AB5-B64C-B37B9F8DB185}" destId="{6C3A8A82-DF5D-4231-8E92-DF24AD5E02B5}" srcOrd="0" destOrd="0" presId="urn:microsoft.com/office/officeart/2009/3/layout/StepUpProcess"/>
    <dgm:cxn modelId="{CEAD45AB-FAEB-467E-B018-DA3DA141903D}" type="presParOf" srcId="{BD5B0B77-D5FA-4AB5-B64C-B37B9F8DB185}" destId="{4A5FD8DD-4A8B-47CE-A868-B314B709632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D9A32-B69B-423A-ABEC-3956B5E6237D}">
      <dsp:nvSpPr>
        <dsp:cNvPr id="0" name=""/>
        <dsp:cNvSpPr/>
      </dsp:nvSpPr>
      <dsp:spPr>
        <a:xfrm rot="5400000">
          <a:off x="417337" y="1612195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F9324-B05F-4740-92BC-ADC2070B2E80}">
      <dsp:nvSpPr>
        <dsp:cNvPr id="0" name=""/>
        <dsp:cNvSpPr/>
      </dsp:nvSpPr>
      <dsp:spPr>
        <a:xfrm>
          <a:off x="209656" y="2230753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January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Web Scraping</a:t>
          </a:r>
          <a:endParaRPr lang="en-US" sz="1900" kern="1200" dirty="0"/>
        </a:p>
      </dsp:txBody>
      <dsp:txXfrm>
        <a:off x="209656" y="2230753"/>
        <a:ext cx="1869029" cy="1638313"/>
      </dsp:txXfrm>
    </dsp:sp>
    <dsp:sp modelId="{658718AC-AA68-41C0-8E01-8AEF054FEFC4}">
      <dsp:nvSpPr>
        <dsp:cNvPr id="0" name=""/>
        <dsp:cNvSpPr/>
      </dsp:nvSpPr>
      <dsp:spPr>
        <a:xfrm>
          <a:off x="1726039" y="1459781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6B47A-72B9-4350-91A0-76DB4EEF26D4}">
      <dsp:nvSpPr>
        <dsp:cNvPr id="0" name=""/>
        <dsp:cNvSpPr/>
      </dsp:nvSpPr>
      <dsp:spPr>
        <a:xfrm rot="5400000">
          <a:off x="2705394" y="1046013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CEAF0-1775-42B5-84D7-03C43C8E726F}">
      <dsp:nvSpPr>
        <dsp:cNvPr id="0" name=""/>
        <dsp:cNvSpPr/>
      </dsp:nvSpPr>
      <dsp:spPr>
        <a:xfrm>
          <a:off x="2497714" y="1664571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February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Data Mining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Feature Engineering</a:t>
          </a:r>
          <a:endParaRPr lang="en-US" sz="1900" kern="1200" dirty="0"/>
        </a:p>
      </dsp:txBody>
      <dsp:txXfrm>
        <a:off x="2497714" y="1664571"/>
        <a:ext cx="1869029" cy="1638313"/>
      </dsp:txXfrm>
    </dsp:sp>
    <dsp:sp modelId="{4FAD0D33-BC59-4195-A64E-123D812CE676}">
      <dsp:nvSpPr>
        <dsp:cNvPr id="0" name=""/>
        <dsp:cNvSpPr/>
      </dsp:nvSpPr>
      <dsp:spPr>
        <a:xfrm>
          <a:off x="4014096" y="893599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BF2D-0E07-4047-A66B-28B0B819E7DC}">
      <dsp:nvSpPr>
        <dsp:cNvPr id="0" name=""/>
        <dsp:cNvSpPr/>
      </dsp:nvSpPr>
      <dsp:spPr>
        <a:xfrm rot="5400000">
          <a:off x="4993451" y="479831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B226-F6CF-414C-B392-83D1E73B36F6}">
      <dsp:nvSpPr>
        <dsp:cNvPr id="0" name=""/>
        <dsp:cNvSpPr/>
      </dsp:nvSpPr>
      <dsp:spPr>
        <a:xfrm>
          <a:off x="4785771" y="1098389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March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Choosing a Model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Stats vs. ML</a:t>
          </a:r>
          <a:endParaRPr lang="en-US" sz="1900" kern="1200" dirty="0"/>
        </a:p>
      </dsp:txBody>
      <dsp:txXfrm>
        <a:off x="4785771" y="1098389"/>
        <a:ext cx="1869029" cy="1638313"/>
      </dsp:txXfrm>
    </dsp:sp>
    <dsp:sp modelId="{24A59108-EE20-4D9C-85F8-D522615EEA07}">
      <dsp:nvSpPr>
        <dsp:cNvPr id="0" name=""/>
        <dsp:cNvSpPr/>
      </dsp:nvSpPr>
      <dsp:spPr>
        <a:xfrm>
          <a:off x="6302153" y="327417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A8A82-DF5D-4231-8E92-DF24AD5E02B5}">
      <dsp:nvSpPr>
        <dsp:cNvPr id="0" name=""/>
        <dsp:cNvSpPr/>
      </dsp:nvSpPr>
      <dsp:spPr>
        <a:xfrm rot="5400000">
          <a:off x="7281508" y="-86350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FD8DD-4A8B-47CE-A868-B314B709632A}">
      <dsp:nvSpPr>
        <dsp:cNvPr id="0" name=""/>
        <dsp:cNvSpPr/>
      </dsp:nvSpPr>
      <dsp:spPr>
        <a:xfrm>
          <a:off x="7073828" y="532207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April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Model Evaluation</a:t>
          </a:r>
          <a:endParaRPr lang="en-US" sz="1900" kern="1200" dirty="0"/>
        </a:p>
      </dsp:txBody>
      <dsp:txXfrm>
        <a:off x="7073828" y="532207"/>
        <a:ext cx="1869029" cy="1638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C84F-3F87-4488-8EE9-5F46004A67D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8B35-8AAF-4BB4-99C7-CC4175DA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, we’ll only need to know about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Farmer Analogy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you have no food, you have some options: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Open Data (go to McDonald’s)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Collect your own data (start a garden)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Scrape the data (go grocery shopping)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the NCAA Tournament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Four part series!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3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246345" cy="3329581"/>
          </a:xfrm>
        </p:spPr>
        <p:txBody>
          <a:bodyPr/>
          <a:lstStyle/>
          <a:p>
            <a:r>
              <a:rPr lang="en-US" dirty="0" smtClean="0"/>
              <a:t>Part 2 of 4:</a:t>
            </a:r>
            <a:br>
              <a:rPr lang="en-US" dirty="0" smtClean="0"/>
            </a:br>
            <a:r>
              <a:rPr lang="en-US" dirty="0" smtClean="0"/>
              <a:t>Data Mining &amp; Feature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B.S. Economics</a:t>
            </a:r>
            <a:r>
              <a:rPr lang="en-US" dirty="0"/>
              <a:t> </a:t>
            </a:r>
            <a:r>
              <a:rPr lang="en-US" dirty="0" smtClean="0"/>
              <a:t>&amp; Computational Mathematics</a:t>
            </a:r>
          </a:p>
          <a:p>
            <a:r>
              <a:rPr lang="en-US" dirty="0" smtClean="0"/>
              <a:t>Vice President, Co-Founder, MSU Data Science</a:t>
            </a:r>
          </a:p>
          <a:p>
            <a:r>
              <a:rPr lang="en-US" dirty="0" smtClean="0"/>
              <a:t>Python Enthusiast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Two </a:t>
            </a:r>
            <a:r>
              <a:rPr lang="en-US" dirty="0" smtClean="0"/>
              <a:t>of a Four Part Series!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92250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1400" y="5778500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share each presentation at facebook.com/</a:t>
            </a:r>
            <a:r>
              <a:rPr lang="en-US" dirty="0" err="1" smtClean="0"/>
              <a:t>MSUDataScience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3306"/>
            <a:ext cx="74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Knowledge: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Beginner Knowledge of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Healthy Interest in Statistics and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4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4" cy="1447800"/>
          </a:xfrm>
        </p:spPr>
        <p:txBody>
          <a:bodyPr/>
          <a:lstStyle/>
          <a:p>
            <a:r>
              <a:rPr lang="en-US" dirty="0" smtClean="0"/>
              <a:t>What’s Ahead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1900"/>
            <a:ext cx="4267947" cy="35229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Why Do I Need to Scrape?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Brief Intro to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Scraping with </a:t>
            </a:r>
            <a:r>
              <a:rPr lang="en-US" sz="1800" dirty="0" err="1" smtClean="0"/>
              <a:t>BeautifulSoup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Faster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Friendlier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Writing CSVs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Scraping Politely (Not Illegally)</a:t>
            </a:r>
            <a:endParaRPr lang="en-US" sz="1800" dirty="0"/>
          </a:p>
        </p:txBody>
      </p:sp>
      <p:pic>
        <p:nvPicPr>
          <p:cNvPr id="1026" name="Picture 2" descr="https://singbookswithemily.files.wordpress.com/2015/03/beautiful-soup-can-w-mock-turtle-co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46" y="1447800"/>
            <a:ext cx="30436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Web Scraping?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Mining is Sexy</a:t>
            </a:r>
          </a:p>
          <a:p>
            <a:pPr lvl="1"/>
            <a:r>
              <a:rPr lang="en-US" dirty="0" smtClean="0"/>
              <a:t>Web scraping is data mining’s less sexy cousin. </a:t>
            </a:r>
          </a:p>
          <a:p>
            <a:r>
              <a:rPr lang="en-US" dirty="0" smtClean="0"/>
              <a:t>You have an interesting question, but no data. What do you do?</a:t>
            </a:r>
          </a:p>
          <a:p>
            <a:pPr lvl="1"/>
            <a:r>
              <a:rPr lang="en-US" dirty="0" smtClean="0"/>
              <a:t>Use Open Data</a:t>
            </a:r>
          </a:p>
          <a:p>
            <a:pPr lvl="2"/>
            <a:r>
              <a:rPr lang="en-US" dirty="0" smtClean="0"/>
              <a:t>/r/</a:t>
            </a:r>
            <a:r>
              <a:rPr lang="en-US" dirty="0" err="1" smtClean="0"/>
              <a:t>opendata</a:t>
            </a:r>
            <a:r>
              <a:rPr lang="en-US" dirty="0" smtClean="0"/>
              <a:t>, /r/datasets, various </a:t>
            </a:r>
            <a:r>
              <a:rPr lang="en-US" dirty="0" err="1" smtClean="0"/>
              <a:t>github</a:t>
            </a:r>
            <a:r>
              <a:rPr lang="en-US" dirty="0" smtClean="0"/>
              <a:t> repositories.</a:t>
            </a:r>
          </a:p>
          <a:p>
            <a:pPr lvl="1"/>
            <a:r>
              <a:rPr lang="en-US" dirty="0" smtClean="0"/>
              <a:t>Collect Your Own Data</a:t>
            </a:r>
          </a:p>
          <a:p>
            <a:pPr lvl="2"/>
            <a:r>
              <a:rPr lang="en-US" dirty="0" smtClean="0"/>
              <a:t>Psychology studies at MSU, data entry jobs for professors.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strike="sngStrike" dirty="0" smtClean="0"/>
              <a:t>Steal</a:t>
            </a:r>
            <a:r>
              <a:rPr lang="en-US" dirty="0" smtClean="0"/>
              <a:t> Scrape the Data</a:t>
            </a:r>
          </a:p>
          <a:p>
            <a:pPr lvl="2"/>
            <a:r>
              <a:rPr lang="en-US" dirty="0" smtClean="0"/>
              <a:t>Web crawlers/spiders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631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1027</TotalTime>
  <Words>233</Words>
  <Application>Microsoft Office PowerPoint</Application>
  <PresentationFormat>Widescreen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Modeling the NCAA Tournament with Python</vt:lpstr>
      <vt:lpstr>Part 2 of 4: Data Mining &amp; Feature Engineering</vt:lpstr>
      <vt:lpstr>Who am I?</vt:lpstr>
      <vt:lpstr>Part Two of a Four Part Series!</vt:lpstr>
      <vt:lpstr>What’s Ahead</vt:lpstr>
      <vt:lpstr>Why Do I Need Web Scraping?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BeautifulSoup</dc:title>
  <dc:creator>Nicholas Vogt</dc:creator>
  <cp:lastModifiedBy>Nicholas Vogt</cp:lastModifiedBy>
  <cp:revision>14</cp:revision>
  <dcterms:created xsi:type="dcterms:W3CDTF">2016-12-10T01:10:51Z</dcterms:created>
  <dcterms:modified xsi:type="dcterms:W3CDTF">2017-01-09T23:57:58Z</dcterms:modified>
</cp:coreProperties>
</file>