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4"/>
  </p:sldMasterIdLst>
  <p:notesMasterIdLst>
    <p:notesMasterId r:id="rId11"/>
  </p:notesMasterIdLst>
  <p:handoutMasterIdLst>
    <p:handoutMasterId r:id="rId12"/>
  </p:handoutMasterIdLst>
  <p:sldIdLst>
    <p:sldId id="256" r:id="rId5"/>
    <p:sldId id="258" r:id="rId6"/>
    <p:sldId id="275" r:id="rId7"/>
    <p:sldId id="260" r:id="rId8"/>
    <p:sldId id="276"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1" autoAdjust="0"/>
    <p:restoredTop sz="95063" autoAdjust="0"/>
  </p:normalViewPr>
  <p:slideViewPr>
    <p:cSldViewPr snapToGrid="0" snapToObjects="1">
      <p:cViewPr>
        <p:scale>
          <a:sx n="100" d="100"/>
          <a:sy n="100" d="100"/>
        </p:scale>
        <p:origin x="520" y="26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a:noFill/>
        </a:ln>
        <a:effectLst/>
      </c:spPr>
    </c:plotArea>
    <c:legend>
      <c:legendPos val="r"/>
      <c:layout>
        <c:manualLayout>
          <c:xMode val="edge"/>
          <c:yMode val="edge"/>
          <c:x val="0.83724402046109"/>
          <c:y val="0.283065390712893"/>
          <c:w val="0.151491818771792"/>
          <c:h val="0.40024637897975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svg"/><Relationship Id="rId5" Type="http://schemas.openxmlformats.org/officeDocument/2006/relationships/image" Target="../media/image9.png"/><Relationship Id="rId8" Type="http://schemas.openxmlformats.org/officeDocument/2006/relationships/image" Target="../media/image14.svg"/><Relationship Id="rId1" Type="http://schemas.openxmlformats.org/officeDocument/2006/relationships/image" Target="../media/image7.png"/><Relationship Id="rId2"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svg"/><Relationship Id="rId5" Type="http://schemas.openxmlformats.org/officeDocument/2006/relationships/image" Target="../media/image9.png"/><Relationship Id="rId8" Type="http://schemas.openxmlformats.org/officeDocument/2006/relationships/image" Target="../media/image14.svg"/><Relationship Id="rId1" Type="http://schemas.openxmlformats.org/officeDocument/2006/relationships/image" Target="../media/image7.png"/><Relationship Id="rId2"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custT="1"/>
      <dgm:spPr/>
      <dgm:t>
        <a:bodyPr/>
        <a:lstStyle/>
        <a:p>
          <a:pPr>
            <a:lnSpc>
              <a:spcPct val="100000"/>
            </a:lnSpc>
          </a:pPr>
          <a:r>
            <a:rPr lang="en-US" altLang="zh-CN" sz="1800" dirty="0" smtClean="0"/>
            <a:t>Functional</a:t>
          </a:r>
          <a:r>
            <a:rPr lang="zh-CN" altLang="en-US" sz="1800" dirty="0" smtClean="0"/>
            <a:t> </a:t>
          </a:r>
          <a:r>
            <a:rPr lang="en-US" altLang="zh-CN" sz="1800" dirty="0" smtClean="0"/>
            <a:t>Tes</a:t>
          </a:r>
          <a:r>
            <a:rPr lang="en-US" altLang="zh-CN" sz="1800" dirty="0" smtClean="0"/>
            <a:t>ting.</a:t>
          </a:r>
          <a:r>
            <a:rPr lang="zh-CN" altLang="en-US" sz="1800" dirty="0" smtClean="0"/>
            <a:t> </a:t>
          </a:r>
          <a:r>
            <a:rPr lang="en-US" altLang="zh-CN" sz="1800" dirty="0" err="1" smtClean="0"/>
            <a:t>Eg</a:t>
          </a:r>
          <a:r>
            <a:rPr lang="en-US" altLang="zh-CN" sz="1800" dirty="0" smtClean="0"/>
            <a:t>:</a:t>
          </a:r>
          <a:r>
            <a:rPr lang="zh-CN" altLang="en-US" sz="1800" dirty="0" smtClean="0"/>
            <a:t> </a:t>
          </a:r>
          <a:r>
            <a:rPr lang="en-US" altLang="zh-CN" sz="1400" dirty="0" smtClean="0"/>
            <a:t>HTTP</a:t>
          </a:r>
          <a:r>
            <a:rPr lang="zh-CN" altLang="en-US" sz="1400" dirty="0" smtClean="0"/>
            <a:t> </a:t>
          </a:r>
          <a:r>
            <a:rPr lang="en-US" altLang="zh-CN" sz="1400" dirty="0" smtClean="0"/>
            <a:t>Status</a:t>
          </a:r>
          <a:r>
            <a:rPr lang="zh-CN" altLang="en-US" sz="1400" baseline="0" dirty="0" smtClean="0"/>
            <a:t> </a:t>
          </a:r>
          <a:r>
            <a:rPr lang="en-US" altLang="zh-CN" sz="1400" baseline="0" dirty="0" smtClean="0"/>
            <a:t>code,</a:t>
          </a:r>
          <a:r>
            <a:rPr lang="zh-CN" altLang="en-US" sz="1400" baseline="0" dirty="0" smtClean="0"/>
            <a:t> </a:t>
          </a:r>
          <a:r>
            <a:rPr lang="en-US" altLang="zh-CN" sz="1400" baseline="0" dirty="0" smtClean="0"/>
            <a:t>response</a:t>
          </a:r>
          <a:r>
            <a:rPr lang="zh-CN" altLang="en-US" sz="1400" baseline="0" dirty="0" smtClean="0"/>
            <a:t> </a:t>
          </a:r>
          <a:r>
            <a:rPr lang="en-US" altLang="zh-CN" sz="1400" baseline="0" dirty="0" smtClean="0"/>
            <a:t>payload,</a:t>
          </a:r>
          <a:r>
            <a:rPr lang="zh-CN" altLang="en-US" sz="1400" baseline="0" dirty="0" smtClean="0"/>
            <a:t> </a:t>
          </a:r>
          <a:r>
            <a:rPr lang="en-US" altLang="zh-CN" sz="1400" baseline="0" dirty="0" smtClean="0"/>
            <a:t>different</a:t>
          </a:r>
          <a:r>
            <a:rPr lang="zh-CN" altLang="en-US" sz="1400" baseline="0" dirty="0" smtClean="0"/>
            <a:t> </a:t>
          </a:r>
          <a:r>
            <a:rPr lang="en-US" altLang="zh-CN" sz="1400" baseline="0" dirty="0" smtClean="0"/>
            <a:t>scenario</a:t>
          </a:r>
          <a:r>
            <a:rPr lang="zh-CN" altLang="en-US" sz="1400" baseline="0" dirty="0" smtClean="0"/>
            <a:t> </a:t>
          </a:r>
          <a:r>
            <a:rPr lang="en-US" altLang="zh-CN" sz="1400" baseline="0" dirty="0" smtClean="0"/>
            <a:t>and</a:t>
          </a:r>
          <a:r>
            <a:rPr lang="zh-CN" altLang="en-US" sz="1400" baseline="0" dirty="0" smtClean="0"/>
            <a:t> </a:t>
          </a:r>
          <a:r>
            <a:rPr lang="en-US" altLang="zh-CN" sz="1400" baseline="0" dirty="0" smtClean="0"/>
            <a:t>flow</a:t>
          </a:r>
          <a:r>
            <a:rPr lang="zh-CN" altLang="en-US" sz="1400" baseline="0" dirty="0" smtClean="0"/>
            <a:t> </a:t>
          </a:r>
          <a:r>
            <a:rPr lang="en-US" altLang="zh-CN" sz="1400" baseline="0" dirty="0" smtClean="0"/>
            <a:t>etc..</a:t>
          </a:r>
          <a:endParaRPr lang="en-US" sz="1400"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custT="1"/>
      <dgm:spPr/>
      <dgm:t>
        <a:bodyPr/>
        <a:lstStyle/>
        <a:p>
          <a:pPr>
            <a:lnSpc>
              <a:spcPct val="100000"/>
            </a:lnSpc>
          </a:pPr>
          <a:r>
            <a:rPr lang="en-US" altLang="zh-CN" sz="1800" dirty="0" smtClean="0"/>
            <a:t>Load</a:t>
          </a:r>
          <a:r>
            <a:rPr lang="zh-CN" altLang="en-US" sz="1800" baseline="0" dirty="0" smtClean="0"/>
            <a:t> </a:t>
          </a:r>
          <a:r>
            <a:rPr lang="en-US" altLang="zh-CN" sz="1800" baseline="0" dirty="0" smtClean="0"/>
            <a:t>testing</a:t>
          </a:r>
          <a:r>
            <a:rPr lang="zh-CN" altLang="en-US" sz="1800" baseline="0" dirty="0" smtClean="0"/>
            <a:t> </a:t>
          </a:r>
          <a:r>
            <a:rPr lang="en-US" altLang="zh-CN" sz="1800" baseline="0" dirty="0" smtClean="0"/>
            <a:t>with</a:t>
          </a:r>
          <a:r>
            <a:rPr lang="zh-CN" altLang="en-US" sz="1800" baseline="0" dirty="0" smtClean="0"/>
            <a:t> </a:t>
          </a:r>
          <a:r>
            <a:rPr lang="en-US" altLang="zh-CN" sz="1800" baseline="0" dirty="0" smtClean="0"/>
            <a:t>Locust,</a:t>
          </a:r>
          <a:r>
            <a:rPr lang="zh-CN" altLang="en-US" sz="1800" baseline="0" dirty="0" smtClean="0"/>
            <a:t> </a:t>
          </a:r>
          <a:r>
            <a:rPr lang="en-US" altLang="zh-CN" sz="1800" baseline="0" dirty="0" smtClean="0"/>
            <a:t>Usability</a:t>
          </a:r>
          <a:r>
            <a:rPr lang="zh-CN" altLang="en-US" sz="1800" baseline="0" dirty="0" smtClean="0"/>
            <a:t> </a:t>
          </a:r>
          <a:r>
            <a:rPr lang="en-US" altLang="zh-CN" sz="1800" baseline="0" dirty="0" smtClean="0"/>
            <a:t>testing</a:t>
          </a:r>
          <a:endParaRPr lang="en-US" sz="1800"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3AA5586A-C40E-4DDA-98A5-6545F36F46AB}">
      <dgm:prSet custT="1"/>
      <dgm:spPr/>
      <dgm:t>
        <a:bodyPr/>
        <a:lstStyle/>
        <a:p>
          <a:pPr>
            <a:lnSpc>
              <a:spcPct val="100000"/>
            </a:lnSpc>
          </a:pPr>
          <a:r>
            <a:rPr lang="en-US" altLang="zh-CN" sz="1800" baseline="0" dirty="0" smtClean="0"/>
            <a:t>Security</a:t>
          </a:r>
          <a:r>
            <a:rPr lang="zh-CN" altLang="en-US" sz="1800" baseline="0" dirty="0" smtClean="0"/>
            <a:t> </a:t>
          </a:r>
          <a:r>
            <a:rPr lang="en-US" altLang="zh-CN" sz="1800" baseline="0" dirty="0" smtClean="0"/>
            <a:t>and</a:t>
          </a:r>
          <a:r>
            <a:rPr lang="zh-CN" altLang="en-US" sz="1800" baseline="0" dirty="0" smtClean="0"/>
            <a:t> </a:t>
          </a:r>
          <a:r>
            <a:rPr lang="en-US" altLang="zh-CN" sz="1800" baseline="0" dirty="0" smtClean="0"/>
            <a:t>Authentication</a:t>
          </a:r>
          <a:endParaRPr lang="en-US" sz="1800" dirty="0"/>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t>
        <a:bodyPr/>
        <a:lstStyle/>
        <a:p>
          <a:endParaRPr lang="en-US"/>
        </a:p>
      </dgm:t>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3" custLinFactY="-31794" custLinFactNeighborX="12714" custLinFactNeighborY="-100000"/>
      <dgm:spPr/>
    </dgm:pt>
    <dgm:pt modelId="{F55B2F71-E638-412C-8147-FC7081E08B04}" type="pres">
      <dgm:prSet presAssocID="{66039115-797B-304C-9FC0-EFABB1F21232}" presName="iconRect" presStyleLbl="node1" presStyleIdx="0" presStyleCnt="3" custLinFactY="-100000" custLinFactNeighborX="21920" custLinFactNeighborY="-1272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3" custLinFactY="-31794" custLinFactNeighborX="8664" custLinFactNeighborY="-100000">
        <dgm:presLayoutVars>
          <dgm:chMax val="1"/>
          <dgm:chPref val="1"/>
        </dgm:presLayoutVars>
      </dgm:prSet>
      <dgm:spPr/>
      <dgm:t>
        <a:bodyPr/>
        <a:lstStyle/>
        <a:p>
          <a:endParaRPr lang="en-US"/>
        </a:p>
      </dgm:t>
    </dgm:pt>
    <dgm:pt modelId="{BB1D33AA-C75A-465A-93F0-2B3A7346088F}" type="pres">
      <dgm:prSet presAssocID="{D044F6BA-1D90-EC47-8A78-B9796198ECF5}" presName="sibTrans" presStyleLbl="sibTrans2D1" presStyleIdx="0" presStyleCnt="0"/>
      <dgm:spPr/>
      <dgm:t>
        <a:bodyPr/>
        <a:lstStyle/>
        <a:p>
          <a:endParaRPr lang="en-US"/>
        </a:p>
      </dgm:t>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3" custLinFactNeighborX="-72725" custLinFactNeighborY="72418"/>
      <dgm:spPr/>
    </dgm:pt>
    <dgm:pt modelId="{C425A8E1-258A-4D4B-9D55-24376C0AB360}" type="pres">
      <dgm:prSet presAssocID="{E39563C5-C199-4F5B-A899-8CC0710341A0}" presName="iconRect" presStyleLbl="node1" presStyleIdx="1" presStyleCnt="3" custLinFactX="-25389" custLinFactY="24858" custLinFactNeighborX="-10000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3" custLinFactNeighborX="-24845" custLinFactNeighborY="73367">
        <dgm:presLayoutVars>
          <dgm:chMax val="1"/>
          <dgm:chPref val="1"/>
        </dgm:presLayoutVars>
      </dgm:prSet>
      <dgm:spPr/>
      <dgm:t>
        <a:bodyPr/>
        <a:lstStyle/>
        <a:p>
          <a:endParaRPr lang="en-US"/>
        </a:p>
      </dgm:t>
    </dgm:pt>
    <dgm:pt modelId="{CEB8DC13-2561-455C-A0BE-EE905F81836F}" type="pres">
      <dgm:prSet presAssocID="{BC971DAC-9BE2-44B2-ABE4-8099C777E9C4}" presName="sibTrans" presStyleLbl="sibTrans2D1" presStyleIdx="0" presStyleCnt="0"/>
      <dgm:spPr/>
      <dgm:t>
        <a:bodyPr/>
        <a:lstStyle/>
        <a:p>
          <a:endParaRPr lang="en-US"/>
        </a:p>
      </dgm:t>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2" presStyleCnt="3" custLinFactY="100000" custLinFactNeighborX="-44677" custLinFactNeighborY="144346"/>
      <dgm:spPr/>
    </dgm:pt>
    <dgm:pt modelId="{41C0BC0F-FFD5-42B5-B952-9316B9364F6F}" type="pres">
      <dgm:prSet presAssocID="{3AA5586A-C40E-4DDA-98A5-6545F36F46AB}" presName="iconRect" presStyleLbl="node1" presStyleIdx="2" presStyleCnt="3" custLinFactY="200000" custLinFactNeighborX="-77028" custLinFactNeighborY="2268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2" presStyleCnt="3" custLinFactY="100000" custLinFactNeighborX="-18953" custLinFactNeighborY="144346">
        <dgm:presLayoutVars>
          <dgm:chMax val="1"/>
          <dgm:chPref val="1"/>
        </dgm:presLayoutVars>
      </dgm:prSet>
      <dgm:spPr/>
      <dgm:t>
        <a:bodyPr/>
        <a:lstStyle/>
        <a:p>
          <a:endParaRPr lang="en-US"/>
        </a:p>
      </dgm:t>
    </dgm:pt>
  </dgm:ptLst>
  <dgm:cxnLst>
    <dgm:cxn modelId="{BBAD9FDB-1013-4B11-A9AE-2815527D1B78}" srcId="{489A589A-46DE-0F49-B460-E7914F3E440D}" destId="{E39563C5-C199-4F5B-A899-8CC0710341A0}" srcOrd="1" destOrd="0" parTransId="{6531EA77-44C5-4E3D-BA04-70C1E49BCD39}" sibTransId="{BC971DAC-9BE2-44B2-ABE4-8099C777E9C4}"/>
    <dgm:cxn modelId="{31C3237C-2299-B649-8C93-587C97AC9999}" srcId="{489A589A-46DE-0F49-B460-E7914F3E440D}" destId="{66039115-797B-304C-9FC0-EFABB1F21232}" srcOrd="0" destOrd="0" parTransId="{C8EABE8F-1E84-494E-AD8A-32BA419A36E9}" sibTransId="{D044F6BA-1D90-EC47-8A78-B9796198ECF5}"/>
    <dgm:cxn modelId="{65F7D3A9-7360-41F2-9288-DC394F90F4EC}" type="presOf" srcId="{3AA5586A-C40E-4DDA-98A5-6545F36F46AB}" destId="{7703AFE5-FAA2-4D8A-AEFA-D3C5CB41E5BC}" srcOrd="0" destOrd="0" presId="urn:microsoft.com/office/officeart/2018/2/layout/IconCircleList"/>
    <dgm:cxn modelId="{119FEAF1-383D-4740-9124-CC9EEA7E35F9}" srcId="{489A589A-46DE-0F49-B460-E7914F3E440D}" destId="{3AA5586A-C40E-4DDA-98A5-6545F36F46AB}" srcOrd="2" destOrd="0" parTransId="{ABF44FB7-9255-4D99-BC69-3BE74FDF8E87}" sibTransId="{19FB306E-81B4-4F3F-99EE-765120CBB6B3}"/>
    <dgm:cxn modelId="{3682502D-BD4B-4C8B-B999-4FE14243DA2F}" type="presOf" srcId="{E39563C5-C199-4F5B-A899-8CC0710341A0}" destId="{523C7F31-A7C1-43C9-AE27-AAE9100EE1FE}"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F500F212-B1E8-4177-88EB-379FE553E567}" type="presOf" srcId="{BC971DAC-9BE2-44B2-ABE4-8099C777E9C4}" destId="{CEB8DC13-2561-455C-A0BE-EE905F81836F}" srcOrd="0" destOrd="0" presId="urn:microsoft.com/office/officeart/2018/2/layout/IconCircleList"/>
    <dgm:cxn modelId="{9AA16E9C-4C36-43A5-A786-66256F4B87CC}" type="presOf" srcId="{D044F6BA-1D90-EC47-8A78-B9796198ECF5}" destId="{BB1D33AA-C75A-465A-93F0-2B3A7346088F}"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1E564FA9-F723-4479-8013-22D1426128B6}" type="presParOf" srcId="{326FDCF2-F375-4C3F-9814-C84BA9388F92}" destId="{BDD20EE1-5DFF-4E16-802C-2448893CCB5A}" srcOrd="4"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633A28-325E-4F3C-9D74-7B235343A885}" type="doc">
      <dgm:prSet loTypeId="urn:microsoft.com/office/officeart/2008/layout/CircleAccentTimeline" loCatId="process" qsTypeId="urn:microsoft.com/office/officeart/2005/8/quickstyle/simple3" qsCatId="simple" csTypeId="urn:microsoft.com/office/officeart/2005/8/colors/accent1_2" csCatId="accent1" phldr="1"/>
      <dgm:spPr/>
      <dgm:t>
        <a:bodyPr/>
        <a:lstStyle/>
        <a:p>
          <a:endParaRPr lang="en-ZA"/>
        </a:p>
      </dgm:t>
    </dgm:pt>
    <dgm:pt modelId="{BDB3E5F2-A63C-446D-94EF-53B51308F55B}">
      <dgm:prSet phldrT="[Text]" custT="1"/>
      <dgm:spPr/>
      <dgm:t>
        <a:bodyPr/>
        <a:lstStyle/>
        <a:p>
          <a:r>
            <a:rPr lang="en-US" altLang="zh-CN" sz="1800" b="1" noProof="0" dirty="0" smtClean="0"/>
            <a:t>Service</a:t>
          </a:r>
          <a:r>
            <a:rPr lang="zh-CN" altLang="en-US" sz="1800" b="1" noProof="0" dirty="0" smtClean="0"/>
            <a:t> </a:t>
          </a:r>
          <a:r>
            <a:rPr lang="en-US" altLang="zh-CN" sz="1800" b="1" noProof="0" dirty="0" smtClean="0"/>
            <a:t>Testing</a:t>
          </a:r>
          <a:endParaRPr lang="en-US" sz="1800" b="1" noProof="0" dirty="0"/>
        </a:p>
      </dgm:t>
    </dgm:pt>
    <dgm:pt modelId="{4DF81A4E-C143-4E1F-895C-805B7744E0C1}" type="parTrans" cxnId="{E841B976-DDCA-4F3C-A228-DC6A3A9DCEE8}">
      <dgm:prSet/>
      <dgm:spPr/>
      <dgm:t>
        <a:bodyPr/>
        <a:lstStyle/>
        <a:p>
          <a:endParaRPr lang="en-US" sz="1800" noProof="0" dirty="0"/>
        </a:p>
      </dgm:t>
    </dgm:pt>
    <dgm:pt modelId="{22693710-A273-4DE3-B56B-501EBF8AAC16}" type="sibTrans" cxnId="{E841B976-DDCA-4F3C-A228-DC6A3A9DCEE8}">
      <dgm:prSet/>
      <dgm:spPr/>
      <dgm:t>
        <a:bodyPr/>
        <a:lstStyle/>
        <a:p>
          <a:endParaRPr lang="en-US" sz="1800" noProof="0" dirty="0"/>
        </a:p>
      </dgm:t>
    </dgm:pt>
    <dgm:pt modelId="{76F97871-E7EF-4C5A-A6CC-0AEA140887B0}">
      <dgm:prSet phldrT="[Text]" custT="1"/>
      <dgm:spPr/>
      <dgm:t>
        <a:bodyPr/>
        <a:lstStyle/>
        <a:p>
          <a:r>
            <a:rPr lang="en-US" altLang="zh-CN" sz="1400" noProof="0" dirty="0" smtClean="0"/>
            <a:t>Performance</a:t>
          </a:r>
          <a:r>
            <a:rPr lang="zh-CN" altLang="en-US" sz="1400" noProof="0" dirty="0" smtClean="0"/>
            <a:t> </a:t>
          </a:r>
          <a:r>
            <a:rPr lang="en-US" altLang="zh-CN" sz="1400" noProof="0" dirty="0" smtClean="0"/>
            <a:t>testing</a:t>
          </a:r>
          <a:endParaRPr lang="en-US" sz="1400" noProof="0" dirty="0"/>
        </a:p>
      </dgm:t>
    </dgm:pt>
    <dgm:pt modelId="{AF4A39E6-5101-45C2-9ED9-1B4A4D161E75}" type="parTrans" cxnId="{C5CADE01-2D3E-4A22-8178-52BFE623515A}">
      <dgm:prSet/>
      <dgm:spPr/>
      <dgm:t>
        <a:bodyPr/>
        <a:lstStyle/>
        <a:p>
          <a:endParaRPr lang="en-US" sz="1800" noProof="0" dirty="0"/>
        </a:p>
      </dgm:t>
    </dgm:pt>
    <dgm:pt modelId="{0B4A6094-6626-4B4C-A34C-3C817645D4D2}" type="sibTrans" cxnId="{C5CADE01-2D3E-4A22-8178-52BFE623515A}">
      <dgm:prSet/>
      <dgm:spPr/>
      <dgm:t>
        <a:bodyPr/>
        <a:lstStyle/>
        <a:p>
          <a:endParaRPr lang="en-US" sz="1800" noProof="0" dirty="0"/>
        </a:p>
      </dgm:t>
    </dgm:pt>
    <dgm:pt modelId="{25F95D6A-DC03-42B0-9E2A-8BB3CFE35643}">
      <dgm:prSet phldrT="[Text]" custT="1"/>
      <dgm:spPr/>
      <dgm:t>
        <a:bodyPr/>
        <a:lstStyle/>
        <a:p>
          <a:r>
            <a:rPr lang="en-US" altLang="zh-CN" sz="1400" b="0" noProof="0" dirty="0" smtClean="0"/>
            <a:t>Celery</a:t>
          </a:r>
          <a:endParaRPr lang="en-US" sz="1400" b="0" noProof="0" dirty="0"/>
        </a:p>
      </dgm:t>
    </dgm:pt>
    <dgm:pt modelId="{0E7A7D3B-1ED1-4188-B2CE-37328AF7B3CE}" type="parTrans" cxnId="{969D3802-D321-43DF-B9C7-B1F249CE5959}">
      <dgm:prSet/>
      <dgm:spPr/>
      <dgm:t>
        <a:bodyPr/>
        <a:lstStyle/>
        <a:p>
          <a:endParaRPr lang="en-US" sz="1800" noProof="0" dirty="0"/>
        </a:p>
      </dgm:t>
    </dgm:pt>
    <dgm:pt modelId="{A9D1ACF8-1A40-4192-A99B-C5F10A879850}" type="sibTrans" cxnId="{969D3802-D321-43DF-B9C7-B1F249CE5959}">
      <dgm:prSet/>
      <dgm:spPr/>
      <dgm:t>
        <a:bodyPr/>
        <a:lstStyle/>
        <a:p>
          <a:endParaRPr lang="en-US" sz="1800" noProof="0" dirty="0"/>
        </a:p>
      </dgm:t>
    </dgm:pt>
    <dgm:pt modelId="{26EFAA8C-070B-4368-AD8E-0E28971C7F1A}">
      <dgm:prSet phldrT="[Text]" custT="1"/>
      <dgm:spPr/>
      <dgm:t>
        <a:bodyPr/>
        <a:lstStyle/>
        <a:p>
          <a:r>
            <a:rPr lang="en-US" altLang="zh-CN" sz="1400" noProof="0" dirty="0" err="1" smtClean="0"/>
            <a:t>Redis</a:t>
          </a:r>
          <a:r>
            <a:rPr lang="zh-CN" altLang="en-US" sz="1400" noProof="0" dirty="0" smtClean="0"/>
            <a:t> </a:t>
          </a:r>
          <a:r>
            <a:rPr lang="en-US" altLang="zh-CN" sz="1400" noProof="0" dirty="0" smtClean="0"/>
            <a:t>QUEUE</a:t>
          </a:r>
          <a:endParaRPr lang="en-US" sz="1400" noProof="0" dirty="0"/>
        </a:p>
      </dgm:t>
    </dgm:pt>
    <dgm:pt modelId="{A01B2D2D-7198-4763-8BE4-5AFAC35FACF3}" type="parTrans" cxnId="{2CD6D42C-39E1-4895-97BB-C277B6C3573D}">
      <dgm:prSet/>
      <dgm:spPr/>
      <dgm:t>
        <a:bodyPr/>
        <a:lstStyle/>
        <a:p>
          <a:endParaRPr lang="en-US" sz="1800" noProof="0" dirty="0"/>
        </a:p>
      </dgm:t>
    </dgm:pt>
    <dgm:pt modelId="{ECF84BED-6721-47AA-8789-78E6BC6F68EC}" type="sibTrans" cxnId="{2CD6D42C-39E1-4895-97BB-C277B6C3573D}">
      <dgm:prSet/>
      <dgm:spPr/>
      <dgm:t>
        <a:bodyPr/>
        <a:lstStyle/>
        <a:p>
          <a:endParaRPr lang="en-US" sz="1800" noProof="0" dirty="0"/>
        </a:p>
      </dgm:t>
    </dgm:pt>
    <dgm:pt modelId="{90F27D1E-76E8-4AE9-AD01-BE57630B5110}">
      <dgm:prSet phldrT="[Text]" custT="1"/>
      <dgm:spPr/>
      <dgm:t>
        <a:bodyPr/>
        <a:lstStyle/>
        <a:p>
          <a:r>
            <a:rPr lang="en-US" altLang="zh-CN" sz="1800" b="1" noProof="0" dirty="0" smtClean="0"/>
            <a:t>Scalability</a:t>
          </a:r>
          <a:r>
            <a:rPr lang="zh-CN" altLang="en-US" sz="1800" b="1" noProof="0" dirty="0" smtClean="0"/>
            <a:t> </a:t>
          </a:r>
          <a:endParaRPr lang="en-US" sz="1800" b="1" noProof="0" dirty="0"/>
        </a:p>
      </dgm:t>
    </dgm:pt>
    <dgm:pt modelId="{08C679DB-4162-43E7-A484-512B3F99942F}" type="sibTrans" cxnId="{D3495640-4F3F-4DC5-BE06-466CB73D04C6}">
      <dgm:prSet/>
      <dgm:spPr/>
      <dgm:t>
        <a:bodyPr/>
        <a:lstStyle/>
        <a:p>
          <a:endParaRPr lang="en-US" sz="1800" noProof="0" dirty="0"/>
        </a:p>
      </dgm:t>
    </dgm:pt>
    <dgm:pt modelId="{7F336D41-A370-44FD-84FB-392EDC2E9628}" type="parTrans" cxnId="{D3495640-4F3F-4DC5-BE06-466CB73D04C6}">
      <dgm:prSet/>
      <dgm:spPr/>
      <dgm:t>
        <a:bodyPr/>
        <a:lstStyle/>
        <a:p>
          <a:endParaRPr lang="en-US" sz="1800" noProof="0" dirty="0"/>
        </a:p>
      </dgm:t>
    </dgm:pt>
    <dgm:pt modelId="{C2E4934F-CEF5-B549-9845-4D4B633D3895}">
      <dgm:prSet phldrT="[Text]" custT="1"/>
      <dgm:spPr/>
      <dgm:t>
        <a:bodyPr/>
        <a:lstStyle/>
        <a:p>
          <a:r>
            <a:rPr lang="en-US" altLang="zh-CN" sz="1400" noProof="0" dirty="0" smtClean="0"/>
            <a:t>Functional</a:t>
          </a:r>
          <a:r>
            <a:rPr lang="zh-CN" altLang="en-US" sz="1400" noProof="0" dirty="0" smtClean="0"/>
            <a:t> </a:t>
          </a:r>
          <a:r>
            <a:rPr lang="en-US" altLang="zh-CN" sz="1400" noProof="0" dirty="0" smtClean="0"/>
            <a:t>testing</a:t>
          </a:r>
          <a:endParaRPr lang="en-US" sz="1400" noProof="0" dirty="0"/>
        </a:p>
      </dgm:t>
    </dgm:pt>
    <dgm:pt modelId="{EF86E143-36A8-324B-A9E3-6DDEFB6A6223}" type="parTrans" cxnId="{866CD218-CDB9-654C-8EEA-D2B2092CE760}">
      <dgm:prSet/>
      <dgm:spPr/>
      <dgm:t>
        <a:bodyPr/>
        <a:lstStyle/>
        <a:p>
          <a:endParaRPr lang="en-US"/>
        </a:p>
      </dgm:t>
    </dgm:pt>
    <dgm:pt modelId="{7098498D-2E1F-424E-87FF-0718FEF73B8A}" type="sibTrans" cxnId="{866CD218-CDB9-654C-8EEA-D2B2092CE760}">
      <dgm:prSet/>
      <dgm:spPr/>
      <dgm:t>
        <a:bodyPr/>
        <a:lstStyle/>
        <a:p>
          <a:endParaRPr lang="en-US"/>
        </a:p>
      </dgm:t>
    </dgm:pt>
    <dgm:pt modelId="{DC9727FB-1374-A544-B2A3-16070D928AC9}">
      <dgm:prSet phldrT="[Text]" custT="1"/>
      <dgm:spPr/>
      <dgm:t>
        <a:bodyPr/>
        <a:lstStyle/>
        <a:p>
          <a:r>
            <a:rPr lang="en-US" altLang="zh-CN" sz="1400" noProof="0" dirty="0" smtClean="0"/>
            <a:t>Security</a:t>
          </a:r>
          <a:r>
            <a:rPr lang="zh-CN" altLang="en-US" sz="1400" noProof="0" dirty="0" smtClean="0"/>
            <a:t> </a:t>
          </a:r>
          <a:r>
            <a:rPr lang="en-US" altLang="zh-CN" sz="1400" noProof="0" dirty="0" smtClean="0"/>
            <a:t>and</a:t>
          </a:r>
          <a:r>
            <a:rPr lang="zh-CN" altLang="en-US" sz="1400" noProof="0" dirty="0" smtClean="0"/>
            <a:t> </a:t>
          </a:r>
          <a:r>
            <a:rPr lang="en-US" altLang="zh-CN" sz="1400" noProof="0" dirty="0" smtClean="0"/>
            <a:t>authentication</a:t>
          </a:r>
          <a:endParaRPr lang="en-US" sz="1400" noProof="0" dirty="0"/>
        </a:p>
      </dgm:t>
    </dgm:pt>
    <dgm:pt modelId="{8D10F512-0815-3B44-B8B2-92EB659E05BB}" type="parTrans" cxnId="{C3D6CD0D-8609-C245-ACAF-957FE96D3818}">
      <dgm:prSet/>
      <dgm:spPr/>
      <dgm:t>
        <a:bodyPr/>
        <a:lstStyle/>
        <a:p>
          <a:endParaRPr lang="en-US"/>
        </a:p>
      </dgm:t>
    </dgm:pt>
    <dgm:pt modelId="{D2B2AE44-C329-6843-A29F-C9E660117BB0}" type="sibTrans" cxnId="{C3D6CD0D-8609-C245-ACAF-957FE96D3818}">
      <dgm:prSet/>
      <dgm:spPr/>
      <dgm:t>
        <a:bodyPr/>
        <a:lstStyle/>
        <a:p>
          <a:endParaRPr lang="en-US"/>
        </a:p>
      </dgm:t>
    </dgm:pt>
    <dgm:pt modelId="{4194F495-0B49-4686-B89E-B97A23BB18B4}" type="pres">
      <dgm:prSet presAssocID="{EB633A28-325E-4F3C-9D74-7B235343A885}" presName="Name0" presStyleCnt="0">
        <dgm:presLayoutVars>
          <dgm:dir/>
        </dgm:presLayoutVars>
      </dgm:prSet>
      <dgm:spPr/>
      <dgm:t>
        <a:bodyPr/>
        <a:lstStyle/>
        <a:p>
          <a:endParaRPr lang="en-US"/>
        </a:p>
      </dgm:t>
    </dgm:pt>
    <dgm:pt modelId="{72BA280D-2F57-47BB-AE67-6C6F9DCEF2B7}" type="pres">
      <dgm:prSet presAssocID="{BDB3E5F2-A63C-446D-94EF-53B51308F55B}" presName="parComposite" presStyleCnt="0"/>
      <dgm:spPr/>
    </dgm:pt>
    <dgm:pt modelId="{A85A93E5-AB9A-439C-9142-AD5A4BFF47F6}" type="pres">
      <dgm:prSet presAssocID="{BDB3E5F2-A63C-446D-94EF-53B51308F55B}" presName="parBigCircle" presStyleLbl="node0" presStyleIdx="0" presStyleCnt="2"/>
      <dgm:spPr>
        <a:gradFill rotWithShape="0">
          <a:gsLst>
            <a:gs pos="0">
              <a:schemeClr val="accent1">
                <a:lumMod val="20000"/>
                <a:lumOff val="80000"/>
              </a:schemeClr>
            </a:gs>
            <a:gs pos="100000">
              <a:schemeClr val="accent1"/>
            </a:gs>
          </a:gsLst>
        </a:gradFill>
        <a:scene3d>
          <a:camera prst="orthographicFront"/>
          <a:lightRig rig="flat" dir="t"/>
        </a:scene3d>
        <a:sp3d prstMaterial="dkEdge"/>
      </dgm:spPr>
    </dgm:pt>
    <dgm:pt modelId="{54C7621A-D6FD-4F3F-A78E-16DC33A75367}" type="pres">
      <dgm:prSet presAssocID="{BDB3E5F2-A63C-446D-94EF-53B51308F55B}" presName="parTx" presStyleLbl="revTx" presStyleIdx="0" presStyleCnt="12" custLinFactNeighborY="-10479"/>
      <dgm:spPr/>
      <dgm:t>
        <a:bodyPr/>
        <a:lstStyle/>
        <a:p>
          <a:endParaRPr lang="en-US"/>
        </a:p>
      </dgm:t>
    </dgm:pt>
    <dgm:pt modelId="{881FE880-CBDD-4C9E-976D-9F4A6678AD39}" type="pres">
      <dgm:prSet presAssocID="{BDB3E5F2-A63C-446D-94EF-53B51308F55B}" presName="bSpace" presStyleCnt="0"/>
      <dgm:spPr/>
    </dgm:pt>
    <dgm:pt modelId="{7A6036F4-EEA5-4903-9DE5-D9694BAEBE8F}" type="pres">
      <dgm:prSet presAssocID="{BDB3E5F2-A63C-446D-94EF-53B51308F55B}" presName="parBackupNorm" presStyleCnt="0"/>
      <dgm:spPr/>
    </dgm:pt>
    <dgm:pt modelId="{5A15437C-29B6-45E4-ABC8-804D55EA2C12}" type="pres">
      <dgm:prSet presAssocID="{22693710-A273-4DE3-B56B-501EBF8AAC16}" presName="parSpace" presStyleCnt="0"/>
      <dgm:spPr/>
    </dgm:pt>
    <dgm:pt modelId="{DEB87945-7C31-D047-84CD-15C547CB304C}" type="pres">
      <dgm:prSet presAssocID="{C2E4934F-CEF5-B549-9845-4D4B633D3895}" presName="desBackupLeftNorm" presStyleCnt="0"/>
      <dgm:spPr/>
    </dgm:pt>
    <dgm:pt modelId="{D7F83478-7D0F-614C-9801-D8A4F7552150}" type="pres">
      <dgm:prSet presAssocID="{C2E4934F-CEF5-B549-9845-4D4B633D3895}" presName="desComposite" presStyleCnt="0"/>
      <dgm:spPr/>
    </dgm:pt>
    <dgm:pt modelId="{54A323A5-88CF-6044-A149-60B93B62B0DD}" type="pres">
      <dgm:prSet presAssocID="{C2E4934F-CEF5-B549-9845-4D4B633D3895}" presName="desCircle" presStyleLbl="node1" presStyleIdx="0" presStyleCnt="5"/>
      <dgm:spPr/>
    </dgm:pt>
    <dgm:pt modelId="{41A4EA8B-BAC1-E248-880E-3E254FF5B962}" type="pres">
      <dgm:prSet presAssocID="{C2E4934F-CEF5-B549-9845-4D4B633D3895}" presName="chTx" presStyleLbl="revTx" presStyleIdx="1" presStyleCnt="12"/>
      <dgm:spPr/>
      <dgm:t>
        <a:bodyPr/>
        <a:lstStyle/>
        <a:p>
          <a:endParaRPr lang="en-US"/>
        </a:p>
      </dgm:t>
    </dgm:pt>
    <dgm:pt modelId="{FF3358C9-1CE3-3649-875E-7A118B6F8314}" type="pres">
      <dgm:prSet presAssocID="{C2E4934F-CEF5-B549-9845-4D4B633D3895}" presName="desTx" presStyleLbl="revTx" presStyleIdx="2" presStyleCnt="12">
        <dgm:presLayoutVars>
          <dgm:bulletEnabled val="1"/>
        </dgm:presLayoutVars>
      </dgm:prSet>
      <dgm:spPr/>
    </dgm:pt>
    <dgm:pt modelId="{E0AF9270-5A8F-034E-8BAA-7B62A434C009}" type="pres">
      <dgm:prSet presAssocID="{C2E4934F-CEF5-B549-9845-4D4B633D3895}" presName="desBackupRightNorm" presStyleCnt="0"/>
      <dgm:spPr/>
    </dgm:pt>
    <dgm:pt modelId="{78B0B709-C937-4F4A-89E4-0DAAFB7A1AEE}" type="pres">
      <dgm:prSet presAssocID="{7098498D-2E1F-424E-87FF-0718FEF73B8A}" presName="desSpace" presStyleCnt="0"/>
      <dgm:spPr/>
    </dgm:pt>
    <dgm:pt modelId="{4521085B-57FF-4187-965D-FA4F9834B060}" type="pres">
      <dgm:prSet presAssocID="{76F97871-E7EF-4C5A-A6CC-0AEA140887B0}" presName="desBackupLeftNorm" presStyleCnt="0"/>
      <dgm:spPr/>
    </dgm:pt>
    <dgm:pt modelId="{D6F2FDF2-4FC9-4898-B249-F15720FF4B93}" type="pres">
      <dgm:prSet presAssocID="{76F97871-E7EF-4C5A-A6CC-0AEA140887B0}" presName="desComposite" presStyleCnt="0"/>
      <dgm:spPr/>
    </dgm:pt>
    <dgm:pt modelId="{72AEB429-AFAD-4F8B-877D-CB3A79995C59}" type="pres">
      <dgm:prSet presAssocID="{76F97871-E7EF-4C5A-A6CC-0AEA140887B0}" presName="desCircle" presStyleLbl="node1" presStyleIdx="1" presStyleCnt="5" custScaleX="57973" custScaleY="57973"/>
      <dgm:spPr>
        <a:noFill/>
        <a:ln w="19050">
          <a:solidFill>
            <a:schemeClr val="bg1">
              <a:lumMod val="75000"/>
            </a:schemeClr>
          </a:solidFill>
        </a:ln>
        <a:scene3d>
          <a:camera prst="orthographicFront"/>
          <a:lightRig rig="flat" dir="t"/>
        </a:scene3d>
        <a:sp3d prstMaterial="dkEdge"/>
      </dgm:spPr>
    </dgm:pt>
    <dgm:pt modelId="{6749C0EA-1B99-400E-B5E9-7F9E3C47DF67}" type="pres">
      <dgm:prSet presAssocID="{76F97871-E7EF-4C5A-A6CC-0AEA140887B0}" presName="chTx" presStyleLbl="revTx" presStyleIdx="3" presStyleCnt="12" custLinFactNeighborY="5306"/>
      <dgm:spPr/>
      <dgm:t>
        <a:bodyPr/>
        <a:lstStyle/>
        <a:p>
          <a:endParaRPr lang="en-US"/>
        </a:p>
      </dgm:t>
    </dgm:pt>
    <dgm:pt modelId="{D74D6160-1F48-48F0-82A2-4366561C4041}" type="pres">
      <dgm:prSet presAssocID="{76F97871-E7EF-4C5A-A6CC-0AEA140887B0}" presName="desTx" presStyleLbl="revTx" presStyleIdx="4" presStyleCnt="12">
        <dgm:presLayoutVars>
          <dgm:bulletEnabled val="1"/>
        </dgm:presLayoutVars>
      </dgm:prSet>
      <dgm:spPr/>
    </dgm:pt>
    <dgm:pt modelId="{660F1FA7-DA77-4396-B8D6-22808B8616BE}" type="pres">
      <dgm:prSet presAssocID="{76F97871-E7EF-4C5A-A6CC-0AEA140887B0}" presName="desBackupRightNorm" presStyleCnt="0"/>
      <dgm:spPr/>
    </dgm:pt>
    <dgm:pt modelId="{D9DB7CED-9F6A-410E-A044-A80D83E84995}" type="pres">
      <dgm:prSet presAssocID="{0B4A6094-6626-4B4C-A34C-3C817645D4D2}" presName="desSpace" presStyleCnt="0"/>
      <dgm:spPr/>
    </dgm:pt>
    <dgm:pt modelId="{40B8D65D-5D86-DB4B-8093-5D3E7437FB75}" type="pres">
      <dgm:prSet presAssocID="{DC9727FB-1374-A544-B2A3-16070D928AC9}" presName="desBackupLeftNorm" presStyleCnt="0"/>
      <dgm:spPr/>
    </dgm:pt>
    <dgm:pt modelId="{26374402-6888-7C4C-9D76-F9A26E1DE43E}" type="pres">
      <dgm:prSet presAssocID="{DC9727FB-1374-A544-B2A3-16070D928AC9}" presName="desComposite" presStyleCnt="0"/>
      <dgm:spPr/>
    </dgm:pt>
    <dgm:pt modelId="{41C235DC-6883-B64B-8CE8-D08D5EF04589}" type="pres">
      <dgm:prSet presAssocID="{DC9727FB-1374-A544-B2A3-16070D928AC9}" presName="desCircle" presStyleLbl="node1" presStyleIdx="2" presStyleCnt="5"/>
      <dgm:spPr/>
    </dgm:pt>
    <dgm:pt modelId="{DD7D00A2-49DB-D34B-A2F8-15823DEB0F29}" type="pres">
      <dgm:prSet presAssocID="{DC9727FB-1374-A544-B2A3-16070D928AC9}" presName="chTx" presStyleLbl="revTx" presStyleIdx="5" presStyleCnt="12"/>
      <dgm:spPr/>
      <dgm:t>
        <a:bodyPr/>
        <a:lstStyle/>
        <a:p>
          <a:endParaRPr lang="en-US"/>
        </a:p>
      </dgm:t>
    </dgm:pt>
    <dgm:pt modelId="{333F41C8-58AE-1F4D-8A56-9B156153AB55}" type="pres">
      <dgm:prSet presAssocID="{DC9727FB-1374-A544-B2A3-16070D928AC9}" presName="desTx" presStyleLbl="revTx" presStyleIdx="6" presStyleCnt="12">
        <dgm:presLayoutVars>
          <dgm:bulletEnabled val="1"/>
        </dgm:presLayoutVars>
      </dgm:prSet>
      <dgm:spPr/>
    </dgm:pt>
    <dgm:pt modelId="{D98A4FDF-2AA1-764E-BCBD-9BA3DFC7093F}" type="pres">
      <dgm:prSet presAssocID="{DC9727FB-1374-A544-B2A3-16070D928AC9}" presName="desBackupRightNorm" presStyleCnt="0"/>
      <dgm:spPr/>
    </dgm:pt>
    <dgm:pt modelId="{634C6E0A-3E3B-F84E-A6A8-45CDBBFE368D}" type="pres">
      <dgm:prSet presAssocID="{D2B2AE44-C329-6843-A29F-C9E660117BB0}" presName="desSpace" presStyleCnt="0"/>
      <dgm:spPr/>
    </dgm:pt>
    <dgm:pt modelId="{BB2FC4C1-DE0C-4007-94FF-07B09E2F45FC}" type="pres">
      <dgm:prSet presAssocID="{90F27D1E-76E8-4AE9-AD01-BE57630B5110}" presName="parComposite" presStyleCnt="0"/>
      <dgm:spPr/>
    </dgm:pt>
    <dgm:pt modelId="{1D3B3624-0AA7-4260-AE86-8595E24ED09E}" type="pres">
      <dgm:prSet presAssocID="{90F27D1E-76E8-4AE9-AD01-BE57630B5110}" presName="parBigCircle" presStyleLbl="node0" presStyleIdx="1" presStyleCnt="2"/>
      <dgm:spPr>
        <a:gradFill rotWithShape="0">
          <a:gsLst>
            <a:gs pos="0">
              <a:schemeClr val="tx2"/>
            </a:gs>
            <a:gs pos="100000">
              <a:schemeClr val="tx2">
                <a:lumMod val="50000"/>
              </a:schemeClr>
            </a:gs>
          </a:gsLst>
        </a:gradFill>
      </dgm:spPr>
    </dgm:pt>
    <dgm:pt modelId="{E648DC65-DF54-488E-83A7-B6467C479D02}" type="pres">
      <dgm:prSet presAssocID="{90F27D1E-76E8-4AE9-AD01-BE57630B5110}" presName="parTx" presStyleLbl="revTx" presStyleIdx="7" presStyleCnt="12" custLinFactNeighborY="-10479"/>
      <dgm:spPr/>
      <dgm:t>
        <a:bodyPr/>
        <a:lstStyle/>
        <a:p>
          <a:endParaRPr lang="en-US"/>
        </a:p>
      </dgm:t>
    </dgm:pt>
    <dgm:pt modelId="{397B2BC9-2DC7-4323-A973-8EBE6C5525E1}" type="pres">
      <dgm:prSet presAssocID="{90F27D1E-76E8-4AE9-AD01-BE57630B5110}" presName="bSpace" presStyleCnt="0"/>
      <dgm:spPr/>
    </dgm:pt>
    <dgm:pt modelId="{EE0415B3-96F2-4DB9-B6AD-89D235C03A43}" type="pres">
      <dgm:prSet presAssocID="{90F27D1E-76E8-4AE9-AD01-BE57630B5110}" presName="parBackupNorm" presStyleCnt="0"/>
      <dgm:spPr/>
    </dgm:pt>
    <dgm:pt modelId="{8A2CF88D-EAB5-4031-81BE-BD70FF155C41}" type="pres">
      <dgm:prSet presAssocID="{08C679DB-4162-43E7-A484-512B3F99942F}" presName="parSpace" presStyleCnt="0"/>
      <dgm:spPr/>
    </dgm:pt>
    <dgm:pt modelId="{0164AEFD-1143-4899-AE17-946914F9D91B}" type="pres">
      <dgm:prSet presAssocID="{25F95D6A-DC03-42B0-9E2A-8BB3CFE35643}" presName="desBackupLeftNorm" presStyleCnt="0"/>
      <dgm:spPr/>
    </dgm:pt>
    <dgm:pt modelId="{74D01DDB-BEC1-43BC-AC8F-8E2EB8FCA24C}" type="pres">
      <dgm:prSet presAssocID="{25F95D6A-DC03-42B0-9E2A-8BB3CFE35643}" presName="desComposite" presStyleCnt="0"/>
      <dgm:spPr/>
    </dgm:pt>
    <dgm:pt modelId="{2E456752-9A8D-4597-8B9D-1337E2E3BB15}" type="pres">
      <dgm:prSet presAssocID="{25F95D6A-DC03-42B0-9E2A-8BB3CFE35643}" presName="desCircle" presStyleLbl="node1" presStyleIdx="3" presStyleCnt="5" custScaleX="57973" custScaleY="57973" custLinFactNeighborY="32092"/>
      <dgm:spPr>
        <a:xfrm>
          <a:off x="4907359" y="2948399"/>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DB3BF36B-C726-491E-B973-D7822FF7B562}" type="pres">
      <dgm:prSet presAssocID="{25F95D6A-DC03-42B0-9E2A-8BB3CFE35643}" presName="chTx" presStyleLbl="revTx" presStyleIdx="8" presStyleCnt="12" custScaleX="135919" custScaleY="127843" custLinFactNeighborX="488" custLinFactNeighborY="29683"/>
      <dgm:spPr/>
      <dgm:t>
        <a:bodyPr/>
        <a:lstStyle/>
        <a:p>
          <a:endParaRPr lang="en-US"/>
        </a:p>
      </dgm:t>
    </dgm:pt>
    <dgm:pt modelId="{36887002-B3D0-42CD-A990-923EC387A697}" type="pres">
      <dgm:prSet presAssocID="{25F95D6A-DC03-42B0-9E2A-8BB3CFE35643}" presName="desTx" presStyleLbl="revTx" presStyleIdx="9" presStyleCnt="12">
        <dgm:presLayoutVars>
          <dgm:bulletEnabled val="1"/>
        </dgm:presLayoutVars>
      </dgm:prSet>
      <dgm:spPr/>
    </dgm:pt>
    <dgm:pt modelId="{B961B91F-2EBD-4DE8-BE5E-77E7BB85C06A}" type="pres">
      <dgm:prSet presAssocID="{25F95D6A-DC03-42B0-9E2A-8BB3CFE35643}" presName="desBackupRightNorm" presStyleCnt="0"/>
      <dgm:spPr/>
    </dgm:pt>
    <dgm:pt modelId="{AD21AC62-D464-4768-A2F6-D755B97237D7}" type="pres">
      <dgm:prSet presAssocID="{A9D1ACF8-1A40-4192-A99B-C5F10A879850}" presName="desSpace" presStyleCnt="0"/>
      <dgm:spPr/>
    </dgm:pt>
    <dgm:pt modelId="{34AF417E-99ED-402F-A980-B6140588A2C9}" type="pres">
      <dgm:prSet presAssocID="{26EFAA8C-070B-4368-AD8E-0E28971C7F1A}" presName="desBackupLeftNorm" presStyleCnt="0"/>
      <dgm:spPr/>
    </dgm:pt>
    <dgm:pt modelId="{4C1CC8BA-FA5F-47D2-A1F0-699E90D9D818}" type="pres">
      <dgm:prSet presAssocID="{26EFAA8C-070B-4368-AD8E-0E28971C7F1A}" presName="desComposite" presStyleCnt="0"/>
      <dgm:spPr/>
    </dgm:pt>
    <dgm:pt modelId="{EE45DA57-5C87-4318-9528-38910594B01E}" type="pres">
      <dgm:prSet presAssocID="{26EFAA8C-070B-4368-AD8E-0E28971C7F1A}" presName="desCircle" presStyleLbl="node1" presStyleIdx="4" presStyleCnt="5" custScaleX="57973" custScaleY="57973"/>
      <dgm:spPr>
        <a:xfrm>
          <a:off x="5618350" y="2947927"/>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7B868461-920B-4257-AAE0-91738CB6D378}" type="pres">
      <dgm:prSet presAssocID="{26EFAA8C-070B-4368-AD8E-0E28971C7F1A}" presName="chTx" presStyleLbl="revTx" presStyleIdx="10" presStyleCnt="12" custLinFactNeighborY="5306"/>
      <dgm:spPr/>
      <dgm:t>
        <a:bodyPr/>
        <a:lstStyle/>
        <a:p>
          <a:endParaRPr lang="en-US"/>
        </a:p>
      </dgm:t>
    </dgm:pt>
    <dgm:pt modelId="{69707822-003F-4B4C-A950-F87BC193EFF9}" type="pres">
      <dgm:prSet presAssocID="{26EFAA8C-070B-4368-AD8E-0E28971C7F1A}" presName="desTx" presStyleLbl="revTx" presStyleIdx="11" presStyleCnt="12">
        <dgm:presLayoutVars>
          <dgm:bulletEnabled val="1"/>
        </dgm:presLayoutVars>
      </dgm:prSet>
      <dgm:spPr/>
    </dgm:pt>
    <dgm:pt modelId="{CFA614EE-2451-4C59-8599-4CC74D9964C8}" type="pres">
      <dgm:prSet presAssocID="{26EFAA8C-070B-4368-AD8E-0E28971C7F1A}" presName="desBackupRightNorm" presStyleCnt="0"/>
      <dgm:spPr/>
    </dgm:pt>
    <dgm:pt modelId="{7B16BD20-3BD9-4E46-BFE7-10183CF678F6}" type="pres">
      <dgm:prSet presAssocID="{ECF84BED-6721-47AA-8789-78E6BC6F68EC}" presName="desSpace" presStyleCnt="0"/>
      <dgm:spPr/>
    </dgm:pt>
  </dgm:ptLst>
  <dgm:cxnLst>
    <dgm:cxn modelId="{5AF4B38A-F2B5-4A40-999F-0678019ECB51}" type="presOf" srcId="{26EFAA8C-070B-4368-AD8E-0E28971C7F1A}" destId="{7B868461-920B-4257-AAE0-91738CB6D378}" srcOrd="0" destOrd="0" presId="urn:microsoft.com/office/officeart/2008/layout/CircleAccentTimeline"/>
    <dgm:cxn modelId="{1DA94718-2848-1A4A-8F82-BEE3E66C8B3C}" type="presOf" srcId="{DC9727FB-1374-A544-B2A3-16070D928AC9}" destId="{DD7D00A2-49DB-D34B-A2F8-15823DEB0F29}" srcOrd="0" destOrd="0" presId="urn:microsoft.com/office/officeart/2008/layout/CircleAccentTimeline"/>
    <dgm:cxn modelId="{1B2283E3-6429-584B-94F6-6F9E6857F010}" type="presOf" srcId="{EB633A28-325E-4F3C-9D74-7B235343A885}" destId="{4194F495-0B49-4686-B89E-B97A23BB18B4}" srcOrd="0" destOrd="0" presId="urn:microsoft.com/office/officeart/2008/layout/CircleAccentTimeline"/>
    <dgm:cxn modelId="{866CD218-CDB9-654C-8EEA-D2B2092CE760}" srcId="{BDB3E5F2-A63C-446D-94EF-53B51308F55B}" destId="{C2E4934F-CEF5-B549-9845-4D4B633D3895}" srcOrd="0" destOrd="0" parTransId="{EF86E143-36A8-324B-A9E3-6DDEFB6A6223}" sibTransId="{7098498D-2E1F-424E-87FF-0718FEF73B8A}"/>
    <dgm:cxn modelId="{A87628E6-F801-0C48-BC9E-07C8B1A8105F}" type="presOf" srcId="{25F95D6A-DC03-42B0-9E2A-8BB3CFE35643}" destId="{DB3BF36B-C726-491E-B973-D7822FF7B562}" srcOrd="0" destOrd="0" presId="urn:microsoft.com/office/officeart/2008/layout/CircleAccentTimeline"/>
    <dgm:cxn modelId="{C5CADE01-2D3E-4A22-8178-52BFE623515A}" srcId="{BDB3E5F2-A63C-446D-94EF-53B51308F55B}" destId="{76F97871-E7EF-4C5A-A6CC-0AEA140887B0}" srcOrd="1" destOrd="0" parTransId="{AF4A39E6-5101-45C2-9ED9-1B4A4D161E75}" sibTransId="{0B4A6094-6626-4B4C-A34C-3C817645D4D2}"/>
    <dgm:cxn modelId="{4A57D49A-EFF9-F146-8E0B-3072E8A07733}" type="presOf" srcId="{BDB3E5F2-A63C-446D-94EF-53B51308F55B}" destId="{54C7621A-D6FD-4F3F-A78E-16DC33A75367}" srcOrd="0" destOrd="0" presId="urn:microsoft.com/office/officeart/2008/layout/CircleAccentTimeline"/>
    <dgm:cxn modelId="{09E3BAA4-13D6-254F-9655-018344BA88F3}" type="presOf" srcId="{90F27D1E-76E8-4AE9-AD01-BE57630B5110}" destId="{E648DC65-DF54-488E-83A7-B6467C479D02}" srcOrd="0" destOrd="0" presId="urn:microsoft.com/office/officeart/2008/layout/CircleAccentTimeline"/>
    <dgm:cxn modelId="{D3495640-4F3F-4DC5-BE06-466CB73D04C6}" srcId="{EB633A28-325E-4F3C-9D74-7B235343A885}" destId="{90F27D1E-76E8-4AE9-AD01-BE57630B5110}" srcOrd="1" destOrd="0" parTransId="{7F336D41-A370-44FD-84FB-392EDC2E9628}" sibTransId="{08C679DB-4162-43E7-A484-512B3F99942F}"/>
    <dgm:cxn modelId="{7820FB82-9574-C449-A6F8-2112286C0DCE}" type="presOf" srcId="{76F97871-E7EF-4C5A-A6CC-0AEA140887B0}" destId="{6749C0EA-1B99-400E-B5E9-7F9E3C47DF67}" srcOrd="0" destOrd="0" presId="urn:microsoft.com/office/officeart/2008/layout/CircleAccentTimeline"/>
    <dgm:cxn modelId="{34CCC343-7FF7-B944-9AC5-9C00FD925824}" type="presOf" srcId="{C2E4934F-CEF5-B549-9845-4D4B633D3895}" destId="{41A4EA8B-BAC1-E248-880E-3E254FF5B962}" srcOrd="0" destOrd="0" presId="urn:microsoft.com/office/officeart/2008/layout/CircleAccentTimeline"/>
    <dgm:cxn modelId="{E841B976-DDCA-4F3C-A228-DC6A3A9DCEE8}" srcId="{EB633A28-325E-4F3C-9D74-7B235343A885}" destId="{BDB3E5F2-A63C-446D-94EF-53B51308F55B}" srcOrd="0" destOrd="0" parTransId="{4DF81A4E-C143-4E1F-895C-805B7744E0C1}" sibTransId="{22693710-A273-4DE3-B56B-501EBF8AAC16}"/>
    <dgm:cxn modelId="{2CD6D42C-39E1-4895-97BB-C277B6C3573D}" srcId="{90F27D1E-76E8-4AE9-AD01-BE57630B5110}" destId="{26EFAA8C-070B-4368-AD8E-0E28971C7F1A}" srcOrd="1" destOrd="0" parTransId="{A01B2D2D-7198-4763-8BE4-5AFAC35FACF3}" sibTransId="{ECF84BED-6721-47AA-8789-78E6BC6F68EC}"/>
    <dgm:cxn modelId="{C3D6CD0D-8609-C245-ACAF-957FE96D3818}" srcId="{BDB3E5F2-A63C-446D-94EF-53B51308F55B}" destId="{DC9727FB-1374-A544-B2A3-16070D928AC9}" srcOrd="2" destOrd="0" parTransId="{8D10F512-0815-3B44-B8B2-92EB659E05BB}" sibTransId="{D2B2AE44-C329-6843-A29F-C9E660117BB0}"/>
    <dgm:cxn modelId="{969D3802-D321-43DF-B9C7-B1F249CE5959}" srcId="{90F27D1E-76E8-4AE9-AD01-BE57630B5110}" destId="{25F95D6A-DC03-42B0-9E2A-8BB3CFE35643}" srcOrd="0" destOrd="0" parTransId="{0E7A7D3B-1ED1-4188-B2CE-37328AF7B3CE}" sibTransId="{A9D1ACF8-1A40-4192-A99B-C5F10A879850}"/>
    <dgm:cxn modelId="{400DC8EA-42D7-9849-BE86-E8F8BD01B329}" type="presParOf" srcId="{4194F495-0B49-4686-B89E-B97A23BB18B4}" destId="{72BA280D-2F57-47BB-AE67-6C6F9DCEF2B7}" srcOrd="0" destOrd="0" presId="urn:microsoft.com/office/officeart/2008/layout/CircleAccentTimeline"/>
    <dgm:cxn modelId="{FF4F3C55-54E4-FE4D-8635-3914EA757DBA}" type="presParOf" srcId="{72BA280D-2F57-47BB-AE67-6C6F9DCEF2B7}" destId="{A85A93E5-AB9A-439C-9142-AD5A4BFF47F6}" srcOrd="0" destOrd="0" presId="urn:microsoft.com/office/officeart/2008/layout/CircleAccentTimeline"/>
    <dgm:cxn modelId="{767B8FF9-BDB6-1243-B279-CF1A2FA768A3}" type="presParOf" srcId="{72BA280D-2F57-47BB-AE67-6C6F9DCEF2B7}" destId="{54C7621A-D6FD-4F3F-A78E-16DC33A75367}" srcOrd="1" destOrd="0" presId="urn:microsoft.com/office/officeart/2008/layout/CircleAccentTimeline"/>
    <dgm:cxn modelId="{0530E9A2-44BA-B840-A789-88AC991E9059}" type="presParOf" srcId="{72BA280D-2F57-47BB-AE67-6C6F9DCEF2B7}" destId="{881FE880-CBDD-4C9E-976D-9F4A6678AD39}" srcOrd="2" destOrd="0" presId="urn:microsoft.com/office/officeart/2008/layout/CircleAccentTimeline"/>
    <dgm:cxn modelId="{C1269106-7B6C-C34F-BD98-834BA2126732}" type="presParOf" srcId="{4194F495-0B49-4686-B89E-B97A23BB18B4}" destId="{7A6036F4-EEA5-4903-9DE5-D9694BAEBE8F}" srcOrd="1" destOrd="0" presId="urn:microsoft.com/office/officeart/2008/layout/CircleAccentTimeline"/>
    <dgm:cxn modelId="{F2BEB593-C0D7-E14D-B856-B588CCD24288}" type="presParOf" srcId="{4194F495-0B49-4686-B89E-B97A23BB18B4}" destId="{5A15437C-29B6-45E4-ABC8-804D55EA2C12}" srcOrd="2" destOrd="0" presId="urn:microsoft.com/office/officeart/2008/layout/CircleAccentTimeline"/>
    <dgm:cxn modelId="{AC1BE9BB-ACEA-DF47-92CF-D9DADC84758D}" type="presParOf" srcId="{4194F495-0B49-4686-B89E-B97A23BB18B4}" destId="{DEB87945-7C31-D047-84CD-15C547CB304C}" srcOrd="3" destOrd="0" presId="urn:microsoft.com/office/officeart/2008/layout/CircleAccentTimeline"/>
    <dgm:cxn modelId="{083D21F1-5556-044D-9A71-056BF2DC883B}" type="presParOf" srcId="{4194F495-0B49-4686-B89E-B97A23BB18B4}" destId="{D7F83478-7D0F-614C-9801-D8A4F7552150}" srcOrd="4" destOrd="0" presId="urn:microsoft.com/office/officeart/2008/layout/CircleAccentTimeline"/>
    <dgm:cxn modelId="{01A6BBF5-F800-0E42-A8D6-0D1F9466DA85}" type="presParOf" srcId="{D7F83478-7D0F-614C-9801-D8A4F7552150}" destId="{54A323A5-88CF-6044-A149-60B93B62B0DD}" srcOrd="0" destOrd="0" presId="urn:microsoft.com/office/officeart/2008/layout/CircleAccentTimeline"/>
    <dgm:cxn modelId="{90498052-D72C-FF4D-AE2D-8E4F35B0F730}" type="presParOf" srcId="{D7F83478-7D0F-614C-9801-D8A4F7552150}" destId="{41A4EA8B-BAC1-E248-880E-3E254FF5B962}" srcOrd="1" destOrd="0" presId="urn:microsoft.com/office/officeart/2008/layout/CircleAccentTimeline"/>
    <dgm:cxn modelId="{DDDEDEB8-EEB4-364B-A9CA-C3E9A82E15CC}" type="presParOf" srcId="{D7F83478-7D0F-614C-9801-D8A4F7552150}" destId="{FF3358C9-1CE3-3649-875E-7A118B6F8314}" srcOrd="2" destOrd="0" presId="urn:microsoft.com/office/officeart/2008/layout/CircleAccentTimeline"/>
    <dgm:cxn modelId="{539EB9EA-590E-E847-BE10-127BAD125E9D}" type="presParOf" srcId="{4194F495-0B49-4686-B89E-B97A23BB18B4}" destId="{E0AF9270-5A8F-034E-8BAA-7B62A434C009}" srcOrd="5" destOrd="0" presId="urn:microsoft.com/office/officeart/2008/layout/CircleAccentTimeline"/>
    <dgm:cxn modelId="{677B647A-6970-AC47-9BD2-847585DFC4C0}" type="presParOf" srcId="{4194F495-0B49-4686-B89E-B97A23BB18B4}" destId="{78B0B709-C937-4F4A-89E4-0DAAFB7A1AEE}" srcOrd="6" destOrd="0" presId="urn:microsoft.com/office/officeart/2008/layout/CircleAccentTimeline"/>
    <dgm:cxn modelId="{B4E9CCBE-977A-C041-B6A7-CA1D619D4902}" type="presParOf" srcId="{4194F495-0B49-4686-B89E-B97A23BB18B4}" destId="{4521085B-57FF-4187-965D-FA4F9834B060}" srcOrd="7" destOrd="0" presId="urn:microsoft.com/office/officeart/2008/layout/CircleAccentTimeline"/>
    <dgm:cxn modelId="{24FE176B-2D4E-084D-AEF2-57B6FFB40545}" type="presParOf" srcId="{4194F495-0B49-4686-B89E-B97A23BB18B4}" destId="{D6F2FDF2-4FC9-4898-B249-F15720FF4B93}" srcOrd="8" destOrd="0" presId="urn:microsoft.com/office/officeart/2008/layout/CircleAccentTimeline"/>
    <dgm:cxn modelId="{F528D09C-D8A5-DF40-B9FE-AB77AE7E969D}" type="presParOf" srcId="{D6F2FDF2-4FC9-4898-B249-F15720FF4B93}" destId="{72AEB429-AFAD-4F8B-877D-CB3A79995C59}" srcOrd="0" destOrd="0" presId="urn:microsoft.com/office/officeart/2008/layout/CircleAccentTimeline"/>
    <dgm:cxn modelId="{4488FB27-DE47-3E4F-A021-00478AD4B300}" type="presParOf" srcId="{D6F2FDF2-4FC9-4898-B249-F15720FF4B93}" destId="{6749C0EA-1B99-400E-B5E9-7F9E3C47DF67}" srcOrd="1" destOrd="0" presId="urn:microsoft.com/office/officeart/2008/layout/CircleAccentTimeline"/>
    <dgm:cxn modelId="{CAF01E73-ED94-7146-A7E8-72B10E5DB1CA}" type="presParOf" srcId="{D6F2FDF2-4FC9-4898-B249-F15720FF4B93}" destId="{D74D6160-1F48-48F0-82A2-4366561C4041}" srcOrd="2" destOrd="0" presId="urn:microsoft.com/office/officeart/2008/layout/CircleAccentTimeline"/>
    <dgm:cxn modelId="{9D1C6C17-EDB0-1C47-9420-E2E9F9721EF4}" type="presParOf" srcId="{4194F495-0B49-4686-B89E-B97A23BB18B4}" destId="{660F1FA7-DA77-4396-B8D6-22808B8616BE}" srcOrd="9" destOrd="0" presId="urn:microsoft.com/office/officeart/2008/layout/CircleAccentTimeline"/>
    <dgm:cxn modelId="{226AE80E-BF45-BB41-91D9-1E8BC06B199D}" type="presParOf" srcId="{4194F495-0B49-4686-B89E-B97A23BB18B4}" destId="{D9DB7CED-9F6A-410E-A044-A80D83E84995}" srcOrd="10" destOrd="0" presId="urn:microsoft.com/office/officeart/2008/layout/CircleAccentTimeline"/>
    <dgm:cxn modelId="{A8A61290-60CB-8647-A36E-22ABE2F5A29D}" type="presParOf" srcId="{4194F495-0B49-4686-B89E-B97A23BB18B4}" destId="{40B8D65D-5D86-DB4B-8093-5D3E7437FB75}" srcOrd="11" destOrd="0" presId="urn:microsoft.com/office/officeart/2008/layout/CircleAccentTimeline"/>
    <dgm:cxn modelId="{CA582F6D-DE36-364C-BB4C-8C69454BC0A9}" type="presParOf" srcId="{4194F495-0B49-4686-B89E-B97A23BB18B4}" destId="{26374402-6888-7C4C-9D76-F9A26E1DE43E}" srcOrd="12" destOrd="0" presId="urn:microsoft.com/office/officeart/2008/layout/CircleAccentTimeline"/>
    <dgm:cxn modelId="{5D98F199-5321-A44A-BBEB-D78EAEBC5F82}" type="presParOf" srcId="{26374402-6888-7C4C-9D76-F9A26E1DE43E}" destId="{41C235DC-6883-B64B-8CE8-D08D5EF04589}" srcOrd="0" destOrd="0" presId="urn:microsoft.com/office/officeart/2008/layout/CircleAccentTimeline"/>
    <dgm:cxn modelId="{D6DCE570-B137-D042-97DB-0A33D49034C3}" type="presParOf" srcId="{26374402-6888-7C4C-9D76-F9A26E1DE43E}" destId="{DD7D00A2-49DB-D34B-A2F8-15823DEB0F29}" srcOrd="1" destOrd="0" presId="urn:microsoft.com/office/officeart/2008/layout/CircleAccentTimeline"/>
    <dgm:cxn modelId="{C9804310-0FF4-3440-96A8-D2FB69E7CDA7}" type="presParOf" srcId="{26374402-6888-7C4C-9D76-F9A26E1DE43E}" destId="{333F41C8-58AE-1F4D-8A56-9B156153AB55}" srcOrd="2" destOrd="0" presId="urn:microsoft.com/office/officeart/2008/layout/CircleAccentTimeline"/>
    <dgm:cxn modelId="{0EE099D5-253A-9E4E-AD7B-98DAFF95CF12}" type="presParOf" srcId="{4194F495-0B49-4686-B89E-B97A23BB18B4}" destId="{D98A4FDF-2AA1-764E-BCBD-9BA3DFC7093F}" srcOrd="13" destOrd="0" presId="urn:microsoft.com/office/officeart/2008/layout/CircleAccentTimeline"/>
    <dgm:cxn modelId="{FBF5A967-39B3-4F46-AFB4-F0E4B848CAD4}" type="presParOf" srcId="{4194F495-0B49-4686-B89E-B97A23BB18B4}" destId="{634C6E0A-3E3B-F84E-A6A8-45CDBBFE368D}" srcOrd="14" destOrd="0" presId="urn:microsoft.com/office/officeart/2008/layout/CircleAccentTimeline"/>
    <dgm:cxn modelId="{28D37926-3DF4-114E-809B-CE920ED74C6D}" type="presParOf" srcId="{4194F495-0B49-4686-B89E-B97A23BB18B4}" destId="{BB2FC4C1-DE0C-4007-94FF-07B09E2F45FC}" srcOrd="15" destOrd="0" presId="urn:microsoft.com/office/officeart/2008/layout/CircleAccentTimeline"/>
    <dgm:cxn modelId="{A605F6C9-00F4-F741-A6C1-BF66E7DBEB9A}" type="presParOf" srcId="{BB2FC4C1-DE0C-4007-94FF-07B09E2F45FC}" destId="{1D3B3624-0AA7-4260-AE86-8595E24ED09E}" srcOrd="0" destOrd="0" presId="urn:microsoft.com/office/officeart/2008/layout/CircleAccentTimeline"/>
    <dgm:cxn modelId="{78EB8A8A-A393-7D4F-B9D5-1E618239394E}" type="presParOf" srcId="{BB2FC4C1-DE0C-4007-94FF-07B09E2F45FC}" destId="{E648DC65-DF54-488E-83A7-B6467C479D02}" srcOrd="1" destOrd="0" presId="urn:microsoft.com/office/officeart/2008/layout/CircleAccentTimeline"/>
    <dgm:cxn modelId="{9090A78C-DCA9-664E-BA0E-948EB185D19C}" type="presParOf" srcId="{BB2FC4C1-DE0C-4007-94FF-07B09E2F45FC}" destId="{397B2BC9-2DC7-4323-A973-8EBE6C5525E1}" srcOrd="2" destOrd="0" presId="urn:microsoft.com/office/officeart/2008/layout/CircleAccentTimeline"/>
    <dgm:cxn modelId="{67405B81-2F0E-124F-907A-BB6C038D6308}" type="presParOf" srcId="{4194F495-0B49-4686-B89E-B97A23BB18B4}" destId="{EE0415B3-96F2-4DB9-B6AD-89D235C03A43}" srcOrd="16" destOrd="0" presId="urn:microsoft.com/office/officeart/2008/layout/CircleAccentTimeline"/>
    <dgm:cxn modelId="{5D9A2BD5-7DAD-B54F-A9E8-1BBD5FAC6DD3}" type="presParOf" srcId="{4194F495-0B49-4686-B89E-B97A23BB18B4}" destId="{8A2CF88D-EAB5-4031-81BE-BD70FF155C41}" srcOrd="17" destOrd="0" presId="urn:microsoft.com/office/officeart/2008/layout/CircleAccentTimeline"/>
    <dgm:cxn modelId="{54924839-DA92-3E43-9F13-014D115F56C3}" type="presParOf" srcId="{4194F495-0B49-4686-B89E-B97A23BB18B4}" destId="{0164AEFD-1143-4899-AE17-946914F9D91B}" srcOrd="18" destOrd="0" presId="urn:microsoft.com/office/officeart/2008/layout/CircleAccentTimeline"/>
    <dgm:cxn modelId="{A4EB0125-EFD7-6348-A23B-3E05F3E04C27}" type="presParOf" srcId="{4194F495-0B49-4686-B89E-B97A23BB18B4}" destId="{74D01DDB-BEC1-43BC-AC8F-8E2EB8FCA24C}" srcOrd="19" destOrd="0" presId="urn:microsoft.com/office/officeart/2008/layout/CircleAccentTimeline"/>
    <dgm:cxn modelId="{65B09483-A43A-C246-A2A5-2AA9689A0B08}" type="presParOf" srcId="{74D01DDB-BEC1-43BC-AC8F-8E2EB8FCA24C}" destId="{2E456752-9A8D-4597-8B9D-1337E2E3BB15}" srcOrd="0" destOrd="0" presId="urn:microsoft.com/office/officeart/2008/layout/CircleAccentTimeline"/>
    <dgm:cxn modelId="{C065DAD2-6833-1747-8722-A93FAA4B351B}" type="presParOf" srcId="{74D01DDB-BEC1-43BC-AC8F-8E2EB8FCA24C}" destId="{DB3BF36B-C726-491E-B973-D7822FF7B562}" srcOrd="1" destOrd="0" presId="urn:microsoft.com/office/officeart/2008/layout/CircleAccentTimeline"/>
    <dgm:cxn modelId="{C2C13C28-1F29-0A47-8AF9-74320208D430}" type="presParOf" srcId="{74D01DDB-BEC1-43BC-AC8F-8E2EB8FCA24C}" destId="{36887002-B3D0-42CD-A990-923EC387A697}" srcOrd="2" destOrd="0" presId="urn:microsoft.com/office/officeart/2008/layout/CircleAccentTimeline"/>
    <dgm:cxn modelId="{657F1C63-7370-0445-A428-1FEA63F17F62}" type="presParOf" srcId="{4194F495-0B49-4686-B89E-B97A23BB18B4}" destId="{B961B91F-2EBD-4DE8-BE5E-77E7BB85C06A}" srcOrd="20" destOrd="0" presId="urn:microsoft.com/office/officeart/2008/layout/CircleAccentTimeline"/>
    <dgm:cxn modelId="{89EF8A65-2BF9-754A-94CF-21CEF5C6499B}" type="presParOf" srcId="{4194F495-0B49-4686-B89E-B97A23BB18B4}" destId="{AD21AC62-D464-4768-A2F6-D755B97237D7}" srcOrd="21" destOrd="0" presId="urn:microsoft.com/office/officeart/2008/layout/CircleAccentTimeline"/>
    <dgm:cxn modelId="{25C6005A-C592-2F45-8BA8-A230E65C9E7C}" type="presParOf" srcId="{4194F495-0B49-4686-B89E-B97A23BB18B4}" destId="{34AF417E-99ED-402F-A980-B6140588A2C9}" srcOrd="22" destOrd="0" presId="urn:microsoft.com/office/officeart/2008/layout/CircleAccentTimeline"/>
    <dgm:cxn modelId="{1672AF91-27E4-B84C-B53D-51381F302757}" type="presParOf" srcId="{4194F495-0B49-4686-B89E-B97A23BB18B4}" destId="{4C1CC8BA-FA5F-47D2-A1F0-699E90D9D818}" srcOrd="23" destOrd="0" presId="urn:microsoft.com/office/officeart/2008/layout/CircleAccentTimeline"/>
    <dgm:cxn modelId="{79093736-915E-8447-B7FA-B93159CA698D}" type="presParOf" srcId="{4C1CC8BA-FA5F-47D2-A1F0-699E90D9D818}" destId="{EE45DA57-5C87-4318-9528-38910594B01E}" srcOrd="0" destOrd="0" presId="urn:microsoft.com/office/officeart/2008/layout/CircleAccentTimeline"/>
    <dgm:cxn modelId="{5BFFFD86-C9F7-1F41-AEA1-56EAE839D3B1}" type="presParOf" srcId="{4C1CC8BA-FA5F-47D2-A1F0-699E90D9D818}" destId="{7B868461-920B-4257-AAE0-91738CB6D378}" srcOrd="1" destOrd="0" presId="urn:microsoft.com/office/officeart/2008/layout/CircleAccentTimeline"/>
    <dgm:cxn modelId="{A1A36E54-15F5-2740-BD7D-D35A52A2D480}" type="presParOf" srcId="{4C1CC8BA-FA5F-47D2-A1F0-699E90D9D818}" destId="{69707822-003F-4B4C-A950-F87BC193EFF9}" srcOrd="2" destOrd="0" presId="urn:microsoft.com/office/officeart/2008/layout/CircleAccentTimeline"/>
    <dgm:cxn modelId="{2A21C2A1-206B-A446-8653-1E3AFC996B5E}" type="presParOf" srcId="{4194F495-0B49-4686-B89E-B97A23BB18B4}" destId="{CFA614EE-2451-4C59-8599-4CC74D9964C8}" srcOrd="24" destOrd="0" presId="urn:microsoft.com/office/officeart/2008/layout/CircleAccentTimeline"/>
    <dgm:cxn modelId="{54147DC7-0B3A-6647-9986-3ACAC8C7DF75}" type="presParOf" srcId="{4194F495-0B49-4686-B89E-B97A23BB18B4}" destId="{7B16BD20-3BD9-4E46-BFE7-10183CF678F6}" srcOrd="25" destOrd="0" presId="urn:microsoft.com/office/officeart/2008/layout/CircleAccent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90783" y="663566"/>
          <a:ext cx="714796" cy="7147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340887" y="813673"/>
          <a:ext cx="414581" cy="414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113848" y="663566"/>
          <a:ext cx="1684876" cy="714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altLang="zh-CN" sz="1800" kern="1200" dirty="0" smtClean="0"/>
            <a:t>Functional</a:t>
          </a:r>
          <a:r>
            <a:rPr lang="zh-CN" altLang="en-US" sz="1800" kern="1200" dirty="0" smtClean="0"/>
            <a:t> </a:t>
          </a:r>
          <a:r>
            <a:rPr lang="en-US" altLang="zh-CN" sz="1800" kern="1200" dirty="0" smtClean="0"/>
            <a:t>Tes</a:t>
          </a:r>
          <a:r>
            <a:rPr lang="en-US" altLang="zh-CN" sz="1800" kern="1200" dirty="0" smtClean="0"/>
            <a:t>ting.</a:t>
          </a:r>
          <a:r>
            <a:rPr lang="zh-CN" altLang="en-US" sz="1800" kern="1200" dirty="0" smtClean="0"/>
            <a:t> </a:t>
          </a:r>
          <a:r>
            <a:rPr lang="en-US" altLang="zh-CN" sz="1800" kern="1200" dirty="0" err="1" smtClean="0"/>
            <a:t>Eg</a:t>
          </a:r>
          <a:r>
            <a:rPr lang="en-US" altLang="zh-CN" sz="1800" kern="1200" dirty="0" smtClean="0"/>
            <a:t>:</a:t>
          </a:r>
          <a:r>
            <a:rPr lang="zh-CN" altLang="en-US" sz="1800" kern="1200" dirty="0" smtClean="0"/>
            <a:t> </a:t>
          </a:r>
          <a:r>
            <a:rPr lang="en-US" altLang="zh-CN" sz="1400" kern="1200" dirty="0" smtClean="0"/>
            <a:t>HTTP</a:t>
          </a:r>
          <a:r>
            <a:rPr lang="zh-CN" altLang="en-US" sz="1400" kern="1200" dirty="0" smtClean="0"/>
            <a:t> </a:t>
          </a:r>
          <a:r>
            <a:rPr lang="en-US" altLang="zh-CN" sz="1400" kern="1200" dirty="0" smtClean="0"/>
            <a:t>Status</a:t>
          </a:r>
          <a:r>
            <a:rPr lang="zh-CN" altLang="en-US" sz="1400" kern="1200" baseline="0" dirty="0" smtClean="0"/>
            <a:t> </a:t>
          </a:r>
          <a:r>
            <a:rPr lang="en-US" altLang="zh-CN" sz="1400" kern="1200" baseline="0" dirty="0" smtClean="0"/>
            <a:t>code,</a:t>
          </a:r>
          <a:r>
            <a:rPr lang="zh-CN" altLang="en-US" sz="1400" kern="1200" baseline="0" dirty="0" smtClean="0"/>
            <a:t> </a:t>
          </a:r>
          <a:r>
            <a:rPr lang="en-US" altLang="zh-CN" sz="1400" kern="1200" baseline="0" dirty="0" smtClean="0"/>
            <a:t>response</a:t>
          </a:r>
          <a:r>
            <a:rPr lang="zh-CN" altLang="en-US" sz="1400" kern="1200" baseline="0" dirty="0" smtClean="0"/>
            <a:t> </a:t>
          </a:r>
          <a:r>
            <a:rPr lang="en-US" altLang="zh-CN" sz="1400" kern="1200" baseline="0" dirty="0" smtClean="0"/>
            <a:t>payload,</a:t>
          </a:r>
          <a:r>
            <a:rPr lang="zh-CN" altLang="en-US" sz="1400" kern="1200" baseline="0" dirty="0" smtClean="0"/>
            <a:t> </a:t>
          </a:r>
          <a:r>
            <a:rPr lang="en-US" altLang="zh-CN" sz="1400" kern="1200" baseline="0" dirty="0" smtClean="0"/>
            <a:t>different</a:t>
          </a:r>
          <a:r>
            <a:rPr lang="zh-CN" altLang="en-US" sz="1400" kern="1200" baseline="0" dirty="0" smtClean="0"/>
            <a:t> </a:t>
          </a:r>
          <a:r>
            <a:rPr lang="en-US" altLang="zh-CN" sz="1400" kern="1200" baseline="0" dirty="0" smtClean="0"/>
            <a:t>scenario</a:t>
          </a:r>
          <a:r>
            <a:rPr lang="zh-CN" altLang="en-US" sz="1400" kern="1200" baseline="0" dirty="0" smtClean="0"/>
            <a:t> </a:t>
          </a:r>
          <a:r>
            <a:rPr lang="en-US" altLang="zh-CN" sz="1400" kern="1200" baseline="0" dirty="0" smtClean="0"/>
            <a:t>and</a:t>
          </a:r>
          <a:r>
            <a:rPr lang="zh-CN" altLang="en-US" sz="1400" kern="1200" baseline="0" dirty="0" smtClean="0"/>
            <a:t> </a:t>
          </a:r>
          <a:r>
            <a:rPr lang="en-US" altLang="zh-CN" sz="1400" kern="1200" baseline="0" dirty="0" smtClean="0"/>
            <a:t>flow</a:t>
          </a:r>
          <a:r>
            <a:rPr lang="zh-CN" altLang="en-US" sz="1400" kern="1200" baseline="0" dirty="0" smtClean="0"/>
            <a:t> </a:t>
          </a:r>
          <a:r>
            <a:rPr lang="en-US" altLang="zh-CN" sz="1400" kern="1200" baseline="0" dirty="0" smtClean="0"/>
            <a:t>etc..</a:t>
          </a:r>
          <a:endParaRPr lang="en-US" sz="1400" kern="1200" dirty="0"/>
        </a:p>
      </dsp:txBody>
      <dsp:txXfrm>
        <a:off x="1113848" y="663566"/>
        <a:ext cx="1684876" cy="714796"/>
      </dsp:txXfrm>
    </dsp:sp>
    <dsp:sp modelId="{75512A68-FA50-4392-A441-C6EC352FE606}">
      <dsp:nvSpPr>
        <dsp:cNvPr id="0" name=""/>
        <dsp:cNvSpPr/>
      </dsp:nvSpPr>
      <dsp:spPr>
        <a:xfrm>
          <a:off x="2426488" y="2123265"/>
          <a:ext cx="714796" cy="7147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2576591" y="2273370"/>
          <a:ext cx="414581" cy="414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3395683" y="2130049"/>
          <a:ext cx="1684876" cy="714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altLang="zh-CN" sz="1800" kern="1200" dirty="0" smtClean="0"/>
            <a:t>Load</a:t>
          </a:r>
          <a:r>
            <a:rPr lang="zh-CN" altLang="en-US" sz="1800" kern="1200" baseline="0" dirty="0" smtClean="0"/>
            <a:t> </a:t>
          </a:r>
          <a:r>
            <a:rPr lang="en-US" altLang="zh-CN" sz="1800" kern="1200" baseline="0" dirty="0" smtClean="0"/>
            <a:t>testing</a:t>
          </a:r>
          <a:r>
            <a:rPr lang="zh-CN" altLang="en-US" sz="1800" kern="1200" baseline="0" dirty="0" smtClean="0"/>
            <a:t> </a:t>
          </a:r>
          <a:r>
            <a:rPr lang="en-US" altLang="zh-CN" sz="1800" kern="1200" baseline="0" dirty="0" smtClean="0"/>
            <a:t>with</a:t>
          </a:r>
          <a:r>
            <a:rPr lang="zh-CN" altLang="en-US" sz="1800" kern="1200" baseline="0" dirty="0" smtClean="0"/>
            <a:t> </a:t>
          </a:r>
          <a:r>
            <a:rPr lang="en-US" altLang="zh-CN" sz="1800" kern="1200" baseline="0" dirty="0" smtClean="0"/>
            <a:t>Locust,</a:t>
          </a:r>
          <a:r>
            <a:rPr lang="zh-CN" altLang="en-US" sz="1800" kern="1200" baseline="0" dirty="0" smtClean="0"/>
            <a:t> </a:t>
          </a:r>
          <a:r>
            <a:rPr lang="en-US" altLang="zh-CN" sz="1800" kern="1200" baseline="0" dirty="0" smtClean="0"/>
            <a:t>Usability</a:t>
          </a:r>
          <a:r>
            <a:rPr lang="zh-CN" altLang="en-US" sz="1800" kern="1200" baseline="0" dirty="0" smtClean="0"/>
            <a:t> </a:t>
          </a:r>
          <a:r>
            <a:rPr lang="en-US" altLang="zh-CN" sz="1800" kern="1200" baseline="0" dirty="0" smtClean="0"/>
            <a:t>testing</a:t>
          </a:r>
          <a:endParaRPr lang="en-US" sz="1800" kern="1200" dirty="0"/>
        </a:p>
      </dsp:txBody>
      <dsp:txXfrm>
        <a:off x="3395683" y="2130049"/>
        <a:ext cx="1684876" cy="714796"/>
      </dsp:txXfrm>
    </dsp:sp>
    <dsp:sp modelId="{7089FE6B-57E5-4306-8097-E758E000C828}">
      <dsp:nvSpPr>
        <dsp:cNvPr id="0" name=""/>
        <dsp:cNvSpPr/>
      </dsp:nvSpPr>
      <dsp:spPr>
        <a:xfrm>
          <a:off x="5473395" y="3211249"/>
          <a:ext cx="714796" cy="7147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5623507" y="3511464"/>
          <a:ext cx="414581" cy="4145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6341376" y="3211249"/>
          <a:ext cx="1684876" cy="714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altLang="zh-CN" sz="1800" kern="1200" baseline="0" dirty="0" smtClean="0"/>
            <a:t>Security</a:t>
          </a:r>
          <a:r>
            <a:rPr lang="zh-CN" altLang="en-US" sz="1800" kern="1200" baseline="0" dirty="0" smtClean="0"/>
            <a:t> </a:t>
          </a:r>
          <a:r>
            <a:rPr lang="en-US" altLang="zh-CN" sz="1800" kern="1200" baseline="0" dirty="0" smtClean="0"/>
            <a:t>and</a:t>
          </a:r>
          <a:r>
            <a:rPr lang="zh-CN" altLang="en-US" sz="1800" kern="1200" baseline="0" dirty="0" smtClean="0"/>
            <a:t> </a:t>
          </a:r>
          <a:r>
            <a:rPr lang="en-US" altLang="zh-CN" sz="1800" kern="1200" baseline="0" dirty="0" smtClean="0"/>
            <a:t>Authentication</a:t>
          </a:r>
          <a:endParaRPr lang="en-US" sz="1800" kern="1200" dirty="0"/>
        </a:p>
      </dsp:txBody>
      <dsp:txXfrm>
        <a:off x="6341376" y="3211249"/>
        <a:ext cx="1684876" cy="714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A93E5-AB9A-439C-9142-AD5A4BFF47F6}">
      <dsp:nvSpPr>
        <dsp:cNvPr id="0" name=""/>
        <dsp:cNvSpPr/>
      </dsp:nvSpPr>
      <dsp:spPr>
        <a:xfrm>
          <a:off x="865" y="2701052"/>
          <a:ext cx="1276041" cy="1276041"/>
        </a:xfrm>
        <a:prstGeom prst="donut">
          <a:avLst>
            <a:gd name="adj" fmla="val 20000"/>
          </a:avLst>
        </a:prstGeom>
        <a:gradFill rotWithShape="0">
          <a:gsLst>
            <a:gs pos="0">
              <a:schemeClr val="accent1">
                <a:lumMod val="20000"/>
                <a:lumOff val="80000"/>
              </a:schemeClr>
            </a:gs>
            <a:gs pos="100000">
              <a:schemeClr val="accent1"/>
            </a:gs>
          </a:gsLst>
          <a:lin ang="5400000" scaled="0"/>
        </a:gra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54C7621A-D6FD-4F3F-A78E-16DC33A75367}">
      <dsp:nvSpPr>
        <dsp:cNvPr id="0" name=""/>
        <dsp:cNvSpPr/>
      </dsp:nvSpPr>
      <dsp:spPr>
        <a:xfrm rot="17700000">
          <a:off x="450484" y="1476312"/>
          <a:ext cx="1586261" cy="76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US" altLang="zh-CN" sz="1800" b="1" kern="1200" noProof="0" dirty="0" smtClean="0"/>
            <a:t>Service</a:t>
          </a:r>
          <a:r>
            <a:rPr lang="zh-CN" altLang="en-US" sz="1800" b="1" kern="1200" noProof="0" dirty="0" smtClean="0"/>
            <a:t> </a:t>
          </a:r>
          <a:r>
            <a:rPr lang="en-US" altLang="zh-CN" sz="1800" b="1" kern="1200" noProof="0" dirty="0" smtClean="0"/>
            <a:t>Testing</a:t>
          </a:r>
          <a:endParaRPr lang="en-US" sz="1800" b="1" kern="1200" noProof="0" dirty="0"/>
        </a:p>
      </dsp:txBody>
      <dsp:txXfrm>
        <a:off x="450484" y="1476312"/>
        <a:ext cx="1586261" cy="764455"/>
      </dsp:txXfrm>
    </dsp:sp>
    <dsp:sp modelId="{54A323A5-88CF-6044-A149-60B93B62B0DD}">
      <dsp:nvSpPr>
        <dsp:cNvPr id="0" name=""/>
        <dsp:cNvSpPr/>
      </dsp:nvSpPr>
      <dsp:spPr>
        <a:xfrm>
          <a:off x="1373023" y="3007900"/>
          <a:ext cx="662346" cy="662346"/>
        </a:xfrm>
        <a:prstGeom prst="ellips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A4EA8B-BAC1-E248-880E-3E254FF5B962}">
      <dsp:nvSpPr>
        <dsp:cNvPr id="0" name=""/>
        <dsp:cNvSpPr/>
      </dsp:nvSpPr>
      <dsp:spPr>
        <a:xfrm rot="17700000">
          <a:off x="588564" y="3929781"/>
          <a:ext cx="1372191" cy="661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altLang="zh-CN" sz="1400" kern="1200" noProof="0" dirty="0" smtClean="0"/>
            <a:t>Functional</a:t>
          </a:r>
          <a:r>
            <a:rPr lang="zh-CN" altLang="en-US" sz="1400" kern="1200" noProof="0" dirty="0" smtClean="0"/>
            <a:t> </a:t>
          </a:r>
          <a:r>
            <a:rPr lang="en-US" altLang="zh-CN" sz="1400" kern="1200" noProof="0" dirty="0" smtClean="0"/>
            <a:t>testing</a:t>
          </a:r>
          <a:endParaRPr lang="en-US" sz="1400" kern="1200" noProof="0" dirty="0"/>
        </a:p>
      </dsp:txBody>
      <dsp:txXfrm>
        <a:off x="588564" y="3929781"/>
        <a:ext cx="1372191" cy="661619"/>
      </dsp:txXfrm>
    </dsp:sp>
    <dsp:sp modelId="{FF3358C9-1CE3-3649-875E-7A118B6F8314}">
      <dsp:nvSpPr>
        <dsp:cNvPr id="0" name=""/>
        <dsp:cNvSpPr/>
      </dsp:nvSpPr>
      <dsp:spPr>
        <a:xfrm rot="17700000">
          <a:off x="1447637" y="2086746"/>
          <a:ext cx="1372191" cy="661619"/>
        </a:xfrm>
        <a:prstGeom prst="rect">
          <a:avLst/>
        </a:prstGeom>
        <a:noFill/>
        <a:ln>
          <a:noFill/>
        </a:ln>
        <a:effectLst/>
      </dsp:spPr>
      <dsp:style>
        <a:lnRef idx="0">
          <a:scrgbClr r="0" g="0" b="0"/>
        </a:lnRef>
        <a:fillRef idx="0">
          <a:scrgbClr r="0" g="0" b="0"/>
        </a:fillRef>
        <a:effectRef idx="0">
          <a:scrgbClr r="0" g="0" b="0"/>
        </a:effectRef>
        <a:fontRef idx="minor"/>
      </dsp:style>
    </dsp:sp>
    <dsp:sp modelId="{72AEB429-AFAD-4F8B-877D-CB3A79995C59}">
      <dsp:nvSpPr>
        <dsp:cNvPr id="0" name=""/>
        <dsp:cNvSpPr/>
      </dsp:nvSpPr>
      <dsp:spPr>
        <a:xfrm>
          <a:off x="2270565" y="3147082"/>
          <a:ext cx="383982" cy="383982"/>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749C0EA-1B99-400E-B5E9-7F9E3C47DF67}">
      <dsp:nvSpPr>
        <dsp:cNvPr id="0" name=""/>
        <dsp:cNvSpPr/>
      </dsp:nvSpPr>
      <dsp:spPr>
        <a:xfrm rot="17700000">
          <a:off x="1346924" y="4010604"/>
          <a:ext cx="1372191" cy="661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altLang="zh-CN" sz="1400" kern="1200" noProof="0" dirty="0" smtClean="0"/>
            <a:t>Performance</a:t>
          </a:r>
          <a:r>
            <a:rPr lang="zh-CN" altLang="en-US" sz="1400" kern="1200" noProof="0" dirty="0" smtClean="0"/>
            <a:t> </a:t>
          </a:r>
          <a:r>
            <a:rPr lang="en-US" altLang="zh-CN" sz="1400" kern="1200" noProof="0" dirty="0" smtClean="0"/>
            <a:t>testing</a:t>
          </a:r>
          <a:endParaRPr lang="en-US" sz="1400" kern="1200" noProof="0" dirty="0"/>
        </a:p>
      </dsp:txBody>
      <dsp:txXfrm>
        <a:off x="1346924" y="4010604"/>
        <a:ext cx="1372191" cy="661619"/>
      </dsp:txXfrm>
    </dsp:sp>
    <dsp:sp modelId="{D74D6160-1F48-48F0-82A2-4366561C4041}">
      <dsp:nvSpPr>
        <dsp:cNvPr id="0" name=""/>
        <dsp:cNvSpPr/>
      </dsp:nvSpPr>
      <dsp:spPr>
        <a:xfrm rot="17700000">
          <a:off x="2205997" y="2086746"/>
          <a:ext cx="1372191" cy="661619"/>
        </a:xfrm>
        <a:prstGeom prst="rect">
          <a:avLst/>
        </a:prstGeom>
        <a:noFill/>
        <a:ln>
          <a:noFill/>
        </a:ln>
        <a:effectLst/>
      </dsp:spPr>
      <dsp:style>
        <a:lnRef idx="0">
          <a:scrgbClr r="0" g="0" b="0"/>
        </a:lnRef>
        <a:fillRef idx="0">
          <a:scrgbClr r="0" g="0" b="0"/>
        </a:fillRef>
        <a:effectRef idx="0">
          <a:scrgbClr r="0" g="0" b="0"/>
        </a:effectRef>
        <a:fontRef idx="minor"/>
      </dsp:style>
    </dsp:sp>
    <dsp:sp modelId="{41C235DC-6883-B64B-8CE8-D08D5EF04589}">
      <dsp:nvSpPr>
        <dsp:cNvPr id="0" name=""/>
        <dsp:cNvSpPr/>
      </dsp:nvSpPr>
      <dsp:spPr>
        <a:xfrm>
          <a:off x="2889744" y="3007900"/>
          <a:ext cx="662346" cy="662346"/>
        </a:xfrm>
        <a:prstGeom prst="ellips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D7D00A2-49DB-D34B-A2F8-15823DEB0F29}">
      <dsp:nvSpPr>
        <dsp:cNvPr id="0" name=""/>
        <dsp:cNvSpPr/>
      </dsp:nvSpPr>
      <dsp:spPr>
        <a:xfrm rot="17700000">
          <a:off x="2105285" y="3929781"/>
          <a:ext cx="1372191" cy="661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altLang="zh-CN" sz="1400" kern="1200" noProof="0" dirty="0" smtClean="0"/>
            <a:t>Security</a:t>
          </a:r>
          <a:r>
            <a:rPr lang="zh-CN" altLang="en-US" sz="1400" kern="1200" noProof="0" dirty="0" smtClean="0"/>
            <a:t> </a:t>
          </a:r>
          <a:r>
            <a:rPr lang="en-US" altLang="zh-CN" sz="1400" kern="1200" noProof="0" dirty="0" smtClean="0"/>
            <a:t>and</a:t>
          </a:r>
          <a:r>
            <a:rPr lang="zh-CN" altLang="en-US" sz="1400" kern="1200" noProof="0" dirty="0" smtClean="0"/>
            <a:t> </a:t>
          </a:r>
          <a:r>
            <a:rPr lang="en-US" altLang="zh-CN" sz="1400" kern="1200" noProof="0" dirty="0" smtClean="0"/>
            <a:t>authentication</a:t>
          </a:r>
          <a:endParaRPr lang="en-US" sz="1400" kern="1200" noProof="0" dirty="0"/>
        </a:p>
      </dsp:txBody>
      <dsp:txXfrm>
        <a:off x="2105285" y="3929781"/>
        <a:ext cx="1372191" cy="661619"/>
      </dsp:txXfrm>
    </dsp:sp>
    <dsp:sp modelId="{333F41C8-58AE-1F4D-8A56-9B156153AB55}">
      <dsp:nvSpPr>
        <dsp:cNvPr id="0" name=""/>
        <dsp:cNvSpPr/>
      </dsp:nvSpPr>
      <dsp:spPr>
        <a:xfrm rot="17700000">
          <a:off x="2964358" y="2086746"/>
          <a:ext cx="1372191" cy="661619"/>
        </a:xfrm>
        <a:prstGeom prst="rect">
          <a:avLst/>
        </a:prstGeom>
        <a:noFill/>
        <a:ln>
          <a:noFill/>
        </a:ln>
        <a:effectLst/>
      </dsp:spPr>
      <dsp:style>
        <a:lnRef idx="0">
          <a:scrgbClr r="0" g="0" b="0"/>
        </a:lnRef>
        <a:fillRef idx="0">
          <a:scrgbClr r="0" g="0" b="0"/>
        </a:fillRef>
        <a:effectRef idx="0">
          <a:scrgbClr r="0" g="0" b="0"/>
        </a:effectRef>
        <a:fontRef idx="minor"/>
      </dsp:style>
    </dsp:sp>
    <dsp:sp modelId="{1D3B3624-0AA7-4260-AE86-8595E24ED09E}">
      <dsp:nvSpPr>
        <dsp:cNvPr id="0" name=""/>
        <dsp:cNvSpPr/>
      </dsp:nvSpPr>
      <dsp:spPr>
        <a:xfrm>
          <a:off x="3648206" y="2701052"/>
          <a:ext cx="1276041" cy="1276041"/>
        </a:xfrm>
        <a:prstGeom prst="donut">
          <a:avLst>
            <a:gd name="adj" fmla="val 20000"/>
          </a:avLst>
        </a:prstGeom>
        <a:gradFill rotWithShape="0">
          <a:gsLst>
            <a:gs pos="0">
              <a:schemeClr val="tx2"/>
            </a:gs>
            <a:gs pos="100000">
              <a:schemeClr val="tx2">
                <a:lumMod val="5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648DC65-DF54-488E-83A7-B6467C479D02}">
      <dsp:nvSpPr>
        <dsp:cNvPr id="0" name=""/>
        <dsp:cNvSpPr/>
      </dsp:nvSpPr>
      <dsp:spPr>
        <a:xfrm rot="17700000">
          <a:off x="4097826" y="1476312"/>
          <a:ext cx="1586261" cy="76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US" altLang="zh-CN" sz="1800" b="1" kern="1200" noProof="0" dirty="0" smtClean="0"/>
            <a:t>Scalability</a:t>
          </a:r>
          <a:r>
            <a:rPr lang="zh-CN" altLang="en-US" sz="1800" b="1" kern="1200" noProof="0" dirty="0" smtClean="0"/>
            <a:t> </a:t>
          </a:r>
          <a:endParaRPr lang="en-US" sz="1800" b="1" kern="1200" noProof="0" dirty="0"/>
        </a:p>
      </dsp:txBody>
      <dsp:txXfrm>
        <a:off x="4097826" y="1476312"/>
        <a:ext cx="1586261" cy="764455"/>
      </dsp:txXfrm>
    </dsp:sp>
    <dsp:sp modelId="{2E456752-9A8D-4597-8B9D-1337E2E3BB15}">
      <dsp:nvSpPr>
        <dsp:cNvPr id="0" name=""/>
        <dsp:cNvSpPr/>
      </dsp:nvSpPr>
      <dsp:spPr>
        <a:xfrm>
          <a:off x="5371386" y="3147584"/>
          <a:ext cx="383982" cy="383982"/>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B3BF36B-C726-491E-B973-D7822FF7B562}">
      <dsp:nvSpPr>
        <dsp:cNvPr id="0" name=""/>
        <dsp:cNvSpPr/>
      </dsp:nvSpPr>
      <dsp:spPr>
        <a:xfrm rot="17700000">
          <a:off x="4293788" y="4010603"/>
          <a:ext cx="1691618" cy="980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altLang="zh-CN" sz="1400" b="0" kern="1200" noProof="0" dirty="0" smtClean="0"/>
            <a:t>Celery</a:t>
          </a:r>
          <a:endParaRPr lang="en-US" sz="1400" b="0" kern="1200" noProof="0" dirty="0"/>
        </a:p>
      </dsp:txBody>
      <dsp:txXfrm>
        <a:off x="4293788" y="4010603"/>
        <a:ext cx="1691618" cy="980146"/>
      </dsp:txXfrm>
    </dsp:sp>
    <dsp:sp modelId="{36887002-B3D0-42CD-A990-923EC387A697}">
      <dsp:nvSpPr>
        <dsp:cNvPr id="0" name=""/>
        <dsp:cNvSpPr/>
      </dsp:nvSpPr>
      <dsp:spPr>
        <a:xfrm rot="17700000">
          <a:off x="5306818" y="1874688"/>
          <a:ext cx="1372191" cy="661619"/>
        </a:xfrm>
        <a:prstGeom prst="rect">
          <a:avLst/>
        </a:prstGeom>
        <a:noFill/>
        <a:ln>
          <a:noFill/>
        </a:ln>
        <a:effectLst/>
      </dsp:spPr>
      <dsp:style>
        <a:lnRef idx="0">
          <a:scrgbClr r="0" g="0" b="0"/>
        </a:lnRef>
        <a:fillRef idx="0">
          <a:scrgbClr r="0" g="0" b="0"/>
        </a:fillRef>
        <a:effectRef idx="0">
          <a:scrgbClr r="0" g="0" b="0"/>
        </a:effectRef>
        <a:fontRef idx="minor"/>
      </dsp:style>
    </dsp:sp>
    <dsp:sp modelId="{EE45DA57-5C87-4318-9528-38910594B01E}">
      <dsp:nvSpPr>
        <dsp:cNvPr id="0" name=""/>
        <dsp:cNvSpPr/>
      </dsp:nvSpPr>
      <dsp:spPr>
        <a:xfrm>
          <a:off x="6129747" y="3147082"/>
          <a:ext cx="383982" cy="383982"/>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7B868461-920B-4257-AAE0-91738CB6D378}">
      <dsp:nvSpPr>
        <dsp:cNvPr id="0" name=""/>
        <dsp:cNvSpPr/>
      </dsp:nvSpPr>
      <dsp:spPr>
        <a:xfrm rot="17700000">
          <a:off x="5206106" y="4010604"/>
          <a:ext cx="1372191" cy="661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lvl="0" algn="r" defTabSz="622300">
            <a:lnSpc>
              <a:spcPct val="90000"/>
            </a:lnSpc>
            <a:spcBef>
              <a:spcPct val="0"/>
            </a:spcBef>
            <a:spcAft>
              <a:spcPct val="35000"/>
            </a:spcAft>
          </a:pPr>
          <a:r>
            <a:rPr lang="en-US" altLang="zh-CN" sz="1400" kern="1200" noProof="0" dirty="0" err="1" smtClean="0"/>
            <a:t>Redis</a:t>
          </a:r>
          <a:r>
            <a:rPr lang="zh-CN" altLang="en-US" sz="1400" kern="1200" noProof="0" dirty="0" smtClean="0"/>
            <a:t> </a:t>
          </a:r>
          <a:r>
            <a:rPr lang="en-US" altLang="zh-CN" sz="1400" kern="1200" noProof="0" dirty="0" smtClean="0"/>
            <a:t>QUEUE</a:t>
          </a:r>
          <a:endParaRPr lang="en-US" sz="1400" kern="1200" noProof="0" dirty="0"/>
        </a:p>
      </dsp:txBody>
      <dsp:txXfrm>
        <a:off x="5206106" y="4010604"/>
        <a:ext cx="1372191" cy="661619"/>
      </dsp:txXfrm>
    </dsp:sp>
    <dsp:sp modelId="{69707822-003F-4B4C-A950-F87BC193EFF9}">
      <dsp:nvSpPr>
        <dsp:cNvPr id="0" name=""/>
        <dsp:cNvSpPr/>
      </dsp:nvSpPr>
      <dsp:spPr>
        <a:xfrm rot="17700000">
          <a:off x="6065179" y="2086746"/>
          <a:ext cx="1372191" cy="66161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2/7/21</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2/7/21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66657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2/7/21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ltLang="zh-CN"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ltLang="zh-CN"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ltLang="zh-CN"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ltLang="zh-CN"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zh-CN"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nchor="ct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ltLang="zh-CN"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2/7/21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3962399" y="2554817"/>
            <a:ext cx="7197726" cy="2421464"/>
          </a:xfrm>
        </p:spPr>
        <p:txBody>
          <a:bodyPr>
            <a:normAutofit/>
          </a:bodyPr>
          <a:lstStyle/>
          <a:p>
            <a:r>
              <a:rPr lang="en-US" dirty="0"/>
              <a:t>ML Prediction as a Service</a:t>
            </a:r>
            <a:r>
              <a:rPr lang="en-US" dirty="0"/>
              <a:t> </a:t>
            </a:r>
            <a:endParaRPr lang="en-US" b="1" dirty="0"/>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3962399" y="4976282"/>
            <a:ext cx="7197726" cy="1405467"/>
          </a:xfrm>
        </p:spPr>
        <p:txBody>
          <a:bodyPr>
            <a:normAutofit/>
          </a:bodyPr>
          <a:lstStyle/>
          <a:p>
            <a:r>
              <a:rPr lang="en-US" altLang="zh-CN" dirty="0" smtClean="0">
                <a:solidFill>
                  <a:schemeClr val="accent1">
                    <a:lumMod val="40000"/>
                    <a:lumOff val="60000"/>
                  </a:schemeClr>
                </a:solidFill>
              </a:rPr>
              <a:t>IMAGE</a:t>
            </a:r>
            <a:r>
              <a:rPr lang="zh-CN" altLang="en-US" dirty="0" smtClean="0">
                <a:solidFill>
                  <a:schemeClr val="accent1">
                    <a:lumMod val="40000"/>
                    <a:lumOff val="60000"/>
                  </a:schemeClr>
                </a:solidFill>
              </a:rPr>
              <a:t> </a:t>
            </a:r>
            <a:r>
              <a:rPr lang="en-US" altLang="zh-CN" dirty="0" smtClean="0">
                <a:solidFill>
                  <a:schemeClr val="accent1">
                    <a:lumMod val="40000"/>
                    <a:lumOff val="60000"/>
                  </a:schemeClr>
                </a:solidFill>
              </a:rPr>
              <a:t>CLASSIFICATION</a:t>
            </a:r>
            <a:endParaRPr lang="zh-CN" altLang="en-US" dirty="0" smtClean="0">
              <a:solidFill>
                <a:schemeClr val="accent1">
                  <a:lumMod val="40000"/>
                  <a:lumOff val="60000"/>
                </a:schemeClr>
              </a:solidFill>
            </a:endParaRPr>
          </a:p>
          <a:p>
            <a:r>
              <a:rPr lang="en-US" altLang="zh-CN" dirty="0" err="1" smtClean="0">
                <a:solidFill>
                  <a:schemeClr val="accent1">
                    <a:lumMod val="40000"/>
                    <a:lumOff val="60000"/>
                  </a:schemeClr>
                </a:solidFill>
              </a:rPr>
              <a:t>hAN</a:t>
            </a:r>
            <a:r>
              <a:rPr lang="zh-CN" altLang="en-US" dirty="0" smtClean="0">
                <a:solidFill>
                  <a:schemeClr val="accent1">
                    <a:lumMod val="40000"/>
                    <a:lumOff val="60000"/>
                  </a:schemeClr>
                </a:solidFill>
              </a:rPr>
              <a:t> </a:t>
            </a:r>
            <a:r>
              <a:rPr lang="en-US" altLang="zh-CN" dirty="0" err="1" smtClean="0">
                <a:solidFill>
                  <a:schemeClr val="accent1">
                    <a:lumMod val="40000"/>
                    <a:lumOff val="60000"/>
                  </a:schemeClr>
                </a:solidFill>
              </a:rPr>
              <a:t>bao</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685801" y="609600"/>
            <a:ext cx="6143423" cy="1456267"/>
          </a:xfrm>
        </p:spPr>
        <p:txBody>
          <a:bodyPr>
            <a:normAutofit/>
          </a:bodyPr>
          <a:lstStyle/>
          <a:p>
            <a:r>
              <a:rPr lang="en-US" altLang="zh-CN" dirty="0" smtClean="0"/>
              <a:t>Test</a:t>
            </a:r>
            <a:r>
              <a:rPr lang="zh-CN" altLang="en-US" dirty="0" smtClean="0"/>
              <a:t> </a:t>
            </a:r>
            <a:r>
              <a:rPr lang="en-US" altLang="zh-CN" dirty="0" smtClean="0"/>
              <a:t>Strategy</a:t>
            </a:r>
            <a:endParaRPr lang="ru-RU" dirty="0"/>
          </a:p>
        </p:txBody>
      </p:sp>
      <p:pic>
        <p:nvPicPr>
          <p:cNvPr id="4" name="Picture 3" descr="satellite against the night sky">
            <a:extLst>
              <a:ext uri="{FF2B5EF4-FFF2-40B4-BE49-F238E27FC236}">
                <a16:creationId xmlns:a16="http://schemas.microsoft.com/office/drawing/2014/main" xmlns=""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xmlns=""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xmlns=""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xmlns=""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xmlns=""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xmlns=""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xmlns=""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xmlns=""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xmlns=""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xmlns=""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xmlns=""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xmlns=""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xmlns=""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xmlns=""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xmlns=""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xmlns=""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xmlns=""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xmlns=""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xmlns=""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xmlns=""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xmlns=""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xmlns=""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xmlns=""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xmlns=""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xmlns="" id="{C983627E-F26C-354F-BF0A-ECCD7E968A2B}"/>
              </a:ext>
            </a:extLst>
          </p:cNvPr>
          <p:cNvGraphicFramePr>
            <a:graphicFrameLocks noGrp="1"/>
          </p:cNvGraphicFramePr>
          <p:nvPr>
            <p:ph idx="1"/>
            <p:extLst>
              <p:ext uri="{D42A27DB-BD31-4B8C-83A1-F6EECF244321}">
                <p14:modId xmlns:p14="http://schemas.microsoft.com/office/powerpoint/2010/main" val="328428867"/>
              </p:ext>
            </p:extLst>
          </p:nvPr>
        </p:nvGraphicFramePr>
        <p:xfrm>
          <a:off x="344833" y="1840638"/>
          <a:ext cx="8445492" cy="392604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1" y="228601"/>
            <a:ext cx="4800600" cy="508000"/>
          </a:xfrm>
        </p:spPr>
        <p:txBody>
          <a:bodyPr>
            <a:normAutofit fontScale="90000"/>
          </a:bodyPr>
          <a:lstStyle/>
          <a:p>
            <a:r>
              <a:rPr lang="en-US" altLang="zh-CN" dirty="0" smtClean="0"/>
              <a:t>System</a:t>
            </a:r>
            <a:r>
              <a:rPr lang="zh-CN" altLang="en-US" dirty="0" smtClean="0"/>
              <a:t> </a:t>
            </a:r>
            <a:r>
              <a:rPr lang="en-US" altLang="zh-CN" dirty="0" smtClean="0"/>
              <a:t>architecture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1" y="845264"/>
            <a:ext cx="9143999" cy="5669836"/>
          </a:xfrm>
        </p:spPr>
      </p:pic>
    </p:spTree>
    <p:extLst>
      <p:ext uri="{BB962C8B-B14F-4D97-AF65-F5344CB8AC3E}">
        <p14:creationId xmlns:p14="http://schemas.microsoft.com/office/powerpoint/2010/main" val="23934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8652B-B439-4AB5-8773-417F1E05177E}"/>
              </a:ext>
            </a:extLst>
          </p:cNvPr>
          <p:cNvSpPr>
            <a:spLocks noGrp="1"/>
          </p:cNvSpPr>
          <p:nvPr>
            <p:ph type="title"/>
          </p:nvPr>
        </p:nvSpPr>
        <p:spPr>
          <a:xfrm>
            <a:off x="241455" y="190500"/>
            <a:ext cx="8554473" cy="1456267"/>
          </a:xfrm>
        </p:spPr>
        <p:txBody>
          <a:bodyPr/>
          <a:lstStyle/>
          <a:p>
            <a:r>
              <a:rPr lang="en-US" altLang="zh-CN" dirty="0" smtClean="0"/>
              <a:t>Scalability</a:t>
            </a:r>
            <a:r>
              <a:rPr lang="zh-CN" altLang="en-US" dirty="0" smtClean="0"/>
              <a:t> </a:t>
            </a:r>
            <a:r>
              <a:rPr lang="en-US" altLang="zh-CN" dirty="0" smtClean="0"/>
              <a:t>and</a:t>
            </a:r>
            <a:r>
              <a:rPr lang="zh-CN" altLang="en-US" dirty="0" smtClean="0"/>
              <a:t> </a:t>
            </a:r>
            <a:r>
              <a:rPr lang="en-US" altLang="zh-CN" dirty="0" smtClean="0"/>
              <a:t>performance</a:t>
            </a:r>
            <a:r>
              <a:rPr lang="zh-CN" altLang="en-US" dirty="0" smtClean="0"/>
              <a:t> </a:t>
            </a:r>
            <a:r>
              <a:rPr lang="en-US" altLang="zh-CN" dirty="0" smtClean="0"/>
              <a:t>metrics</a:t>
            </a:r>
            <a:endParaRPr lang="en-US" dirty="0"/>
          </a:p>
        </p:txBody>
      </p:sp>
      <p:graphicFrame>
        <p:nvGraphicFramePr>
          <p:cNvPr id="6" name="Content Placeholder 5" descr="Chart">
            <a:extLst>
              <a:ext uri="{FF2B5EF4-FFF2-40B4-BE49-F238E27FC236}">
                <a16:creationId xmlns:a16="http://schemas.microsoft.com/office/drawing/2014/main" xmlns="" id="{B969B0A3-888C-49AE-AB43-78DF29C9BE9B}"/>
              </a:ext>
            </a:extLst>
          </p:cNvPr>
          <p:cNvGraphicFramePr>
            <a:graphicFrameLocks noGrp="1"/>
          </p:cNvGraphicFramePr>
          <p:nvPr>
            <p:ph idx="1"/>
            <p:extLst>
              <p:ext uri="{D42A27DB-BD31-4B8C-83A1-F6EECF244321}">
                <p14:modId xmlns:p14="http://schemas.microsoft.com/office/powerpoint/2010/main" val="2007812001"/>
              </p:ext>
            </p:extLst>
          </p:nvPr>
        </p:nvGraphicFramePr>
        <p:xfrm>
          <a:off x="612117"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275237" y="1402874"/>
            <a:ext cx="11713563" cy="4801314"/>
          </a:xfrm>
          <a:prstGeom prst="rect">
            <a:avLst/>
          </a:prstGeom>
          <a:noFill/>
        </p:spPr>
        <p:txBody>
          <a:bodyPr wrap="square" rtlCol="0">
            <a:spAutoFit/>
          </a:bodyPr>
          <a:lstStyle/>
          <a:p>
            <a:r>
              <a:rPr lang="en-US" altLang="zh-CN" dirty="0" smtClean="0"/>
              <a:t>Scalability</a:t>
            </a:r>
            <a:r>
              <a:rPr lang="zh-CN" altLang="en-US" dirty="0" smtClean="0"/>
              <a:t> </a:t>
            </a:r>
            <a:r>
              <a:rPr lang="en-US" altLang="zh-CN" dirty="0" smtClean="0"/>
              <a:t>Metrics:</a:t>
            </a:r>
            <a:endParaRPr lang="zh-CN" altLang="en-US" dirty="0" smtClean="0"/>
          </a:p>
          <a:p>
            <a:pPr marL="285750" indent="-285750">
              <a:buFont typeface="Arial" charset="0"/>
              <a:buChar char="•"/>
            </a:pPr>
            <a:r>
              <a:rPr lang="en-US" dirty="0" smtClean="0"/>
              <a:t>The </a:t>
            </a:r>
            <a:r>
              <a:rPr lang="en-US" dirty="0"/>
              <a:t>ability of the application to respond to all requests even if it becomes very popular and the number of users and requests goes up exponentially </a:t>
            </a:r>
            <a:endParaRPr lang="zh-CN" altLang="en-US" dirty="0"/>
          </a:p>
          <a:p>
            <a:pPr marL="285750" indent="-285750">
              <a:buFont typeface="Arial" charset="0"/>
              <a:buChar char="•"/>
            </a:pPr>
            <a:r>
              <a:rPr lang="en-US" dirty="0" smtClean="0"/>
              <a:t>The </a:t>
            </a:r>
            <a:r>
              <a:rPr lang="en-US" dirty="0"/>
              <a:t>ability of the web framework to accept more features </a:t>
            </a:r>
            <a:r>
              <a:rPr lang="en-US" dirty="0" smtClean="0"/>
              <a:t>when </a:t>
            </a:r>
            <a:r>
              <a:rPr lang="en-US" dirty="0"/>
              <a:t>you come up with new ones. </a:t>
            </a:r>
          </a:p>
          <a:p>
            <a:endParaRPr lang="zh-CN" altLang="en-US" dirty="0" smtClean="0"/>
          </a:p>
          <a:p>
            <a:r>
              <a:rPr lang="en-US" altLang="zh-CN" dirty="0" smtClean="0"/>
              <a:t>Then</a:t>
            </a:r>
            <a:r>
              <a:rPr lang="zh-CN" altLang="en-US" dirty="0" smtClean="0"/>
              <a:t> </a:t>
            </a:r>
            <a:r>
              <a:rPr lang="en-US" altLang="zh-CN" dirty="0" smtClean="0"/>
              <a:t>we</a:t>
            </a:r>
            <a:r>
              <a:rPr lang="zh-CN" altLang="en-US" dirty="0" smtClean="0"/>
              <a:t> </a:t>
            </a:r>
            <a:r>
              <a:rPr lang="en-US" altLang="zh-CN" dirty="0" smtClean="0"/>
              <a:t>use</a:t>
            </a:r>
            <a:r>
              <a:rPr lang="zh-CN" altLang="en-US" dirty="0" smtClean="0"/>
              <a:t> </a:t>
            </a:r>
            <a:r>
              <a:rPr lang="en-US" altLang="zh-CN" dirty="0" smtClean="0"/>
              <a:t>load balancer,</a:t>
            </a:r>
            <a:r>
              <a:rPr lang="zh-CN" altLang="en-US" dirty="0" smtClean="0"/>
              <a:t> </a:t>
            </a:r>
            <a:r>
              <a:rPr lang="en-US" altLang="zh-CN" dirty="0" smtClean="0"/>
              <a:t>cache</a:t>
            </a:r>
            <a:r>
              <a:rPr lang="zh-CN" altLang="en-US" dirty="0" smtClean="0"/>
              <a:t> </a:t>
            </a:r>
            <a:r>
              <a:rPr lang="en-US" altLang="zh-CN" dirty="0" smtClean="0"/>
              <a:t>and</a:t>
            </a:r>
            <a:r>
              <a:rPr lang="zh-CN" altLang="en-US" dirty="0" smtClean="0"/>
              <a:t> </a:t>
            </a:r>
            <a:r>
              <a:rPr lang="en-US" altLang="zh-CN" dirty="0" smtClean="0"/>
              <a:t>database</a:t>
            </a:r>
            <a:r>
              <a:rPr lang="zh-CN" altLang="en-US" dirty="0" smtClean="0"/>
              <a:t> </a:t>
            </a:r>
            <a:r>
              <a:rPr lang="en-US" altLang="zh-CN" dirty="0" smtClean="0"/>
              <a:t>to</a:t>
            </a:r>
            <a:r>
              <a:rPr lang="zh-CN" altLang="en-US" dirty="0" smtClean="0"/>
              <a:t> </a:t>
            </a:r>
            <a:r>
              <a:rPr lang="en-US" altLang="zh-CN" dirty="0" smtClean="0"/>
              <a:t>help</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scalability.</a:t>
            </a:r>
            <a:r>
              <a:rPr lang="zh-CN" altLang="en-US" dirty="0" smtClean="0"/>
              <a:t> </a:t>
            </a:r>
            <a:r>
              <a:rPr lang="en-US" altLang="zh-CN" dirty="0" smtClean="0"/>
              <a:t>Use</a:t>
            </a:r>
            <a:r>
              <a:rPr lang="zh-CN" altLang="en-US" dirty="0" smtClean="0"/>
              <a:t> </a:t>
            </a:r>
            <a:r>
              <a:rPr lang="en-US" altLang="zh-CN" dirty="0" smtClean="0"/>
              <a:t>celery</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dirty="0" smtClean="0"/>
              <a:t>asynchronous</a:t>
            </a:r>
            <a:r>
              <a:rPr lang="zh-CN" altLang="en-US" dirty="0" smtClean="0"/>
              <a:t> </a:t>
            </a:r>
            <a:r>
              <a:rPr lang="en-US" altLang="zh-CN" dirty="0" smtClean="0"/>
              <a:t>as</a:t>
            </a:r>
            <a:r>
              <a:rPr lang="zh-CN" altLang="en-US" dirty="0" smtClean="0"/>
              <a:t> </a:t>
            </a:r>
            <a:r>
              <a:rPr lang="en-US" altLang="zh-CN" dirty="0" smtClean="0"/>
              <a:t>example:</a:t>
            </a:r>
            <a:endParaRPr lang="zh-CN" altLang="en-US" dirty="0" smtClean="0"/>
          </a:p>
          <a:p>
            <a:endParaRPr lang="zh-CN" altLang="en-US" dirty="0"/>
          </a:p>
          <a:p>
            <a:r>
              <a:rPr lang="en-US" dirty="0" smtClean="0"/>
              <a:t>The </a:t>
            </a:r>
            <a:r>
              <a:rPr lang="en-US" dirty="0"/>
              <a:t>big feature with Celery is that it is asynchronous. More workers can always be added to listen on the queue and do the work in parallel if the tasks are taking too long. Celery allows for many, many long-running tasks to run at the same time.</a:t>
            </a:r>
          </a:p>
          <a:p>
            <a:r>
              <a:rPr lang="en-US" dirty="0"/>
              <a:t>For this reason, Celery helps make systems more robust and supports high availability and horizontal </a:t>
            </a:r>
            <a:r>
              <a:rPr lang="en-US" dirty="0" smtClean="0"/>
              <a:t>scaling</a:t>
            </a:r>
            <a:endParaRPr lang="zh-CN" altLang="en-US" dirty="0" smtClean="0"/>
          </a:p>
          <a:p>
            <a:endParaRPr lang="zh-CN" altLang="en-US" dirty="0"/>
          </a:p>
          <a:p>
            <a:r>
              <a:rPr lang="en-US" altLang="zh-CN" dirty="0" smtClean="0"/>
              <a:t>Performance</a:t>
            </a:r>
            <a:r>
              <a:rPr lang="zh-CN" altLang="en-US" dirty="0" smtClean="0"/>
              <a:t> </a:t>
            </a:r>
            <a:r>
              <a:rPr lang="en-US" altLang="zh-CN" dirty="0" smtClean="0"/>
              <a:t>metrics</a:t>
            </a:r>
            <a:r>
              <a:rPr lang="zh-CN" altLang="en-US" dirty="0" smtClean="0"/>
              <a:t> </a:t>
            </a:r>
            <a:r>
              <a:rPr lang="en-US" altLang="zh-CN" dirty="0" smtClean="0"/>
              <a:t>in</a:t>
            </a:r>
            <a:r>
              <a:rPr lang="zh-CN" altLang="en-US" dirty="0" smtClean="0"/>
              <a:t> </a:t>
            </a:r>
            <a:r>
              <a:rPr lang="en-US" altLang="zh-CN" dirty="0" smtClean="0"/>
              <a:t>web</a:t>
            </a:r>
            <a:r>
              <a:rPr lang="zh-CN" altLang="en-US" dirty="0" smtClean="0"/>
              <a:t> </a:t>
            </a:r>
            <a:r>
              <a:rPr lang="en-US" altLang="zh-CN" dirty="0" smtClean="0"/>
              <a:t>server</a:t>
            </a:r>
            <a:r>
              <a:rPr lang="zh-CN" altLang="en-US" dirty="0" smtClean="0"/>
              <a:t> </a:t>
            </a:r>
            <a:r>
              <a:rPr lang="en-US" altLang="zh-CN" dirty="0" smtClean="0"/>
              <a:t>level:</a:t>
            </a:r>
            <a:endParaRPr lang="zh-CN" altLang="en-US" dirty="0" smtClean="0"/>
          </a:p>
          <a:p>
            <a:r>
              <a:rPr lang="en-US" altLang="zh-CN" dirty="0" smtClean="0"/>
              <a:t>Use</a:t>
            </a:r>
            <a:r>
              <a:rPr lang="zh-CN" altLang="en-US" dirty="0" smtClean="0"/>
              <a:t> </a:t>
            </a:r>
            <a:r>
              <a:rPr lang="en-US" altLang="zh-CN" dirty="0" smtClean="0"/>
              <a:t>tools</a:t>
            </a:r>
            <a:r>
              <a:rPr lang="zh-CN" altLang="en-US" dirty="0" smtClean="0"/>
              <a:t> </a:t>
            </a:r>
            <a:r>
              <a:rPr lang="en-US" altLang="zh-CN" dirty="0" smtClean="0"/>
              <a:t>like</a:t>
            </a:r>
            <a:r>
              <a:rPr lang="zh-CN" altLang="en-US" dirty="0" smtClean="0"/>
              <a:t> </a:t>
            </a:r>
            <a:r>
              <a:rPr lang="en-US" altLang="zh-CN" dirty="0" smtClean="0"/>
              <a:t>Locus</a:t>
            </a:r>
            <a:r>
              <a:rPr lang="zh-CN" altLang="en-US" dirty="0" smtClean="0"/>
              <a:t> </a:t>
            </a:r>
            <a:r>
              <a:rPr lang="en-US" altLang="zh-CN" dirty="0" smtClean="0"/>
              <a:t>to</a:t>
            </a:r>
            <a:r>
              <a:rPr lang="zh-CN" altLang="en-US" dirty="0" smtClean="0"/>
              <a:t> </a:t>
            </a:r>
            <a:r>
              <a:rPr lang="en-US" altLang="zh-CN" dirty="0" smtClean="0"/>
              <a:t>help</a:t>
            </a:r>
            <a:r>
              <a:rPr lang="zh-CN" altLang="en-US" dirty="0" smtClean="0"/>
              <a:t> </a:t>
            </a:r>
            <a:r>
              <a:rPr lang="en-US" altLang="zh-CN" dirty="0" smtClean="0"/>
              <a:t>with</a:t>
            </a:r>
            <a:r>
              <a:rPr lang="zh-CN" altLang="en-US" dirty="0" smtClean="0"/>
              <a:t> </a:t>
            </a:r>
            <a:r>
              <a:rPr lang="en-US" altLang="zh-CN" dirty="0" smtClean="0"/>
              <a:t>performance</a:t>
            </a:r>
            <a:r>
              <a:rPr lang="zh-CN" altLang="en-US" dirty="0" smtClean="0"/>
              <a:t> </a:t>
            </a:r>
            <a:r>
              <a:rPr lang="en-US" altLang="zh-CN" dirty="0" smtClean="0"/>
              <a:t>testing,</a:t>
            </a:r>
            <a:r>
              <a:rPr lang="zh-CN" altLang="en-US" dirty="0" smtClean="0"/>
              <a:t> </a:t>
            </a:r>
            <a:r>
              <a:rPr lang="en-US" altLang="zh-CN" dirty="0" smtClean="0"/>
              <a:t>metrics</a:t>
            </a:r>
            <a:r>
              <a:rPr lang="zh-CN" altLang="en-US" dirty="0" smtClean="0"/>
              <a:t> </a:t>
            </a:r>
            <a:r>
              <a:rPr lang="en-US" altLang="zh-CN" dirty="0" smtClean="0"/>
              <a:t>are</a:t>
            </a:r>
            <a:r>
              <a:rPr lang="zh-CN" altLang="en-US" dirty="0" smtClean="0"/>
              <a:t> </a:t>
            </a:r>
            <a:r>
              <a:rPr lang="en-US" altLang="zh-CN" dirty="0" smtClean="0"/>
              <a:t>as</a:t>
            </a:r>
            <a:r>
              <a:rPr lang="zh-CN" altLang="en-US" dirty="0" smtClean="0"/>
              <a:t> </a:t>
            </a:r>
            <a:r>
              <a:rPr lang="en-US" altLang="zh-CN" dirty="0" smtClean="0"/>
              <a:t>below:</a:t>
            </a:r>
            <a:endParaRPr lang="zh-CN" altLang="en-US" dirty="0" smtClean="0"/>
          </a:p>
          <a:p>
            <a:pPr marL="285750" indent="-285750">
              <a:buFont typeface="Arial" charset="0"/>
              <a:buChar char="•"/>
            </a:pPr>
            <a:r>
              <a:rPr lang="en-US" dirty="0"/>
              <a:t>The average number of sustained requests, errors and latencies were provided </a:t>
            </a:r>
            <a:endParaRPr lang="zh-CN" altLang="en-US" dirty="0" smtClean="0"/>
          </a:p>
          <a:p>
            <a:pPr marL="285750" indent="-285750">
              <a:buFont typeface="Arial" charset="0"/>
              <a:buChar char="•"/>
            </a:pPr>
            <a:r>
              <a:rPr lang="en-US" altLang="zh-CN" dirty="0"/>
              <a:t>H</a:t>
            </a:r>
            <a:r>
              <a:rPr lang="en-US" dirty="0" smtClean="0"/>
              <a:t>igh </a:t>
            </a:r>
            <a:r>
              <a:rPr lang="en-US" dirty="0"/>
              <a:t>CPU and </a:t>
            </a:r>
            <a:r>
              <a:rPr lang="en-US" dirty="0" smtClean="0"/>
              <a:t>memory</a:t>
            </a:r>
            <a:r>
              <a:rPr lang="zh-CN" altLang="en-US" dirty="0" smtClean="0"/>
              <a:t> </a:t>
            </a:r>
            <a:r>
              <a:rPr lang="en-US" altLang="zh-CN" dirty="0" smtClean="0"/>
              <a:t>usage</a:t>
            </a:r>
            <a:endParaRPr lang="en-US" dirty="0"/>
          </a:p>
          <a:p>
            <a:endParaRPr lang="en-US" dirty="0"/>
          </a:p>
          <a:p>
            <a:endParaRPr lang="en-US" dirty="0"/>
          </a:p>
        </p:txBody>
      </p:sp>
    </p:spTree>
    <p:extLst>
      <p:ext uri="{BB962C8B-B14F-4D97-AF65-F5344CB8AC3E}">
        <p14:creationId xmlns:p14="http://schemas.microsoft.com/office/powerpoint/2010/main" val="142939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graphicFrame>
        <p:nvGraphicFramePr>
          <p:cNvPr id="6" name="Content Placeholder 3" descr="Circular Timeline">
            <a:extLst>
              <a:ext uri="{FF2B5EF4-FFF2-40B4-BE49-F238E27FC236}">
                <a16:creationId xmlns="" xmlns:a16="http://schemas.microsoft.com/office/drawing/2014/main" id="{9472A840-E465-43FB-8B5F-6C6B0A0095C5}"/>
              </a:ext>
            </a:extLst>
          </p:cNvPr>
          <p:cNvGraphicFramePr>
            <a:graphicFrameLocks/>
          </p:cNvGraphicFramePr>
          <p:nvPr>
            <p:extLst>
              <p:ext uri="{D42A27DB-BD31-4B8C-83A1-F6EECF244321}">
                <p14:modId xmlns:p14="http://schemas.microsoft.com/office/powerpoint/2010/main" val="160754339"/>
              </p:ext>
            </p:extLst>
          </p:nvPr>
        </p:nvGraphicFramePr>
        <p:xfrm>
          <a:off x="2818088" y="558801"/>
          <a:ext cx="7341912" cy="6184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itle 1">
            <a:extLst>
              <a:ext uri="{FF2B5EF4-FFF2-40B4-BE49-F238E27FC236}">
                <a16:creationId xmlns:a16="http://schemas.microsoft.com/office/drawing/2014/main" xmlns="" id="{F188652B-B439-4AB5-8773-417F1E05177E}"/>
              </a:ext>
            </a:extLst>
          </p:cNvPr>
          <p:cNvSpPr txBox="1">
            <a:spLocks/>
          </p:cNvSpPr>
          <p:nvPr/>
        </p:nvSpPr>
        <p:spPr>
          <a:xfrm>
            <a:off x="-1815945" y="-292100"/>
            <a:ext cx="8554473" cy="1456267"/>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future</a:t>
            </a:r>
            <a:r>
              <a:rPr lang="zh-CN" altLang="en-US" dirty="0" smtClean="0"/>
              <a:t> </a:t>
            </a:r>
            <a:r>
              <a:rPr lang="en-US" altLang="zh-CN" dirty="0" smtClean="0"/>
              <a:t>CONSIDERATION</a:t>
            </a:r>
            <a:endParaRPr lang="en-US" dirty="0"/>
          </a:p>
        </p:txBody>
      </p:sp>
    </p:spTree>
    <p:extLst>
      <p:ext uri="{BB962C8B-B14F-4D97-AF65-F5344CB8AC3E}">
        <p14:creationId xmlns:p14="http://schemas.microsoft.com/office/powerpoint/2010/main" val="98632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174</Words>
  <Application>Microsoft Macintosh PowerPoint</Application>
  <PresentationFormat>Widescreen</PresentationFormat>
  <Paragraphs>36</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宋体</vt:lpstr>
      <vt:lpstr>Arial</vt:lpstr>
      <vt:lpstr>Celestial</vt:lpstr>
      <vt:lpstr>ML Prediction as a Service </vt:lpstr>
      <vt:lpstr>Test Strategy</vt:lpstr>
      <vt:lpstr>System architecture</vt:lpstr>
      <vt:lpstr>Scalability and performance metrics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BAO HAN</dc:creator>
  <cp:lastModifiedBy/>
  <cp:revision>1</cp:revision>
  <dcterms:created xsi:type="dcterms:W3CDTF">2021-02-07T16:15:15Z</dcterms:created>
  <dcterms:modified xsi:type="dcterms:W3CDTF">2021-02-07T19:34:42Z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