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FF"/>
    <a:srgbClr val="EAEAEA"/>
    <a:srgbClr val="FFFF66"/>
    <a:srgbClr val="99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19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B86A-F8B4-4A9A-A029-5FE80EA0A212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538-D839-4B16-89C6-BA64B00AA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10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B86A-F8B4-4A9A-A029-5FE80EA0A212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538-D839-4B16-89C6-BA64B00AA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3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B86A-F8B4-4A9A-A029-5FE80EA0A212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538-D839-4B16-89C6-BA64B00AA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5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B86A-F8B4-4A9A-A029-5FE80EA0A212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538-D839-4B16-89C6-BA64B00AA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7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B86A-F8B4-4A9A-A029-5FE80EA0A212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538-D839-4B16-89C6-BA64B00AA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9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B86A-F8B4-4A9A-A029-5FE80EA0A212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538-D839-4B16-89C6-BA64B00AA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5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B86A-F8B4-4A9A-A029-5FE80EA0A212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538-D839-4B16-89C6-BA64B00AA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63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B86A-F8B4-4A9A-A029-5FE80EA0A212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538-D839-4B16-89C6-BA64B00AA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939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B86A-F8B4-4A9A-A029-5FE80EA0A212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538-D839-4B16-89C6-BA64B00AA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2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B86A-F8B4-4A9A-A029-5FE80EA0A212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538-D839-4B16-89C6-BA64B00AA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19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AB86A-F8B4-4A9A-A029-5FE80EA0A212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A538-D839-4B16-89C6-BA64B00AA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9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B86A-F8B4-4A9A-A029-5FE80EA0A212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A538-D839-4B16-89C6-BA64B00AA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6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2438" y="917058"/>
            <a:ext cx="6330281" cy="15364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Main Image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63360" y="917058"/>
            <a:ext cx="172720" cy="109295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smtClean="0">
                <a:solidFill>
                  <a:srgbClr val="7030A0"/>
                </a:solidFill>
              </a:rPr>
              <a:t>Vertical ScrollBar</a:t>
            </a:r>
            <a:endParaRPr lang="ko-KR" altLang="en-US" sz="1400">
              <a:solidFill>
                <a:srgbClr val="7030A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2438" y="635620"/>
            <a:ext cx="6593642" cy="21088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mtClean="0"/>
              <a:t>Browser url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2438" y="917058"/>
            <a:ext cx="6330281" cy="109295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/>
              <a:t>Main Image</a:t>
            </a:r>
            <a:endParaRPr lang="ko-KR" altLang="en-US" sz="3200"/>
          </a:p>
        </p:txBody>
      </p:sp>
      <p:sp>
        <p:nvSpPr>
          <p:cNvPr id="14" name="직사각형 13"/>
          <p:cNvSpPr/>
          <p:nvPr/>
        </p:nvSpPr>
        <p:spPr>
          <a:xfrm>
            <a:off x="234550" y="3120473"/>
            <a:ext cx="6132795" cy="11873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smtClean="0"/>
              <a:t>예식 일시</a:t>
            </a:r>
            <a:endParaRPr lang="en-US" altLang="ko-KR" sz="2000" smtClean="0"/>
          </a:p>
        </p:txBody>
      </p:sp>
      <p:sp>
        <p:nvSpPr>
          <p:cNvPr id="24" name="직사각형 23"/>
          <p:cNvSpPr/>
          <p:nvPr/>
        </p:nvSpPr>
        <p:spPr>
          <a:xfrm>
            <a:off x="234550" y="4378344"/>
            <a:ext cx="6132795" cy="19745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smtClean="0"/>
              <a:t>오시는 길</a:t>
            </a:r>
            <a:endParaRPr lang="en-US" altLang="ko-KR" sz="2000" smtClean="0"/>
          </a:p>
        </p:txBody>
      </p:sp>
      <p:sp>
        <p:nvSpPr>
          <p:cNvPr id="2" name="TextBox 1"/>
          <p:cNvSpPr txBox="1"/>
          <p:nvPr/>
        </p:nvSpPr>
        <p:spPr>
          <a:xfrm>
            <a:off x="869795" y="11846560"/>
            <a:ext cx="457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참조 </a:t>
            </a:r>
            <a:r>
              <a:rPr lang="en-US" altLang="ko-KR" smtClean="0"/>
              <a:t>: https://cadenzah.github.io/wedding/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34550" y="6460339"/>
            <a:ext cx="6132795" cy="193317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smtClean="0"/>
              <a:t>갤러리</a:t>
            </a:r>
            <a:endParaRPr lang="en-US" altLang="ko-KR" sz="2000" smtClean="0"/>
          </a:p>
        </p:txBody>
      </p:sp>
      <p:sp>
        <p:nvSpPr>
          <p:cNvPr id="26" name="직사각형 25"/>
          <p:cNvSpPr/>
          <p:nvPr/>
        </p:nvSpPr>
        <p:spPr>
          <a:xfrm>
            <a:off x="234550" y="2524082"/>
            <a:ext cx="6132795" cy="50258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smtClean="0"/>
              <a:t>인사말</a:t>
            </a:r>
            <a:endParaRPr lang="en-US" altLang="ko-KR" sz="2000" smtClean="0"/>
          </a:p>
        </p:txBody>
      </p:sp>
      <p:sp>
        <p:nvSpPr>
          <p:cNvPr id="27" name="직사각형 26"/>
          <p:cNvSpPr/>
          <p:nvPr/>
        </p:nvSpPr>
        <p:spPr>
          <a:xfrm>
            <a:off x="234550" y="8458173"/>
            <a:ext cx="6132795" cy="13477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smtClean="0"/>
              <a:t>마음 전하실 곳</a:t>
            </a:r>
            <a:endParaRPr lang="en-US" altLang="ko-KR" sz="2000" smtClean="0"/>
          </a:p>
        </p:txBody>
      </p:sp>
      <p:sp>
        <p:nvSpPr>
          <p:cNvPr id="29" name="TextBox 28"/>
          <p:cNvSpPr txBox="1"/>
          <p:nvPr/>
        </p:nvSpPr>
        <p:spPr>
          <a:xfrm>
            <a:off x="142438" y="102741"/>
            <a:ext cx="22294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Layout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34549" y="9899732"/>
            <a:ext cx="6132795" cy="10602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smtClean="0"/>
              <a:t>안내사항</a:t>
            </a:r>
            <a:endParaRPr lang="en-US" altLang="ko-KR" sz="2000" smtClean="0"/>
          </a:p>
        </p:txBody>
      </p:sp>
      <p:sp>
        <p:nvSpPr>
          <p:cNvPr id="31" name="직사각형 30"/>
          <p:cNvSpPr/>
          <p:nvPr/>
        </p:nvSpPr>
        <p:spPr>
          <a:xfrm>
            <a:off x="234549" y="11053788"/>
            <a:ext cx="6132795" cy="7002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/>
              <a:t>Footer (</a:t>
            </a:r>
            <a:r>
              <a:rPr lang="ko-KR" altLang="en-US" sz="2000" smtClean="0"/>
              <a:t>끝맺음말</a:t>
            </a:r>
            <a:r>
              <a:rPr lang="en-US" altLang="ko-KR" sz="2000" smtClean="0"/>
              <a:t>, </a:t>
            </a:r>
            <a:r>
              <a:rPr lang="ko-KR" altLang="en-US" sz="2000" smtClean="0"/>
              <a:t>카카오톡 공유하기</a:t>
            </a:r>
            <a:r>
              <a:rPr lang="en-US" altLang="ko-KR" sz="2000" smtClean="0"/>
              <a:t>)</a:t>
            </a: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6644640" y="3830320"/>
            <a:ext cx="0" cy="180848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644640" y="7101840"/>
            <a:ext cx="0" cy="17170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11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6691" y="12402386"/>
            <a:ext cx="36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https://cadenzah.github.io/wedding/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2438" y="557880"/>
            <a:ext cx="6330281" cy="54011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Main Image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6691" y="15155860"/>
            <a:ext cx="36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https://cadenzah.github.io/wedding/</a:t>
            </a: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2438" y="4422542"/>
            <a:ext cx="6330281" cy="1536469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</a:rPr>
              <a:t>신랑이름 </a:t>
            </a:r>
            <a:r>
              <a:rPr lang="en-US" altLang="ko-KR" sz="2400" smtClean="0">
                <a:solidFill>
                  <a:schemeClr val="tx1"/>
                </a:solidFill>
              </a:rPr>
              <a:t>| </a:t>
            </a:r>
            <a:r>
              <a:rPr lang="ko-KR" altLang="en-US" sz="2400" smtClean="0">
                <a:solidFill>
                  <a:schemeClr val="tx1"/>
                </a:solidFill>
              </a:rPr>
              <a:t>신부이름</a:t>
            </a:r>
            <a:endParaRPr lang="en-US" altLang="ko-KR" sz="24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Date</a:t>
            </a:r>
          </a:p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Place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2438" y="102741"/>
            <a:ext cx="22294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Main Image</a:t>
            </a:r>
            <a:endParaRPr lang="ko-KR" altLang="en-US"/>
          </a:p>
        </p:txBody>
      </p:sp>
      <p:sp>
        <p:nvSpPr>
          <p:cNvPr id="5" name="설명선 1 4"/>
          <p:cNvSpPr/>
          <p:nvPr/>
        </p:nvSpPr>
        <p:spPr>
          <a:xfrm>
            <a:off x="3200400" y="6701884"/>
            <a:ext cx="2244988" cy="457200"/>
          </a:xfrm>
          <a:prstGeom prst="borderCallout1">
            <a:avLst>
              <a:gd name="adj1" fmla="val 1677"/>
              <a:gd name="adj2" fmla="val -386"/>
              <a:gd name="adj3" fmla="val -221744"/>
              <a:gd name="adj4" fmla="val -224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불투명도 </a:t>
            </a:r>
            <a:r>
              <a:rPr lang="en-US" altLang="ko-KR" smtClean="0">
                <a:solidFill>
                  <a:schemeClr val="tx1"/>
                </a:solidFill>
              </a:rPr>
              <a:t>70%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8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438" y="595132"/>
            <a:ext cx="6132795" cy="2828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1" algn="ctr"/>
            <a:r>
              <a:rPr lang="ko-KR" altLang="en-US" sz="2000" smtClean="0">
                <a:solidFill>
                  <a:schemeClr val="tx1"/>
                </a:solidFill>
              </a:rPr>
              <a:t>인사말</a:t>
            </a:r>
            <a:r>
              <a:rPr lang="en-US" altLang="ko-KR" sz="2000" smtClean="0">
                <a:solidFill>
                  <a:schemeClr val="tx1"/>
                </a:solidFill>
              </a:rPr>
              <a:t/>
            </a:r>
            <a:br>
              <a:rPr lang="en-US" altLang="ko-KR" sz="2000" smtClean="0">
                <a:solidFill>
                  <a:schemeClr val="tx1"/>
                </a:solidFill>
              </a:rPr>
            </a:br>
            <a:r>
              <a:rPr lang="en-US" altLang="ko-KR" sz="2000" smtClean="0">
                <a:solidFill>
                  <a:schemeClr val="tx1"/>
                </a:solidFill>
              </a:rPr>
              <a:t>-----------------------------------</a:t>
            </a:r>
            <a:br>
              <a:rPr lang="en-US" altLang="ko-KR" sz="2000" smtClean="0">
                <a:solidFill>
                  <a:schemeClr val="tx1"/>
                </a:solidFill>
              </a:rPr>
            </a:br>
            <a:r>
              <a:rPr lang="en-US" altLang="ko-KR" sz="2000" smtClean="0">
                <a:solidFill>
                  <a:schemeClr val="tx1"/>
                </a:solidFill>
              </a:rPr>
              <a:t>(Flower Image)</a:t>
            </a:r>
            <a:br>
              <a:rPr lang="en-US" altLang="ko-KR" sz="2000" smtClean="0">
                <a:solidFill>
                  <a:schemeClr val="tx1"/>
                </a:solidFill>
              </a:rPr>
            </a:br>
            <a:endParaRPr lang="en-US" altLang="ko-KR" sz="2000" smtClean="0">
              <a:solidFill>
                <a:schemeClr val="tx1"/>
              </a:solidFill>
            </a:endParaRPr>
          </a:p>
          <a:p>
            <a:pPr lvl="1" algn="ctr"/>
            <a:r>
              <a:rPr lang="en-US" altLang="ko-KR" sz="2000" smtClean="0">
                <a:solidFill>
                  <a:schemeClr val="tx1"/>
                </a:solidFill>
              </a:rPr>
              <a:t>Blah Blah ~</a:t>
            </a:r>
          </a:p>
          <a:p>
            <a:pPr lvl="1" algn="ctr"/>
            <a:endParaRPr lang="en-US" altLang="ko-KR" sz="2000">
              <a:solidFill>
                <a:schemeClr val="tx1"/>
              </a:solidFill>
            </a:endParaRPr>
          </a:p>
          <a:p>
            <a:pPr lvl="1" algn="ctr"/>
            <a:r>
              <a:rPr lang="en-US" altLang="ko-KR" smtClean="0">
                <a:solidFill>
                  <a:schemeClr val="tx1"/>
                </a:solidFill>
              </a:rPr>
              <a:t>[</a:t>
            </a:r>
            <a:r>
              <a:rPr lang="ko-KR" altLang="en-US" smtClean="0">
                <a:solidFill>
                  <a:schemeClr val="tx1"/>
                </a:solidFill>
              </a:rPr>
              <a:t>신랑 아버지 이름</a:t>
            </a:r>
            <a:r>
              <a:rPr lang="en-US" altLang="ko-KR" smtClean="0">
                <a:solidFill>
                  <a:schemeClr val="tx1"/>
                </a:solidFill>
              </a:rPr>
              <a:t>]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– [</a:t>
            </a:r>
            <a:r>
              <a:rPr lang="ko-KR" altLang="en-US" smtClean="0">
                <a:solidFill>
                  <a:schemeClr val="tx1"/>
                </a:solidFill>
              </a:rPr>
              <a:t>신랑이름</a:t>
            </a:r>
            <a:r>
              <a:rPr lang="en-US" altLang="ko-KR" smtClean="0">
                <a:solidFill>
                  <a:schemeClr val="tx1"/>
                </a:solidFill>
              </a:rPr>
              <a:t>]</a:t>
            </a:r>
            <a:r>
              <a:rPr lang="ko-KR" altLang="en-US" smtClean="0">
                <a:solidFill>
                  <a:schemeClr val="tx1"/>
                </a:solidFill>
              </a:rPr>
              <a:t>의  </a:t>
            </a:r>
            <a:r>
              <a:rPr lang="en-US" altLang="ko-KR" smtClean="0">
                <a:solidFill>
                  <a:schemeClr val="tx1"/>
                </a:solidFill>
              </a:rPr>
              <a:t>X</a:t>
            </a:r>
            <a:r>
              <a:rPr lang="ko-KR" altLang="en-US" smtClean="0">
                <a:solidFill>
                  <a:schemeClr val="tx1"/>
                </a:solidFill>
              </a:rPr>
              <a:t>남 </a:t>
            </a:r>
            <a:r>
              <a:rPr lang="ko-KR" altLang="en-US" b="1" smtClean="0">
                <a:solidFill>
                  <a:schemeClr val="tx1"/>
                </a:solidFill>
              </a:rPr>
              <a:t>신랑이름</a:t>
            </a:r>
            <a:endParaRPr lang="en-US" altLang="ko-KR" b="1" smtClean="0">
              <a:solidFill>
                <a:schemeClr val="tx1"/>
              </a:solidFill>
            </a:endParaRPr>
          </a:p>
          <a:p>
            <a:pPr lvl="1" algn="ctr"/>
            <a:r>
              <a:rPr lang="en-US" altLang="ko-KR" smtClean="0">
                <a:solidFill>
                  <a:schemeClr val="tx1"/>
                </a:solidFill>
              </a:rPr>
              <a:t>[</a:t>
            </a:r>
            <a:r>
              <a:rPr lang="ko-KR" altLang="en-US" smtClean="0">
                <a:solidFill>
                  <a:schemeClr val="tx1"/>
                </a:solidFill>
              </a:rPr>
              <a:t>신부 아버지 이름</a:t>
            </a:r>
            <a:r>
              <a:rPr lang="en-US" altLang="ko-KR" smtClean="0">
                <a:solidFill>
                  <a:schemeClr val="tx1"/>
                </a:solidFill>
              </a:rPr>
              <a:t>]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– [</a:t>
            </a:r>
            <a:r>
              <a:rPr lang="ko-KR" altLang="en-US" smtClean="0">
                <a:solidFill>
                  <a:schemeClr val="tx1"/>
                </a:solidFill>
              </a:rPr>
              <a:t>신부이름</a:t>
            </a:r>
            <a:r>
              <a:rPr lang="en-US" altLang="ko-KR" smtClean="0">
                <a:solidFill>
                  <a:schemeClr val="tx1"/>
                </a:solidFill>
              </a:rPr>
              <a:t>]</a:t>
            </a:r>
            <a:r>
              <a:rPr lang="ko-KR" altLang="en-US" smtClean="0">
                <a:solidFill>
                  <a:schemeClr val="tx1"/>
                </a:solidFill>
              </a:rPr>
              <a:t>의  </a:t>
            </a:r>
            <a:r>
              <a:rPr lang="en-US" altLang="ko-KR" smtClean="0">
                <a:solidFill>
                  <a:schemeClr val="tx1"/>
                </a:solidFill>
              </a:rPr>
              <a:t>X</a:t>
            </a:r>
            <a:r>
              <a:rPr lang="ko-KR" altLang="en-US">
                <a:solidFill>
                  <a:schemeClr val="tx1"/>
                </a:solidFill>
              </a:rPr>
              <a:t>녀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ko-KR" altLang="en-US" b="1" smtClean="0">
                <a:solidFill>
                  <a:schemeClr val="tx1"/>
                </a:solidFill>
              </a:rPr>
              <a:t>신부이름</a:t>
            </a:r>
            <a:endParaRPr lang="en-US" altLang="ko-KR" b="1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6691" y="12402386"/>
            <a:ext cx="36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https://cadenzah.github.io/wedding/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438" y="102741"/>
            <a:ext cx="22294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인사말</a:t>
            </a:r>
            <a:endParaRPr lang="ko-KR" altLang="en-US"/>
          </a:p>
        </p:txBody>
      </p:sp>
      <p:sp>
        <p:nvSpPr>
          <p:cNvPr id="17" name="설명선 1 16"/>
          <p:cNvSpPr/>
          <p:nvPr/>
        </p:nvSpPr>
        <p:spPr>
          <a:xfrm>
            <a:off x="4030245" y="4181707"/>
            <a:ext cx="2244988" cy="769433"/>
          </a:xfrm>
          <a:prstGeom prst="borderCallout1">
            <a:avLst>
              <a:gd name="adj1" fmla="val 1677"/>
              <a:gd name="adj2" fmla="val -386"/>
              <a:gd name="adj3" fmla="val -148113"/>
              <a:gd name="adj4" fmla="val 485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성빼고 이름</a:t>
            </a:r>
            <a:endParaRPr lang="en-US" altLang="ko-KR" smtClean="0">
              <a:solidFill>
                <a:schemeClr val="tx1"/>
              </a:solidFill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</a:rPr>
              <a:t>Bold </a:t>
            </a:r>
            <a:r>
              <a:rPr lang="ko-KR" altLang="en-US" smtClean="0">
                <a:solidFill>
                  <a:schemeClr val="tx1"/>
                </a:solidFill>
              </a:rPr>
              <a:t>처리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0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438" y="595132"/>
            <a:ext cx="6132795" cy="2828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예식 일시</a:t>
            </a:r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-----------------------------------</a:t>
            </a:r>
            <a:br>
              <a:rPr lang="en-US" altLang="ko-KR" sz="2000" smtClean="0">
                <a:solidFill>
                  <a:schemeClr val="tx1"/>
                </a:solidFill>
              </a:rPr>
            </a:br>
            <a:r>
              <a:rPr lang="en-US" altLang="ko-KR" sz="2000" smtClean="0">
                <a:solidFill>
                  <a:schemeClr val="tx1"/>
                </a:solidFill>
              </a:rPr>
              <a:t>  </a:t>
            </a:r>
            <a:r>
              <a:rPr lang="en-US" altLang="ko-KR" sz="1600" smtClean="0">
                <a:solidFill>
                  <a:schemeClr val="tx1"/>
                </a:solidFill>
              </a:rPr>
              <a:t>				         202X</a:t>
            </a:r>
            <a:r>
              <a:rPr lang="ko-KR" altLang="en-US" sz="1600" smtClean="0">
                <a:solidFill>
                  <a:schemeClr val="tx1"/>
                </a:solidFill>
              </a:rPr>
              <a:t>년 </a:t>
            </a:r>
            <a:r>
              <a:rPr lang="en-US" altLang="ko-KR" sz="1600" smtClean="0">
                <a:solidFill>
                  <a:schemeClr val="tx1"/>
                </a:solidFill>
              </a:rPr>
              <a:t>XX</a:t>
            </a:r>
            <a:r>
              <a:rPr lang="ko-KR" altLang="en-US" sz="1600" smtClean="0">
                <a:solidFill>
                  <a:schemeClr val="tx1"/>
                </a:solidFill>
              </a:rPr>
              <a:t>월 </a:t>
            </a:r>
            <a:r>
              <a:rPr lang="en-US" altLang="ko-KR" sz="1600" smtClean="0">
                <a:solidFill>
                  <a:schemeClr val="tx1"/>
                </a:solidFill>
              </a:rPr>
              <a:t>XX</a:t>
            </a:r>
            <a:r>
              <a:rPr lang="ko-KR" altLang="en-US" sz="1600" smtClean="0">
                <a:solidFill>
                  <a:schemeClr val="tx1"/>
                </a:solidFill>
              </a:rPr>
              <a:t>일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r"/>
            <a:r>
              <a:rPr lang="en-US" altLang="ko-KR" sz="1600" smtClean="0">
                <a:solidFill>
                  <a:schemeClr val="tx1"/>
                </a:solidFill>
              </a:rPr>
              <a:t>XX</a:t>
            </a:r>
            <a:r>
              <a:rPr lang="ko-KR" altLang="en-US" sz="1600" smtClean="0">
                <a:solidFill>
                  <a:schemeClr val="tx1"/>
                </a:solidFill>
              </a:rPr>
              <a:t>요일 </a:t>
            </a:r>
            <a:r>
              <a:rPr lang="en-US" altLang="ko-KR" sz="1600" smtClean="0">
                <a:solidFill>
                  <a:schemeClr val="tx1"/>
                </a:solidFill>
              </a:rPr>
              <a:t>XX</a:t>
            </a:r>
            <a:r>
              <a:rPr lang="ko-KR" altLang="en-US" sz="1600" smtClean="0">
                <a:solidFill>
                  <a:schemeClr val="tx1"/>
                </a:solidFill>
              </a:rPr>
              <a:t>시 </a:t>
            </a:r>
            <a:r>
              <a:rPr lang="en-US" altLang="ko-KR" sz="1600" smtClean="0">
                <a:solidFill>
                  <a:schemeClr val="tx1"/>
                </a:solidFill>
              </a:rPr>
              <a:t>XX</a:t>
            </a:r>
            <a:r>
              <a:rPr lang="ko-KR" altLang="en-US" sz="1600" smtClean="0">
                <a:solidFill>
                  <a:schemeClr val="tx1"/>
                </a:solidFill>
              </a:rPr>
              <a:t>반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&lt;</a:t>
            </a:r>
            <a:r>
              <a:rPr lang="ko-KR" altLang="en-US" sz="2000" smtClean="0">
                <a:solidFill>
                  <a:schemeClr val="tx1"/>
                </a:solidFill>
              </a:rPr>
              <a:t>달력 표시</a:t>
            </a:r>
            <a:r>
              <a:rPr lang="en-US" altLang="ko-KR" sz="2000" smtClean="0">
                <a:solidFill>
                  <a:schemeClr val="tx1"/>
                </a:solidFill>
              </a:rPr>
              <a:t>&gt;</a:t>
            </a:r>
            <a:endParaRPr lang="ko-KR" altLang="en-US" sz="2000">
              <a:solidFill>
                <a:schemeClr val="tx1"/>
              </a:solidFill>
              <a:latin typeface="Microsoft Yi Baiti" panose="03000500000000000000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6691" y="12402386"/>
            <a:ext cx="36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https://cadenzah.github.io/wedding/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438" y="102741"/>
            <a:ext cx="22294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예식 일시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95967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438" y="595132"/>
            <a:ext cx="6132795" cy="558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오시는 길</a:t>
            </a:r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-----------------------------------</a:t>
            </a:r>
          </a:p>
          <a:p>
            <a:pPr algn="r"/>
            <a:r>
              <a:rPr lang="en-US" altLang="ko-KR" sz="1600" smtClean="0">
                <a:solidFill>
                  <a:schemeClr val="tx1"/>
                </a:solidFill>
              </a:rPr>
              <a:t>XX</a:t>
            </a:r>
            <a:r>
              <a:rPr lang="ko-KR" altLang="en-US" sz="1600" smtClean="0">
                <a:solidFill>
                  <a:schemeClr val="tx1"/>
                </a:solidFill>
              </a:rPr>
              <a:t>시</a:t>
            </a:r>
            <a:r>
              <a:rPr lang="en-US" altLang="ko-KR" sz="1600" smtClean="0">
                <a:solidFill>
                  <a:schemeClr val="tx1"/>
                </a:solidFill>
              </a:rPr>
              <a:t> XX</a:t>
            </a:r>
            <a:r>
              <a:rPr lang="ko-KR" altLang="en-US" sz="1600" smtClean="0">
                <a:solidFill>
                  <a:schemeClr val="tx1"/>
                </a:solidFill>
              </a:rPr>
              <a:t>구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주소</a:t>
            </a:r>
            <a:r>
              <a:rPr lang="en-US" altLang="ko-KR" sz="1600" smtClean="0">
                <a:solidFill>
                  <a:schemeClr val="tx1"/>
                </a:solidFill>
              </a:rPr>
              <a:t>~~</a:t>
            </a:r>
          </a:p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/>
            </a:r>
            <a:br>
              <a:rPr lang="en-US" altLang="ko-KR" sz="1600" smtClean="0">
                <a:solidFill>
                  <a:schemeClr val="tx1"/>
                </a:solidFill>
              </a:rPr>
            </a:br>
            <a:r>
              <a:rPr lang="en-US" altLang="ko-KR" sz="2000" smtClean="0">
                <a:solidFill>
                  <a:schemeClr val="tx1"/>
                </a:solidFill>
              </a:rPr>
              <a:t>&lt;</a:t>
            </a:r>
            <a:r>
              <a:rPr lang="ko-KR" altLang="en-US" sz="2000" smtClean="0">
                <a:solidFill>
                  <a:schemeClr val="tx1"/>
                </a:solidFill>
              </a:rPr>
              <a:t>지도 표시</a:t>
            </a:r>
            <a:r>
              <a:rPr lang="en-US" altLang="ko-KR" sz="2000" smtClean="0">
                <a:solidFill>
                  <a:schemeClr val="tx1"/>
                </a:solidFill>
              </a:rPr>
              <a:t>&gt;</a:t>
            </a:r>
            <a:r>
              <a:rPr lang="ko-KR" altLang="en-US" sz="2000" smtClean="0">
                <a:solidFill>
                  <a:schemeClr val="tx1"/>
                </a:solidFill>
              </a:rPr>
              <a:t> </a:t>
            </a:r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/>
            </a:r>
            <a:br>
              <a:rPr lang="en-US" altLang="ko-KR" sz="2000" smtClean="0">
                <a:solidFill>
                  <a:schemeClr val="tx1"/>
                </a:solidFill>
              </a:rPr>
            </a:br>
            <a:r>
              <a:rPr lang="ko-KR" altLang="en-US" sz="1600" smtClean="0">
                <a:solidFill>
                  <a:schemeClr val="tx1"/>
                </a:solidFill>
              </a:rPr>
              <a:t>네이버지도</a:t>
            </a:r>
            <a:r>
              <a:rPr lang="en-US" altLang="ko-KR" sz="1600" smtClean="0">
                <a:solidFill>
                  <a:schemeClr val="tx1"/>
                </a:solidFill>
              </a:rPr>
              <a:t>, </a:t>
            </a:r>
            <a:r>
              <a:rPr lang="ko-KR" altLang="en-US" sz="1600" smtClean="0">
                <a:solidFill>
                  <a:schemeClr val="tx1"/>
                </a:solidFill>
              </a:rPr>
              <a:t>카카오맵  링크 표시</a:t>
            </a:r>
            <a:r>
              <a:rPr lang="en-US" altLang="ko-KR" sz="1600" smtClean="0">
                <a:solidFill>
                  <a:schemeClr val="tx1"/>
                </a:solidFill>
              </a:rPr>
              <a:t>(Icon</a:t>
            </a:r>
            <a:r>
              <a:rPr lang="ko-KR" altLang="en-US" sz="1600" smtClean="0">
                <a:solidFill>
                  <a:schemeClr val="tx1"/>
                </a:solidFill>
              </a:rPr>
              <a:t>으로 버튼</a:t>
            </a:r>
            <a:r>
              <a:rPr lang="en-US" altLang="ko-KR" sz="1600" smtClean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2000" smtClean="0">
              <a:solidFill>
                <a:schemeClr val="tx1"/>
              </a:solidFill>
              <a:latin typeface="Microsoft Yi Baiti" panose="03000500000000000000" pitchFamily="66" charset="0"/>
            </a:endParaRPr>
          </a:p>
          <a:p>
            <a:r>
              <a:rPr lang="ko-KR" altLang="en-US" sz="1200" b="1" smtClean="0">
                <a:solidFill>
                  <a:schemeClr val="tx1"/>
                </a:solidFill>
              </a:rPr>
              <a:t>지하철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2</a:t>
            </a:r>
            <a:r>
              <a:rPr lang="ko-KR" altLang="en-US" sz="1200" smtClean="0">
                <a:solidFill>
                  <a:schemeClr val="tx1"/>
                </a:solidFill>
              </a:rPr>
              <a:t>호선 한양대역 </a:t>
            </a:r>
            <a:r>
              <a:rPr lang="en-US" altLang="ko-KR" sz="1200" smtClean="0">
                <a:solidFill>
                  <a:schemeClr val="tx1"/>
                </a:solidFill>
              </a:rPr>
              <a:t>1</a:t>
            </a:r>
            <a:r>
              <a:rPr lang="ko-KR" altLang="en-US" sz="1200" smtClean="0">
                <a:solidFill>
                  <a:schemeClr val="tx1"/>
                </a:solidFill>
              </a:rPr>
              <a:t>번 출구 한양대병원 방향 도보 </a:t>
            </a:r>
            <a:r>
              <a:rPr lang="en-US" altLang="ko-KR" sz="1200" smtClean="0">
                <a:solidFill>
                  <a:schemeClr val="tx1"/>
                </a:solidFill>
              </a:rPr>
              <a:t>5</a:t>
            </a:r>
            <a:r>
              <a:rPr lang="ko-KR" altLang="en-US" sz="1200" smtClean="0">
                <a:solidFill>
                  <a:schemeClr val="tx1"/>
                </a:solidFill>
              </a:rPr>
              <a:t>분</a:t>
            </a:r>
          </a:p>
          <a:p>
            <a:r>
              <a:rPr lang="ko-KR" altLang="en-US" sz="1200" b="1" smtClean="0">
                <a:solidFill>
                  <a:schemeClr val="tx1"/>
                </a:solidFill>
              </a:rPr>
              <a:t>버스</a:t>
            </a:r>
          </a:p>
          <a:p>
            <a:r>
              <a:rPr lang="ko-KR" altLang="en-US" sz="1200" smtClean="0">
                <a:solidFill>
                  <a:schemeClr val="tx1"/>
                </a:solidFill>
              </a:rPr>
              <a:t>지선  </a:t>
            </a:r>
            <a:r>
              <a:rPr lang="en-US" altLang="ko-KR" sz="1200" smtClean="0">
                <a:solidFill>
                  <a:schemeClr val="tx1"/>
                </a:solidFill>
              </a:rPr>
              <a:t>2012 2013 2014 2220 2222 2411 2016</a:t>
            </a:r>
          </a:p>
          <a:p>
            <a:r>
              <a:rPr lang="ko-KR" altLang="en-US" sz="1200" smtClean="0">
                <a:solidFill>
                  <a:schemeClr val="tx1"/>
                </a:solidFill>
              </a:rPr>
              <a:t>간선  </a:t>
            </a:r>
            <a:r>
              <a:rPr lang="en-US" altLang="ko-KR" sz="1200" smtClean="0">
                <a:solidFill>
                  <a:schemeClr val="tx1"/>
                </a:solidFill>
              </a:rPr>
              <a:t>263 302 371</a:t>
            </a:r>
          </a:p>
          <a:p>
            <a:r>
              <a:rPr lang="ko-KR" altLang="en-US" sz="1200" b="1" smtClean="0">
                <a:solidFill>
                  <a:schemeClr val="tx1"/>
                </a:solidFill>
              </a:rPr>
              <a:t>주소</a:t>
            </a:r>
          </a:p>
          <a:p>
            <a:r>
              <a:rPr lang="ko-KR" altLang="en-US" sz="1200" smtClean="0">
                <a:solidFill>
                  <a:schemeClr val="tx1"/>
                </a:solidFill>
              </a:rPr>
              <a:t>서울시 성동구 행당동 </a:t>
            </a:r>
            <a:r>
              <a:rPr lang="en-US" altLang="ko-KR" sz="1200" smtClean="0">
                <a:solidFill>
                  <a:schemeClr val="tx1"/>
                </a:solidFill>
              </a:rPr>
              <a:t>15-1 H</a:t>
            </a:r>
            <a:r>
              <a:rPr lang="ko-KR" altLang="en-US" sz="1200" smtClean="0">
                <a:solidFill>
                  <a:schemeClr val="tx1"/>
                </a:solidFill>
              </a:rPr>
              <a:t>스퀘어 </a:t>
            </a:r>
            <a:r>
              <a:rPr lang="en-US" altLang="ko-KR" sz="1200" smtClean="0">
                <a:solidFill>
                  <a:schemeClr val="tx1"/>
                </a:solidFill>
              </a:rPr>
              <a:t>6</a:t>
            </a:r>
            <a:r>
              <a:rPr lang="ko-KR" altLang="en-US" sz="1200" smtClean="0">
                <a:solidFill>
                  <a:schemeClr val="tx1"/>
                </a:solidFill>
              </a:rPr>
              <a:t>층 헤리티지홀</a:t>
            </a:r>
          </a:p>
          <a:p>
            <a:r>
              <a:rPr lang="en-US" altLang="ko-KR" sz="1200" smtClean="0">
                <a:solidFill>
                  <a:schemeClr val="tx1"/>
                </a:solidFill>
              </a:rPr>
              <a:t>Tel. 02-2299-9999</a:t>
            </a:r>
          </a:p>
          <a:p>
            <a:r>
              <a:rPr lang="ko-KR" altLang="en-US" sz="1200" b="1" smtClean="0">
                <a:solidFill>
                  <a:schemeClr val="tx1"/>
                </a:solidFill>
              </a:rPr>
              <a:t>주차</a:t>
            </a:r>
          </a:p>
          <a:p>
            <a:r>
              <a:rPr lang="ko-KR" altLang="en-US" sz="1200" smtClean="0">
                <a:solidFill>
                  <a:schemeClr val="tx1"/>
                </a:solidFill>
              </a:rPr>
              <a:t>건물 주차장 또는 병원 주차장 이용 시 </a:t>
            </a:r>
            <a:r>
              <a:rPr lang="en-US" altLang="ko-KR" sz="1200" smtClean="0">
                <a:solidFill>
                  <a:schemeClr val="tx1"/>
                </a:solidFill>
              </a:rPr>
              <a:t>XX</a:t>
            </a:r>
            <a:r>
              <a:rPr lang="ko-KR" altLang="en-US" sz="1200" smtClean="0">
                <a:solidFill>
                  <a:schemeClr val="tx1"/>
                </a:solidFill>
              </a:rPr>
              <a:t>분 무료</a:t>
            </a:r>
          </a:p>
          <a:p>
            <a:r>
              <a:rPr lang="ko-KR" altLang="en-US" sz="1200" smtClean="0">
                <a:solidFill>
                  <a:schemeClr val="tx1"/>
                </a:solidFill>
              </a:rPr>
              <a:t>* 이후 추가요금 발생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6691" y="12402386"/>
            <a:ext cx="36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https://cadenzah.github.io/wedding/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438" y="102741"/>
            <a:ext cx="22294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오시는 길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32678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438" y="595132"/>
            <a:ext cx="6132795" cy="558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6691" y="12402386"/>
            <a:ext cx="36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https://cadenzah.github.io/wedding/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438" y="102741"/>
            <a:ext cx="22294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갤러리</a:t>
            </a:r>
            <a:endParaRPr lang="en-US" altLang="ko-KR" smtClean="0"/>
          </a:p>
        </p:txBody>
      </p:sp>
      <p:sp>
        <p:nvSpPr>
          <p:cNvPr id="3" name="직사각형 2"/>
          <p:cNvSpPr/>
          <p:nvPr/>
        </p:nvSpPr>
        <p:spPr>
          <a:xfrm>
            <a:off x="1862253" y="713678"/>
            <a:ext cx="2888166" cy="40255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사진</a:t>
            </a:r>
            <a:r>
              <a:rPr lang="en-US" altLang="ko-KR" smtClean="0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62253" y="4804660"/>
            <a:ext cx="592215" cy="78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사진</a:t>
            </a:r>
            <a:r>
              <a:rPr lang="en-US" altLang="ko-KR" sz="1600" smtClean="0"/>
              <a:t>2</a:t>
            </a:r>
            <a:endParaRPr lang="ko-KR" altLang="en-US" sz="1600"/>
          </a:p>
        </p:txBody>
      </p:sp>
      <p:sp>
        <p:nvSpPr>
          <p:cNvPr id="7" name="직사각형 6"/>
          <p:cNvSpPr/>
          <p:nvPr/>
        </p:nvSpPr>
        <p:spPr>
          <a:xfrm>
            <a:off x="2631688" y="4804660"/>
            <a:ext cx="592215" cy="78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사진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  <p:sp>
        <p:nvSpPr>
          <p:cNvPr id="8" name="직사각형 7"/>
          <p:cNvSpPr/>
          <p:nvPr/>
        </p:nvSpPr>
        <p:spPr>
          <a:xfrm>
            <a:off x="3401123" y="4804660"/>
            <a:ext cx="592215" cy="78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사진</a:t>
            </a:r>
            <a:r>
              <a:rPr lang="en-US" altLang="ko-KR" sz="1600" smtClean="0"/>
              <a:t>4</a:t>
            </a:r>
            <a:endParaRPr lang="ko-KR" altLang="en-US" sz="1600"/>
          </a:p>
        </p:txBody>
      </p:sp>
      <p:sp>
        <p:nvSpPr>
          <p:cNvPr id="10" name="직사각형 9"/>
          <p:cNvSpPr/>
          <p:nvPr/>
        </p:nvSpPr>
        <p:spPr>
          <a:xfrm>
            <a:off x="4158204" y="4804660"/>
            <a:ext cx="592215" cy="786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/>
              <a:t>사진</a:t>
            </a:r>
            <a:r>
              <a:rPr lang="en-US" altLang="ko-KR" sz="1600" smtClean="0"/>
              <a:t>5</a:t>
            </a:r>
            <a:endParaRPr lang="ko-KR" altLang="en-US" sz="1600"/>
          </a:p>
        </p:txBody>
      </p:sp>
      <p:sp>
        <p:nvSpPr>
          <p:cNvPr id="4" name="직사각형 3"/>
          <p:cNvSpPr/>
          <p:nvPr/>
        </p:nvSpPr>
        <p:spPr>
          <a:xfrm>
            <a:off x="1862253" y="5696757"/>
            <a:ext cx="2888166" cy="133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&lt;- Horizontal Scrollbar -&gt;</a:t>
            </a:r>
            <a:endParaRPr lang="ko-KR" altLang="en-US" sz="1400"/>
          </a:p>
        </p:txBody>
      </p:sp>
      <p:sp>
        <p:nvSpPr>
          <p:cNvPr id="14" name="설명선 1 13"/>
          <p:cNvSpPr/>
          <p:nvPr/>
        </p:nvSpPr>
        <p:spPr>
          <a:xfrm>
            <a:off x="1452242" y="6548822"/>
            <a:ext cx="2244988" cy="457200"/>
          </a:xfrm>
          <a:prstGeom prst="borderCallout1">
            <a:avLst>
              <a:gd name="adj1" fmla="val 1677"/>
              <a:gd name="adj2" fmla="val -386"/>
              <a:gd name="adj3" fmla="val -246189"/>
              <a:gd name="adj4" fmla="val 2146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클릭하면 </a:t>
            </a:r>
            <a:r>
              <a:rPr lang="en-US" altLang="ko-KR" smtClean="0">
                <a:solidFill>
                  <a:schemeClr val="tx1"/>
                </a:solidFill>
              </a:rPr>
              <a:t>MainView</a:t>
            </a:r>
            <a:r>
              <a:rPr lang="ko-KR" altLang="en-US" smtClean="0">
                <a:solidFill>
                  <a:schemeClr val="tx1"/>
                </a:solidFill>
              </a:rPr>
              <a:t>로 사진 전환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494546" y="3880100"/>
            <a:ext cx="957696" cy="2946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swap</a:t>
            </a:r>
            <a:endParaRPr lang="ko-KR" altLang="en-US"/>
          </a:p>
        </p:txBody>
      </p:sp>
      <p:cxnSp>
        <p:nvCxnSpPr>
          <p:cNvPr id="16" name="구부러진 연결선 15"/>
          <p:cNvCxnSpPr>
            <a:stCxn id="11" idx="0"/>
            <a:endCxn id="3" idx="1"/>
          </p:cNvCxnSpPr>
          <p:nvPr/>
        </p:nvCxnSpPr>
        <p:spPr>
          <a:xfrm rot="5400000" flipH="1" flipV="1">
            <a:off x="841010" y="2858858"/>
            <a:ext cx="1153627" cy="888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구부러진 연결선 16"/>
          <p:cNvCxnSpPr>
            <a:stCxn id="11" idx="4"/>
            <a:endCxn id="6" idx="1"/>
          </p:cNvCxnSpPr>
          <p:nvPr/>
        </p:nvCxnSpPr>
        <p:spPr>
          <a:xfrm rot="16200000" flipH="1">
            <a:off x="906195" y="4241938"/>
            <a:ext cx="1023257" cy="888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형 설명선 21"/>
          <p:cNvSpPr/>
          <p:nvPr/>
        </p:nvSpPr>
        <p:spPr>
          <a:xfrm>
            <a:off x="0" y="5205744"/>
            <a:ext cx="1528072" cy="491013"/>
          </a:xfrm>
          <a:prstGeom prst="wedgeEllipseCallout">
            <a:avLst>
              <a:gd name="adj1" fmla="val 80230"/>
              <a:gd name="adj2" fmla="val -16129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/>
              <a:t>Click Event</a:t>
            </a:r>
            <a:endParaRPr lang="ko-KR" altLang="en-US" sz="1600"/>
          </a:p>
        </p:txBody>
      </p:sp>
      <p:sp>
        <p:nvSpPr>
          <p:cNvPr id="23" name="TextBox 22"/>
          <p:cNvSpPr txBox="1"/>
          <p:nvPr/>
        </p:nvSpPr>
        <p:spPr>
          <a:xfrm>
            <a:off x="0" y="5082685"/>
            <a:ext cx="4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①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3325" y="3658088"/>
            <a:ext cx="42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②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7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438" y="595131"/>
            <a:ext cx="6132795" cy="7601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6691" y="12402386"/>
            <a:ext cx="36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https://cadenzah.github.io/wedding/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438" y="102741"/>
            <a:ext cx="22294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마음 전하실 곳</a:t>
            </a:r>
            <a:endParaRPr lang="en-US" altLang="ko-KR" smtClean="0"/>
          </a:p>
        </p:txBody>
      </p:sp>
      <p:sp>
        <p:nvSpPr>
          <p:cNvPr id="3" name="직사각형 2"/>
          <p:cNvSpPr/>
          <p:nvPr/>
        </p:nvSpPr>
        <p:spPr>
          <a:xfrm>
            <a:off x="286438" y="713679"/>
            <a:ext cx="5883007" cy="332924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신랑측 계좌번호 확인하기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" name="이등변 삼각형 4"/>
          <p:cNvSpPr/>
          <p:nvPr/>
        </p:nvSpPr>
        <p:spPr>
          <a:xfrm>
            <a:off x="5726580" y="779781"/>
            <a:ext cx="330506" cy="18728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86438" y="1088252"/>
            <a:ext cx="5883007" cy="287781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신랑 </a:t>
            </a:r>
            <a:r>
              <a:rPr lang="en-US" altLang="ko-KR" sz="1400" smtClean="0">
                <a:solidFill>
                  <a:schemeClr val="tx1"/>
                </a:solidFill>
              </a:rPr>
              <a:t>OOO 				 </a:t>
            </a:r>
            <a:r>
              <a:rPr lang="ko-KR" altLang="en-US" sz="1400" smtClean="0">
                <a:solidFill>
                  <a:schemeClr val="tx1"/>
                </a:solidFill>
              </a:rPr>
              <a:t>계좌번호 </a:t>
            </a:r>
            <a:r>
              <a:rPr lang="en-US" altLang="ko-KR" sz="1400" smtClean="0">
                <a:solidFill>
                  <a:schemeClr val="tx1"/>
                </a:solidFill>
              </a:rPr>
              <a:t>OOO-OOO…</a:t>
            </a:r>
          </a:p>
          <a:p>
            <a:endParaRPr lang="en-US" altLang="ko-KR" sz="1400" smtClean="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ko-KR" altLang="en-US" sz="1400" smtClean="0">
                <a:solidFill>
                  <a:schemeClr val="tx1"/>
                </a:solidFill>
              </a:rPr>
              <a:t>아버지 </a:t>
            </a:r>
            <a:r>
              <a:rPr lang="en-US" altLang="ko-KR" sz="1400" smtClean="0">
                <a:solidFill>
                  <a:schemeClr val="tx1"/>
                </a:solidFill>
              </a:rPr>
              <a:t>OOO			</a:t>
            </a:r>
            <a:r>
              <a:rPr lang="ko-KR" altLang="en-US" sz="1400" smtClean="0">
                <a:solidFill>
                  <a:schemeClr val="tx1"/>
                </a:solidFill>
              </a:rPr>
              <a:t> 계좌번호 </a:t>
            </a:r>
            <a:r>
              <a:rPr lang="en-US" altLang="ko-KR" sz="1400" smtClean="0">
                <a:solidFill>
                  <a:schemeClr val="tx1"/>
                </a:solidFill>
              </a:rPr>
              <a:t>OOO-OOO…</a:t>
            </a:r>
            <a:endParaRPr lang="en-US" altLang="ko-KR" sz="1400" smtClean="0">
              <a:solidFill>
                <a:schemeClr val="tx1"/>
              </a:solidFill>
            </a:endParaRPr>
          </a:p>
          <a:p>
            <a:endParaRPr lang="en-US" altLang="ko-KR" sz="1400" smtClean="0">
              <a:solidFill>
                <a:schemeClr val="tx1"/>
              </a:solidFill>
            </a:endParaRPr>
          </a:p>
          <a:p>
            <a:endParaRPr lang="en-US" altLang="ko-KR" sz="1400" smtClean="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ko-KR" altLang="en-US" sz="1400" smtClean="0">
                <a:solidFill>
                  <a:schemeClr val="tx1"/>
                </a:solidFill>
              </a:rPr>
              <a:t>어머니 </a:t>
            </a:r>
            <a:r>
              <a:rPr lang="en-US" altLang="ko-KR" sz="1400" smtClean="0">
                <a:solidFill>
                  <a:schemeClr val="tx1"/>
                </a:solidFill>
              </a:rPr>
              <a:t>OOO			</a:t>
            </a:r>
            <a:r>
              <a:rPr lang="ko-KR" altLang="en-US" sz="1400" smtClean="0">
                <a:solidFill>
                  <a:schemeClr val="tx1"/>
                </a:solidFill>
              </a:rPr>
              <a:t> 계좌번호 </a:t>
            </a:r>
            <a:r>
              <a:rPr lang="en-US" altLang="ko-KR" sz="1400" smtClean="0">
                <a:solidFill>
                  <a:schemeClr val="tx1"/>
                </a:solidFill>
              </a:rPr>
              <a:t>OOO-OOO…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21316" y="1595754"/>
            <a:ext cx="1200837" cy="460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계좌번호 복사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27941" y="1595754"/>
            <a:ext cx="1311008" cy="460003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카카오페이 송금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515257" y="2471605"/>
            <a:ext cx="1200837" cy="460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계좌번호 복사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15257" y="3278221"/>
            <a:ext cx="1200837" cy="460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계좌번호 복사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286438" y="4455113"/>
            <a:ext cx="5883007" cy="332924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신부측 계좌번호 확인하기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이등변 삼각형 35"/>
          <p:cNvSpPr/>
          <p:nvPr/>
        </p:nvSpPr>
        <p:spPr>
          <a:xfrm>
            <a:off x="5726580" y="4521215"/>
            <a:ext cx="330506" cy="18728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86438" y="4829686"/>
            <a:ext cx="5883007" cy="2877819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smtClean="0">
                <a:solidFill>
                  <a:schemeClr val="tx1"/>
                </a:solidFill>
              </a:rPr>
              <a:t>신랑 </a:t>
            </a:r>
            <a:r>
              <a:rPr lang="en-US" altLang="ko-KR" sz="1400" smtClean="0">
                <a:solidFill>
                  <a:schemeClr val="tx1"/>
                </a:solidFill>
              </a:rPr>
              <a:t>OOO 				 </a:t>
            </a:r>
            <a:r>
              <a:rPr lang="ko-KR" altLang="en-US" sz="1400" smtClean="0">
                <a:solidFill>
                  <a:schemeClr val="tx1"/>
                </a:solidFill>
              </a:rPr>
              <a:t>계좌번호 </a:t>
            </a:r>
            <a:r>
              <a:rPr lang="en-US" altLang="ko-KR" sz="1400" smtClean="0">
                <a:solidFill>
                  <a:schemeClr val="tx1"/>
                </a:solidFill>
              </a:rPr>
              <a:t>OOO-OOO…</a:t>
            </a:r>
          </a:p>
          <a:p>
            <a:endParaRPr lang="en-US" altLang="ko-KR" sz="1400" smtClean="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ko-KR" altLang="en-US" sz="1400" smtClean="0">
                <a:solidFill>
                  <a:schemeClr val="tx1"/>
                </a:solidFill>
              </a:rPr>
              <a:t>아버지 </a:t>
            </a:r>
            <a:r>
              <a:rPr lang="en-US" altLang="ko-KR" sz="1400" smtClean="0">
                <a:solidFill>
                  <a:schemeClr val="tx1"/>
                </a:solidFill>
              </a:rPr>
              <a:t>OOO			</a:t>
            </a:r>
            <a:r>
              <a:rPr lang="ko-KR" altLang="en-US" sz="1400" smtClean="0">
                <a:solidFill>
                  <a:schemeClr val="tx1"/>
                </a:solidFill>
              </a:rPr>
              <a:t> 계좌번호 </a:t>
            </a:r>
            <a:r>
              <a:rPr lang="en-US" altLang="ko-KR" sz="1400" smtClean="0">
                <a:solidFill>
                  <a:schemeClr val="tx1"/>
                </a:solidFill>
              </a:rPr>
              <a:t>OOO-OOO…</a:t>
            </a:r>
            <a:endParaRPr lang="en-US" altLang="ko-KR" sz="1400" smtClean="0">
              <a:solidFill>
                <a:schemeClr val="tx1"/>
              </a:solidFill>
            </a:endParaRPr>
          </a:p>
          <a:p>
            <a:endParaRPr lang="en-US" altLang="ko-KR" sz="1400" smtClean="0">
              <a:solidFill>
                <a:schemeClr val="tx1"/>
              </a:solidFill>
            </a:endParaRPr>
          </a:p>
          <a:p>
            <a:endParaRPr lang="en-US" altLang="ko-KR" sz="1400" smtClean="0">
              <a:solidFill>
                <a:schemeClr val="tx1"/>
              </a:solidFill>
            </a:endParaRP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ko-KR" altLang="en-US" sz="1400" smtClean="0">
                <a:solidFill>
                  <a:schemeClr val="tx1"/>
                </a:solidFill>
              </a:rPr>
              <a:t>어머니 </a:t>
            </a:r>
            <a:r>
              <a:rPr lang="en-US" altLang="ko-KR" sz="1400" smtClean="0">
                <a:solidFill>
                  <a:schemeClr val="tx1"/>
                </a:solidFill>
              </a:rPr>
              <a:t>OOO			</a:t>
            </a:r>
            <a:r>
              <a:rPr lang="ko-KR" altLang="en-US" sz="1400" smtClean="0">
                <a:solidFill>
                  <a:schemeClr val="tx1"/>
                </a:solidFill>
              </a:rPr>
              <a:t> 계좌번호 </a:t>
            </a:r>
            <a:r>
              <a:rPr lang="en-US" altLang="ko-KR" sz="1400" smtClean="0">
                <a:solidFill>
                  <a:schemeClr val="tx1"/>
                </a:solidFill>
              </a:rPr>
              <a:t>OOO-OOO…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921316" y="5337188"/>
            <a:ext cx="1200837" cy="460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계좌번호 복사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27941" y="5337188"/>
            <a:ext cx="1311008" cy="460003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카카오페이 송금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515257" y="6213039"/>
            <a:ext cx="1200837" cy="460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계좌번호 복사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15257" y="7019655"/>
            <a:ext cx="1200837" cy="460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계좌번호 복사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74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438" y="595132"/>
            <a:ext cx="6132795" cy="558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</a:rPr>
              <a:t>안내사항</a:t>
            </a:r>
            <a:endParaRPr lang="en-US" altLang="ko-KR" sz="200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-----------------------------------</a:t>
            </a:r>
          </a:p>
          <a:p>
            <a:r>
              <a:rPr lang="en-US" altLang="ko-KR" sz="1600" b="1" i="1">
                <a:solidFill>
                  <a:schemeClr val="tx1"/>
                </a:solidFill>
              </a:rPr>
              <a:t>01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신부대기실은 </a:t>
            </a:r>
            <a:r>
              <a:rPr lang="en-US" altLang="ko-KR" sz="1400" smtClean="0">
                <a:solidFill>
                  <a:schemeClr val="tx1"/>
                </a:solidFill>
              </a:rPr>
              <a:t>O</a:t>
            </a:r>
            <a:r>
              <a:rPr lang="ko-KR" altLang="en-US" sz="1400" smtClean="0">
                <a:solidFill>
                  <a:schemeClr val="tx1"/>
                </a:solidFill>
              </a:rPr>
              <a:t>층 </a:t>
            </a:r>
            <a:r>
              <a:rPr lang="ko-KR" altLang="en-US" sz="1400">
                <a:solidFill>
                  <a:schemeClr val="tx1"/>
                </a:solidFill>
              </a:rPr>
              <a:t>세인트룸에 위치해있습니다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i="1">
                <a:solidFill>
                  <a:schemeClr val="tx1"/>
                </a:solidFill>
              </a:rPr>
              <a:t>02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식사는 뷔페식이 아닌 함께한상 브랜드의 한정식 한 상 차림입니다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i="1">
                <a:solidFill>
                  <a:schemeClr val="tx1"/>
                </a:solidFill>
              </a:rPr>
              <a:t>03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5</a:t>
            </a:r>
            <a:r>
              <a:rPr lang="ko-KR" altLang="en-US" sz="1400">
                <a:solidFill>
                  <a:schemeClr val="tx1"/>
                </a:solidFill>
              </a:rPr>
              <a:t>세 이하의 어린이는 어린이 식권을 받아주시기 바랍니다</a:t>
            </a:r>
            <a:r>
              <a:rPr lang="en-US" altLang="ko-KR" sz="1400">
                <a:solidFill>
                  <a:schemeClr val="tx1"/>
                </a:solidFill>
              </a:rPr>
              <a:t>. 6</a:t>
            </a:r>
            <a:r>
              <a:rPr lang="ko-KR" altLang="en-US" sz="1400">
                <a:solidFill>
                  <a:schemeClr val="tx1"/>
                </a:solidFill>
              </a:rPr>
              <a:t>세 이상의 어린이는 성인과 동일한 식권을 사용합니다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600" b="1" i="1">
                <a:solidFill>
                  <a:schemeClr val="tx1"/>
                </a:solidFill>
              </a:rPr>
              <a:t>04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병원에 주차하신 분들은 예약실에서 주차권을 수령하시기 바랍니다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46691" y="12402386"/>
            <a:ext cx="36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https://cadenzah.github.io/wedding/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438" y="102741"/>
            <a:ext cx="22294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mtClean="0"/>
              <a:t>안내사항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21687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2438" y="595132"/>
            <a:ext cx="6132795" cy="5582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Footer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-----------------------------------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항상 저희를 지켜봐주시고 지원해주신 부모님과 가족</a:t>
            </a:r>
            <a:r>
              <a:rPr lang="en-US" altLang="ko-KR" sz="160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그리고 응원과 축하의 마음을 전해주신 모든 분들께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진심으로 감사드립니다</a:t>
            </a:r>
            <a:r>
              <a:rPr lang="en-US" altLang="ko-KR" sz="160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600">
                <a:solidFill>
                  <a:schemeClr val="tx1"/>
                </a:solidFill>
              </a:rPr>
              <a:t>항상 건강하시고 행복하세요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46691" y="12402386"/>
            <a:ext cx="369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https://cadenzah.github.io/wedding/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2438" y="102741"/>
            <a:ext cx="222949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mtClean="0"/>
              <a:t>Footer</a:t>
            </a:r>
            <a:endParaRPr lang="en-US" altLang="ko-KR" smtClean="0"/>
          </a:p>
        </p:txBody>
      </p:sp>
      <p:sp>
        <p:nvSpPr>
          <p:cNvPr id="5" name="직사각형 4"/>
          <p:cNvSpPr/>
          <p:nvPr/>
        </p:nvSpPr>
        <p:spPr>
          <a:xfrm>
            <a:off x="2371930" y="4384239"/>
            <a:ext cx="1663546" cy="4600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카카오톡 공유하기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4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229</Words>
  <Application>Microsoft Office PowerPoint</Application>
  <PresentationFormat>와이드스크린</PresentationFormat>
  <Paragraphs>119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Microsoft Yi Baiti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Osstem</dc:creator>
  <cp:lastModifiedBy>Osstem</cp:lastModifiedBy>
  <cp:revision>17</cp:revision>
  <dcterms:created xsi:type="dcterms:W3CDTF">2025-01-17T02:26:25Z</dcterms:created>
  <dcterms:modified xsi:type="dcterms:W3CDTF">2025-01-17T04:29:20Z</dcterms:modified>
</cp:coreProperties>
</file>