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E1B0F9C-478B-4CAC-97EB-6028AD1643EB}">
          <p14:sldIdLst>
            <p14:sldId id="256"/>
            <p14:sldId id="257"/>
            <p14:sldId id="259"/>
            <p14:sldId id="258"/>
            <p14:sldId id="260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B5E76-A670-4651-8A5B-AB1079E60E64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19171-B0C7-48E6-B3C8-2AF713F18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20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저는 이번 </a:t>
            </a:r>
            <a:r>
              <a:rPr lang="en-US" altLang="ko-KR" dirty="0"/>
              <a:t>2d </a:t>
            </a:r>
            <a:r>
              <a:rPr lang="ko-KR" altLang="en-US" dirty="0"/>
              <a:t>게임 프로그래밍의 발표를 맡게 된 송광민입니다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19171-B0C7-48E6-B3C8-2AF713F1809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99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이번에 개발할 레거시 오브 곡괭이는 플래시 게임 킹 오브 곡괭이의 모작으로</a:t>
            </a:r>
            <a:endParaRPr lang="en-US" altLang="ko-KR" dirty="0"/>
          </a:p>
          <a:p>
            <a:r>
              <a:rPr lang="ko-KR" altLang="en-US" dirty="0"/>
              <a:t>던전을 돌아서 모은 돈으로 점점 강해져서 마지막엔 보스를 쓰러트리는 액션 </a:t>
            </a:r>
            <a:r>
              <a:rPr lang="en-US" altLang="ko-KR" dirty="0" err="1"/>
              <a:t>rpg</a:t>
            </a:r>
            <a:r>
              <a:rPr lang="ko-KR" altLang="en-US" dirty="0"/>
              <a:t>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19171-B0C7-48E6-B3C8-2AF713F1809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2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플레이는 아주 간단합니다</a:t>
            </a:r>
            <a:r>
              <a:rPr lang="en-US" altLang="ko-KR" dirty="0"/>
              <a:t>. </a:t>
            </a:r>
            <a:r>
              <a:rPr lang="ko-KR" altLang="en-US" dirty="0"/>
              <a:t>계속 오른쪽으로 진행하면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19171-B0C7-48E6-B3C8-2AF713F1809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16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앞을 막아서는 몬스터를 쓰러트리고 오른쪽으로 가시면 다음 던전으로 가는 </a:t>
            </a:r>
            <a:r>
              <a:rPr lang="ko-KR" altLang="en-US" dirty="0" err="1"/>
              <a:t>맵을</a:t>
            </a:r>
            <a:r>
              <a:rPr lang="ko-KR" altLang="en-US" dirty="0"/>
              <a:t> 열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19171-B0C7-48E6-B3C8-2AF713F1809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74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몬스터를 쓰러트리면 얻는 돈을 모아 강한 장비를 사서 더 강해질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19171-B0C7-48E6-B3C8-2AF713F1809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662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충분히 강해졌다 싶으면 다시 오른쪽으로 진행해서 보스를 쓰러트리면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619171-B0C7-48E6-B3C8-2AF713F1809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1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61C89-0663-BBE3-0D0E-E77A954AC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4326B3-41B0-34F6-DF84-FFBF6F1F6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CA5DD-BFF0-C5D0-0BF5-4BD56884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F13DA-22AB-F3B4-2B17-B7C953ED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296F78-70E7-7BA3-839A-19C644D1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81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65BAF-D6E6-5F27-9512-8B60E32C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C00EA5-9B03-991B-55D0-B042099D0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FDEB-E1AA-7E79-A0CD-45332502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52E2B-85EB-098E-51AE-A31EF011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71EB5-95E3-CAA0-2C45-72C6790C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2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30A6ED-6408-54A2-E3E7-A65CB9B7A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2D09C1-C2E4-CF77-7A5D-4D2DA4A60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4DD2AC-ACBA-FE1C-398A-2C89418B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CF4659-A78F-4CE2-9FDC-E021EB0D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ACF79-A001-12A2-54AE-B9B84C49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3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4AA81-AF2B-0848-03E2-E76F42C8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12316-3C5F-C2FC-E963-4F941C17B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7FD896-2C8B-B748-AAD3-C42537342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8A328-D0E0-E239-505C-66BC9C0E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B1BB9-6075-6D68-5C10-978C4550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34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14F09-4703-D432-5235-CAD9B6F54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65C3A-00FB-2822-C0D3-D6401B42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92D10-3DC4-9F5F-D8EA-A5AFD4A8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4F28D-9616-75E2-AA41-F7C83B597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925D5-5938-AA30-ABA9-E650E1F7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2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3AFFA-B9CE-DC32-148B-08B00BE9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FCAB1-BEF4-904D-34C9-CAABCEFEB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C4B059-2569-63AF-6B69-E64AB260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BA550-00F7-F83E-6728-7FC5FB9F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7F662-3814-E093-8163-A4400C86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F420A-54C6-43EF-A826-4647BFD5A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55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D10AD-144F-ECA0-BA69-5833078C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20E7EE-52B9-DF90-414A-0FEE1C045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5509A9-BF07-FF88-0EFA-B92CE672D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673FB8-3240-7297-671B-D08E4F9D3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FAFBCFB-F369-1480-9C77-090674819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ECFA3A-C833-B931-76CB-129333A1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F36B80-525B-BE68-285E-BB9BC23E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2F55BE-D3C3-372B-DF56-FD5CFD37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40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3320-6996-EAD0-B61E-25097216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CF2979-BD6D-5B31-C83C-5B308D58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D1E4FA-FB67-68A1-A519-5FF6C5C6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2A0662-4B59-82E4-3FC4-4FC445AD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1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E9A389-2394-71CB-4772-4A8FA930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19BDFA-0DB7-454E-433B-4BE637FCF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C15C6-65D9-437E-83B2-339611737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2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505E8-1108-2217-A207-36A2DEF6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BC382-4649-B50B-29A3-4C79B3BE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F3FA04-7FBE-17FD-1648-15FD591AB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EE2FBF-07F6-D611-9847-08D7A3AE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38B60-740E-F078-C06B-FB3C7AA1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45C8E5-A908-2541-9EA1-2B2B286D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1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F364F-A159-F049-2A9F-811D4695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B2C945-3A2C-5412-A847-284EF1EDD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DA3C5-0DA6-1D95-D853-CFEC5EEB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C85236-56B8-1C5D-6B58-96A702CA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21691B-722B-B313-8AF5-E57C062B8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9812D7-EB48-583D-D659-2B61F774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22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EF70BB-3B36-94C2-9226-C05897C5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FDB2E-9BAB-DED6-1CBE-567A94D9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4224C-BB32-E127-10FB-937B563FC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60B017-F399-493A-8137-17EDFDE82A46}" type="datetimeFigureOut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96239-D502-5150-136C-178FAB246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D51C1-E51B-885F-DF76-7253C95E6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361FF-A7EF-467A-8EBF-5D57C2E744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65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화이트, 지도이(가) 표시된 사진">
            <a:extLst>
              <a:ext uri="{FF2B5EF4-FFF2-40B4-BE49-F238E27FC236}">
                <a16:creationId xmlns:a16="http://schemas.microsoft.com/office/drawing/2014/main" id="{8ECD0A8B-5607-A4F8-D676-9AF06CC6A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7" y="356087"/>
            <a:ext cx="11998273" cy="63077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4A7E779-7AB2-BC4A-2E60-DD125B661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The legacy of </a:t>
            </a:r>
            <a:br>
              <a:rPr lang="en-US" altLang="ko-KR" dirty="0"/>
            </a:br>
            <a:r>
              <a:rPr lang="en-US" altLang="ko-KR" dirty="0" err="1"/>
              <a:t>Gockgang</a:t>
            </a:r>
            <a:r>
              <a:rPr lang="en-US" altLang="ko-KR" dirty="0"/>
              <a:t>-E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25E558-BB8E-C6CA-E33E-2AD45AB7B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altLang="ko-KR" dirty="0"/>
          </a:p>
          <a:p>
            <a:pPr algn="r"/>
            <a:r>
              <a:rPr lang="en-US" altLang="ko-KR" dirty="0"/>
              <a:t>2022182021</a:t>
            </a:r>
          </a:p>
          <a:p>
            <a:pPr algn="r"/>
            <a:r>
              <a:rPr lang="ko-KR" altLang="en-US" dirty="0"/>
              <a:t>송광민</a:t>
            </a:r>
          </a:p>
        </p:txBody>
      </p:sp>
      <p:pic>
        <p:nvPicPr>
          <p:cNvPr id="26" name="오디오 25">
            <a:hlinkClick r:id="" action="ppaction://media"/>
            <a:extLst>
              <a:ext uri="{FF2B5EF4-FFF2-40B4-BE49-F238E27FC236}">
                <a16:creationId xmlns:a16="http://schemas.microsoft.com/office/drawing/2014/main" id="{02AAEDDC-B637-3873-6CCF-F55F861F29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9115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775"/>
    </mc:Choice>
    <mc:Fallback>
      <p:transition spd="slow" advTm="67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CE070-23FB-DDFD-B15A-B032FF8F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레거시 오브 곡괭이란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9B265-82F1-2CB8-6531-DCF10BA4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939"/>
            <a:ext cx="10515600" cy="4397024"/>
          </a:xfrm>
        </p:spPr>
        <p:txBody>
          <a:bodyPr/>
          <a:lstStyle/>
          <a:p>
            <a:r>
              <a:rPr lang="ko-KR" altLang="en-US" dirty="0"/>
              <a:t>플래시 게임 킹 오브 곡괭이의 모작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장르</a:t>
            </a:r>
            <a:r>
              <a:rPr lang="en-US" altLang="ko-KR" dirty="0"/>
              <a:t>: </a:t>
            </a:r>
            <a:r>
              <a:rPr lang="ko-KR" altLang="en-US" dirty="0"/>
              <a:t>액션 </a:t>
            </a:r>
            <a:r>
              <a:rPr lang="en-US" altLang="ko-KR" dirty="0"/>
              <a:t>RPG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컨셉</a:t>
            </a:r>
            <a:r>
              <a:rPr lang="en-US" altLang="ko-KR" dirty="0"/>
              <a:t>: </a:t>
            </a:r>
            <a:r>
              <a:rPr lang="ko-KR" altLang="en-US" dirty="0"/>
              <a:t>던전을 돌면서 돈을 모아 강한 장비를 사서 점점 더 강한 적들과 싸우고 최종적으론 강한 보스를 쓰러트리는 게임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2" name="오디오 11">
            <a:hlinkClick r:id="" action="ppaction://media"/>
            <a:extLst>
              <a:ext uri="{FF2B5EF4-FFF2-40B4-BE49-F238E27FC236}">
                <a16:creationId xmlns:a16="http://schemas.microsoft.com/office/drawing/2014/main" id="{3534AF89-7D06-22F5-A063-626EEF95923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0558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081"/>
    </mc:Choice>
    <mc:Fallback>
      <p:transition spd="slow" advTm="110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0B014-FB31-8219-0517-AD16D8A5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그저 오른쪽으로 진행하라</a:t>
            </a:r>
          </a:p>
        </p:txBody>
      </p:sp>
      <p:pic>
        <p:nvPicPr>
          <p:cNvPr id="5" name="내용 개체 틀 4" descr="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44B07A-4706-E802-BB13-5AA1DEC1B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83" y="1947015"/>
            <a:ext cx="9306314" cy="4867319"/>
          </a:xfrm>
        </p:spPr>
      </p:pic>
      <p:pic>
        <p:nvPicPr>
          <p:cNvPr id="11" name="오디오 10">
            <a:hlinkClick r:id="" action="ppaction://media"/>
            <a:extLst>
              <a:ext uri="{FF2B5EF4-FFF2-40B4-BE49-F238E27FC236}">
                <a16:creationId xmlns:a16="http://schemas.microsoft.com/office/drawing/2014/main" id="{D4B834F7-947D-855E-3B6F-EB9B3908147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748410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80"/>
    </mc:Choice>
    <mc:Fallback>
      <p:transition spd="slow" advTm="4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AF186-6A2A-98C6-1D36-ED135F62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FC36A0-9217-3AF4-1AE1-CE085A1EC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44850" y="530491"/>
            <a:ext cx="9897617" cy="5156393"/>
          </a:xfrm>
        </p:spPr>
      </p:pic>
      <p:pic>
        <p:nvPicPr>
          <p:cNvPr id="7" name="그림 6" descr="스키 타기, 스크린샷, 실루엣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EA2EB7-0956-BF9F-9E16-BD0FA1B68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002" y="365125"/>
            <a:ext cx="10374831" cy="5321759"/>
          </a:xfrm>
          <a:prstGeom prst="rect">
            <a:avLst/>
          </a:prstGeom>
        </p:spPr>
      </p:pic>
      <p:pic>
        <p:nvPicPr>
          <p:cNvPr id="13" name="오디오 12">
            <a:hlinkClick r:id="" action="ppaction://media"/>
            <a:extLst>
              <a:ext uri="{FF2B5EF4-FFF2-40B4-BE49-F238E27FC236}">
                <a16:creationId xmlns:a16="http://schemas.microsoft.com/office/drawing/2014/main" id="{98F17939-17B3-3052-832D-63BAD53998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39091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15"/>
    </mc:Choice>
    <mc:Fallback>
      <p:transition spd="slow" advTm="69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D0673-62B2-3F20-C870-BF83B3BE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강한 몬스터를 쓰러트리고 더욱 강해져라</a:t>
            </a:r>
          </a:p>
        </p:txBody>
      </p:sp>
      <p:pic>
        <p:nvPicPr>
          <p:cNvPr id="5" name="내용 개체 틀 4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D875BA6-ED6D-C887-47EB-BF0820650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071" y="2086618"/>
            <a:ext cx="7639443" cy="3968954"/>
          </a:xfrm>
        </p:spPr>
      </p:pic>
      <p:pic>
        <p:nvPicPr>
          <p:cNvPr id="7" name="그림 6" descr="텍스트, 스크린샷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845CAEA-F907-5513-A641-C2685175E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183" y="2086618"/>
            <a:ext cx="7645793" cy="3968954"/>
          </a:xfrm>
          <a:prstGeom prst="rect">
            <a:avLst/>
          </a:prstGeom>
        </p:spPr>
      </p:pic>
      <p:pic>
        <p:nvPicPr>
          <p:cNvPr id="13" name="오디오 12">
            <a:hlinkClick r:id="" action="ppaction://media"/>
            <a:extLst>
              <a:ext uri="{FF2B5EF4-FFF2-40B4-BE49-F238E27FC236}">
                <a16:creationId xmlns:a16="http://schemas.microsoft.com/office/drawing/2014/main" id="{40D36440-8B59-D2F8-1151-A78FC2F5A9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35984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10"/>
    </mc:Choice>
    <mc:Fallback>
      <p:transition spd="slow" advTm="87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3208D-3E17-B68B-2E00-8BE1C43C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보스를 쓰러트리고 최강이 되자</a:t>
            </a:r>
          </a:p>
        </p:txBody>
      </p:sp>
      <p:pic>
        <p:nvPicPr>
          <p:cNvPr id="5" name="내용 개체 틀 4" descr="산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44002B-56A1-1A7B-03DE-7CAC2EC3E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816" y="2112046"/>
            <a:ext cx="7582290" cy="3848298"/>
          </a:xfrm>
        </p:spPr>
      </p:pic>
      <p:pic>
        <p:nvPicPr>
          <p:cNvPr id="7" name="그림 6" descr="포유류, 실루엣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580DF3-02BC-88B6-0B6E-4595EAB3D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061" y="2112046"/>
            <a:ext cx="7575939" cy="3975304"/>
          </a:xfrm>
          <a:prstGeom prst="rect">
            <a:avLst/>
          </a:prstGeom>
        </p:spPr>
      </p:pic>
      <p:pic>
        <p:nvPicPr>
          <p:cNvPr id="13" name="오디오 12">
            <a:hlinkClick r:id="" action="ppaction://media"/>
            <a:extLst>
              <a:ext uri="{FF2B5EF4-FFF2-40B4-BE49-F238E27FC236}">
                <a16:creationId xmlns:a16="http://schemas.microsoft.com/office/drawing/2014/main" id="{BFFDF7D2-047C-8358-FEE0-D9D95C1BA9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00224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66"/>
    </mc:Choice>
    <mc:Fallback>
      <p:transition spd="slow" advTm="87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CF185-A66B-3604-1D29-7DEBF75F1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4124"/>
          </a:xfrm>
        </p:spPr>
        <p:txBody>
          <a:bodyPr/>
          <a:lstStyle/>
          <a:p>
            <a:r>
              <a:rPr lang="ko-KR" altLang="en-US"/>
              <a:t>개발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D38E9-A4F7-B0F7-1E94-3B5B604D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250"/>
            <a:ext cx="10515600" cy="531887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1</a:t>
            </a:r>
            <a:r>
              <a:rPr lang="ko-KR" altLang="en-US" sz="3200" dirty="0"/>
              <a:t>주차 </a:t>
            </a:r>
            <a:r>
              <a:rPr lang="en-US" altLang="ko-KR" sz="3200" dirty="0"/>
              <a:t>: </a:t>
            </a:r>
            <a:r>
              <a:rPr lang="ko-KR" altLang="en-US" sz="3200" dirty="0"/>
              <a:t>캐릭터의 조작 구현</a:t>
            </a:r>
            <a:r>
              <a:rPr lang="en-US" altLang="ko-KR" sz="3200" dirty="0"/>
              <a:t>(</a:t>
            </a:r>
            <a:r>
              <a:rPr lang="ko-KR" altLang="en-US" sz="3200" dirty="0"/>
              <a:t>이동</a:t>
            </a:r>
            <a:r>
              <a:rPr lang="en-US" altLang="ko-KR" sz="3200" dirty="0"/>
              <a:t>, </a:t>
            </a:r>
            <a:r>
              <a:rPr lang="ko-KR" altLang="en-US" sz="3200" dirty="0"/>
              <a:t>점프</a:t>
            </a:r>
            <a:r>
              <a:rPr lang="en-US" altLang="ko-KR" sz="3200" dirty="0"/>
              <a:t>, </a:t>
            </a:r>
            <a:r>
              <a:rPr lang="ko-KR" altLang="en-US" sz="3200" dirty="0"/>
              <a:t>공격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2</a:t>
            </a:r>
            <a:r>
              <a:rPr lang="ko-KR" altLang="en-US" sz="3200" dirty="0"/>
              <a:t>주차 </a:t>
            </a:r>
            <a:r>
              <a:rPr lang="en-US" altLang="ko-KR" sz="3200" dirty="0"/>
              <a:t>: </a:t>
            </a:r>
            <a:r>
              <a:rPr lang="ko-KR" altLang="en-US" sz="3200" dirty="0"/>
              <a:t>맵 구성 구현</a:t>
            </a:r>
            <a:r>
              <a:rPr lang="en-US" altLang="ko-KR" sz="3200" dirty="0"/>
              <a:t>(</a:t>
            </a:r>
            <a:r>
              <a:rPr lang="ko-KR" altLang="en-US" sz="3200" dirty="0"/>
              <a:t>마을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월드맵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전투맵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3</a:t>
            </a:r>
            <a:r>
              <a:rPr lang="ko-KR" altLang="en-US" sz="3200" dirty="0"/>
              <a:t>주차 </a:t>
            </a:r>
            <a:r>
              <a:rPr lang="en-US" altLang="ko-KR" sz="3200" dirty="0"/>
              <a:t>: </a:t>
            </a:r>
            <a:r>
              <a:rPr lang="ko-KR" altLang="en-US" sz="3200" dirty="0"/>
              <a:t>적 구현</a:t>
            </a:r>
            <a:r>
              <a:rPr lang="en-US" altLang="ko-KR" sz="3200" dirty="0"/>
              <a:t>(</a:t>
            </a:r>
            <a:r>
              <a:rPr lang="ko-KR" altLang="en-US" sz="3200" dirty="0"/>
              <a:t>생성과 이동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4</a:t>
            </a:r>
            <a:r>
              <a:rPr lang="ko-KR" altLang="en-US" sz="3200" dirty="0"/>
              <a:t>주차 </a:t>
            </a:r>
            <a:r>
              <a:rPr lang="en-US" altLang="ko-KR" sz="3200" dirty="0"/>
              <a:t>: </a:t>
            </a:r>
            <a:r>
              <a:rPr lang="ko-KR" altLang="en-US" sz="3200" dirty="0"/>
              <a:t>돈과 상점 시스템 구현</a:t>
            </a:r>
            <a:endParaRPr lang="en-US" altLang="ko-KR" sz="3200" dirty="0"/>
          </a:p>
          <a:p>
            <a:r>
              <a:rPr lang="en-US" altLang="ko-KR" sz="3200" dirty="0"/>
              <a:t>5</a:t>
            </a:r>
            <a:r>
              <a:rPr lang="ko-KR" altLang="en-US" sz="3200" dirty="0"/>
              <a:t>주차 </a:t>
            </a:r>
            <a:r>
              <a:rPr lang="en-US" altLang="ko-KR" sz="3200" dirty="0"/>
              <a:t>: </a:t>
            </a:r>
            <a:r>
              <a:rPr lang="ko-KR" altLang="en-US" sz="3200" dirty="0"/>
              <a:t>점프공격 구현</a:t>
            </a:r>
            <a:endParaRPr lang="en-US" altLang="ko-KR" sz="3200" dirty="0"/>
          </a:p>
          <a:p>
            <a:r>
              <a:rPr lang="en-US" altLang="ko-KR" sz="3200" dirty="0"/>
              <a:t>6</a:t>
            </a:r>
            <a:r>
              <a:rPr lang="ko-KR" altLang="en-US" sz="3200" dirty="0"/>
              <a:t>주차 </a:t>
            </a:r>
            <a:r>
              <a:rPr lang="en-US" altLang="ko-KR" sz="3200" dirty="0"/>
              <a:t>: </a:t>
            </a:r>
            <a:r>
              <a:rPr lang="ko-KR" altLang="en-US" sz="3200" dirty="0"/>
              <a:t>적 충돌 구현</a:t>
            </a:r>
            <a:r>
              <a:rPr lang="en-US" altLang="ko-KR" sz="3200" dirty="0"/>
              <a:t>(</a:t>
            </a:r>
            <a:r>
              <a:rPr lang="ko-KR" altLang="en-US" sz="3200" dirty="0"/>
              <a:t>한번 데미지를 받으면 </a:t>
            </a:r>
            <a:r>
              <a:rPr lang="en-US" altLang="ko-KR" sz="3200" dirty="0"/>
              <a:t>1</a:t>
            </a:r>
            <a:r>
              <a:rPr lang="ko-KR" altLang="en-US" sz="3200" dirty="0"/>
              <a:t>초 무적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7</a:t>
            </a:r>
            <a:r>
              <a:rPr lang="ko-KR" altLang="en-US" sz="3200" dirty="0"/>
              <a:t>주차 </a:t>
            </a:r>
            <a:r>
              <a:rPr lang="en-US" altLang="ko-KR" sz="3200" dirty="0"/>
              <a:t>: </a:t>
            </a:r>
            <a:r>
              <a:rPr lang="ko-KR" altLang="en-US" sz="3200" dirty="0"/>
              <a:t>보스 공격 구현</a:t>
            </a:r>
            <a:endParaRPr lang="en-US" altLang="ko-KR" sz="3200" dirty="0"/>
          </a:p>
          <a:p>
            <a:r>
              <a:rPr lang="en-US" altLang="ko-KR" sz="3200" dirty="0"/>
              <a:t>8</a:t>
            </a:r>
            <a:r>
              <a:rPr lang="ko-KR" altLang="en-US" sz="3200" dirty="0"/>
              <a:t>주차 </a:t>
            </a:r>
            <a:r>
              <a:rPr lang="en-US" altLang="ko-KR" sz="3200" dirty="0"/>
              <a:t>: </a:t>
            </a:r>
            <a:r>
              <a:rPr lang="ko-KR" altLang="en-US" sz="3200" dirty="0"/>
              <a:t>사운드 추가</a:t>
            </a:r>
            <a:endParaRPr lang="en-US" altLang="ko-KR" sz="3200" dirty="0"/>
          </a:p>
          <a:p>
            <a:r>
              <a:rPr lang="en-US" altLang="ko-KR" sz="3200" dirty="0"/>
              <a:t>9</a:t>
            </a:r>
            <a:r>
              <a:rPr lang="ko-KR" altLang="en-US" sz="3200" dirty="0"/>
              <a:t>주차 </a:t>
            </a:r>
            <a:r>
              <a:rPr lang="en-US" altLang="ko-KR" sz="3200" dirty="0"/>
              <a:t>: </a:t>
            </a:r>
            <a:r>
              <a:rPr lang="ko-KR" altLang="en-US" sz="3200" dirty="0"/>
              <a:t>버그수정</a:t>
            </a:r>
          </a:p>
        </p:txBody>
      </p:sp>
      <p:pic>
        <p:nvPicPr>
          <p:cNvPr id="26" name="오디오 25">
            <a:hlinkClick r:id="" action="ppaction://media"/>
            <a:extLst>
              <a:ext uri="{FF2B5EF4-FFF2-40B4-BE49-F238E27FC236}">
                <a16:creationId xmlns:a16="http://schemas.microsoft.com/office/drawing/2014/main" id="{971C13CF-BDDE-2AB5-B767-099F5BA1F7B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203125" t="-203125" r="-203125" b="-20312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55732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3639"/>
    </mc:Choice>
    <mc:Fallback>
      <p:transition spd="slow" advTm="436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216</Words>
  <Application>Microsoft Office PowerPoint</Application>
  <PresentationFormat>와이드스크린</PresentationFormat>
  <Paragraphs>37</Paragraphs>
  <Slides>7</Slides>
  <Notes>6</Notes>
  <HiddenSlides>0</HiddenSlides>
  <MMClips>7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The legacy of  Gockgang-E</vt:lpstr>
      <vt:lpstr>레거시 오브 곡괭이란?</vt:lpstr>
      <vt:lpstr>그저 오른쪽으로 진행하라</vt:lpstr>
      <vt:lpstr>PowerPoint 프레젠테이션</vt:lpstr>
      <vt:lpstr>강한 몬스터를 쓰러트리고 더욱 강해져라</vt:lpstr>
      <vt:lpstr>보스를 쓰러트리고 최강이 되자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광민 송</dc:creator>
  <cp:lastModifiedBy>광민 송</cp:lastModifiedBy>
  <cp:revision>5</cp:revision>
  <dcterms:created xsi:type="dcterms:W3CDTF">2025-09-30T11:48:43Z</dcterms:created>
  <dcterms:modified xsi:type="dcterms:W3CDTF">2025-09-30T12:19:42Z</dcterms:modified>
</cp:coreProperties>
</file>