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/>
        </p:nvSpPr>
        <p:spPr>
          <a:xfrm>
            <a:off x="1258570" y="2145665"/>
            <a:ext cx="386080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014855" y="1450975"/>
            <a:ext cx="386080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15260" y="2145665"/>
            <a:ext cx="386080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014855" y="2799080"/>
            <a:ext cx="386080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6" idx="0"/>
            <a:endCxn id="7" idx="2"/>
          </p:cNvCxnSpPr>
          <p:nvPr/>
        </p:nvCxnSpPr>
        <p:spPr>
          <a:xfrm flipV="true">
            <a:off x="1442085" y="1659255"/>
            <a:ext cx="563245" cy="486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0"/>
          </p:cNvCxnSpPr>
          <p:nvPr/>
        </p:nvCxnSpPr>
        <p:spPr>
          <a:xfrm>
            <a:off x="2391410" y="1659255"/>
            <a:ext cx="507365" cy="486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4"/>
            <a:endCxn id="9" idx="6"/>
          </p:cNvCxnSpPr>
          <p:nvPr/>
        </p:nvCxnSpPr>
        <p:spPr>
          <a:xfrm flipH="true">
            <a:off x="2391410" y="2561590"/>
            <a:ext cx="507365" cy="44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2"/>
            <a:endCxn id="6" idx="5"/>
          </p:cNvCxnSpPr>
          <p:nvPr/>
        </p:nvCxnSpPr>
        <p:spPr>
          <a:xfrm flipH="true" flipV="true">
            <a:off x="1578610" y="2500630"/>
            <a:ext cx="426720" cy="506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true"/>
          <p:nvPr/>
        </p:nvSpPr>
        <p:spPr>
          <a:xfrm>
            <a:off x="275590" y="213233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/>
              <a:t>head</a:t>
            </a:r>
            <a:endParaRPr lang="" altLang="zh-CN"/>
          </a:p>
        </p:txBody>
      </p:sp>
      <p:sp>
        <p:nvSpPr>
          <p:cNvPr id="26" name="椭圆 25"/>
          <p:cNvSpPr/>
          <p:nvPr/>
        </p:nvSpPr>
        <p:spPr>
          <a:xfrm>
            <a:off x="5676265" y="2145665"/>
            <a:ext cx="386080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432550" y="1450975"/>
            <a:ext cx="386080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132955" y="2145665"/>
            <a:ext cx="386080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432550" y="2799080"/>
            <a:ext cx="386080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26" idx="0"/>
            <a:endCxn id="27" idx="2"/>
          </p:cNvCxnSpPr>
          <p:nvPr/>
        </p:nvCxnSpPr>
        <p:spPr>
          <a:xfrm flipV="true">
            <a:off x="5859780" y="1659255"/>
            <a:ext cx="563245" cy="486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7" idx="6"/>
            <a:endCxn id="28" idx="0"/>
          </p:cNvCxnSpPr>
          <p:nvPr/>
        </p:nvCxnSpPr>
        <p:spPr>
          <a:xfrm>
            <a:off x="6809105" y="1659255"/>
            <a:ext cx="507365" cy="486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4"/>
            <a:endCxn id="29" idx="6"/>
          </p:cNvCxnSpPr>
          <p:nvPr/>
        </p:nvCxnSpPr>
        <p:spPr>
          <a:xfrm flipH="true">
            <a:off x="6809105" y="2561590"/>
            <a:ext cx="507365" cy="44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2"/>
            <a:endCxn id="26" idx="5"/>
          </p:cNvCxnSpPr>
          <p:nvPr/>
        </p:nvCxnSpPr>
        <p:spPr>
          <a:xfrm flipH="true" flipV="true">
            <a:off x="5996305" y="2500630"/>
            <a:ext cx="426720" cy="506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true"/>
          <p:nvPr/>
        </p:nvSpPr>
        <p:spPr>
          <a:xfrm>
            <a:off x="6057900" y="3380105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head</a:t>
            </a:r>
            <a:endParaRPr lang="en-US" altLang="zh-CN"/>
          </a:p>
        </p:txBody>
      </p:sp>
      <p:sp>
        <p:nvSpPr>
          <p:cNvPr id="35" name="右箭头 34"/>
          <p:cNvSpPr/>
          <p:nvPr/>
        </p:nvSpPr>
        <p:spPr>
          <a:xfrm>
            <a:off x="3683000" y="2368550"/>
            <a:ext cx="1085850" cy="141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true"/>
          <p:nvPr/>
        </p:nvSpPr>
        <p:spPr>
          <a:xfrm>
            <a:off x="3195955" y="2734945"/>
            <a:ext cx="22828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/>
              <a:t>移一位相当于把头结点往上一个结点移一位，但是单向链表无法实现往前移，所以需要将头结点往后移</a:t>
            </a:r>
            <a:r>
              <a:rPr lang="" altLang="zh-CN"/>
              <a:t>n-k</a:t>
            </a:r>
            <a:r>
              <a:rPr lang="zh-CN" altLang=""/>
              <a:t>次（</a:t>
            </a:r>
            <a:r>
              <a:rPr lang="en-US" altLang="zh-CN"/>
              <a:t>n</a:t>
            </a:r>
            <a:r>
              <a:rPr lang="zh-CN" altLang="en-US"/>
              <a:t>为环长度，</a:t>
            </a:r>
            <a:r>
              <a:rPr lang="" altLang="zh-CN"/>
              <a:t>k&lt;n</a:t>
            </a:r>
            <a:r>
              <a:rPr lang="zh-CN" altLang=""/>
              <a:t>）</a:t>
            </a:r>
            <a:endParaRPr lang="zh-CN" altLang=""/>
          </a:p>
        </p:txBody>
      </p:sp>
      <p:sp>
        <p:nvSpPr>
          <p:cNvPr id="37" name="椭圆 36"/>
          <p:cNvSpPr/>
          <p:nvPr/>
        </p:nvSpPr>
        <p:spPr>
          <a:xfrm>
            <a:off x="9850755" y="2222500"/>
            <a:ext cx="386080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0607040" y="1527810"/>
            <a:ext cx="386080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07445" y="2222500"/>
            <a:ext cx="386080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607040" y="2875915"/>
            <a:ext cx="386080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37" idx="0"/>
            <a:endCxn id="38" idx="2"/>
          </p:cNvCxnSpPr>
          <p:nvPr/>
        </p:nvCxnSpPr>
        <p:spPr>
          <a:xfrm flipV="true">
            <a:off x="10043795" y="1736090"/>
            <a:ext cx="563245" cy="486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6"/>
            <a:endCxn id="39" idx="0"/>
          </p:cNvCxnSpPr>
          <p:nvPr/>
        </p:nvCxnSpPr>
        <p:spPr>
          <a:xfrm>
            <a:off x="10993120" y="1736090"/>
            <a:ext cx="507365" cy="486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9" idx="5"/>
          </p:cNvCxnSpPr>
          <p:nvPr/>
        </p:nvCxnSpPr>
        <p:spPr>
          <a:xfrm>
            <a:off x="11637010" y="2577465"/>
            <a:ext cx="297815" cy="531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0" idx="2"/>
            <a:endCxn id="37" idx="5"/>
          </p:cNvCxnSpPr>
          <p:nvPr/>
        </p:nvCxnSpPr>
        <p:spPr>
          <a:xfrm flipH="true" flipV="true">
            <a:off x="10180320" y="2577465"/>
            <a:ext cx="426720" cy="506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true"/>
          <p:nvPr/>
        </p:nvSpPr>
        <p:spPr>
          <a:xfrm>
            <a:off x="10232390" y="345694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head</a:t>
            </a:r>
            <a:endParaRPr lang="en-US" altLang="zh-CN"/>
          </a:p>
        </p:txBody>
      </p:sp>
      <p:sp>
        <p:nvSpPr>
          <p:cNvPr id="46" name="右箭头 45"/>
          <p:cNvSpPr/>
          <p:nvPr/>
        </p:nvSpPr>
        <p:spPr>
          <a:xfrm>
            <a:off x="7857490" y="2445385"/>
            <a:ext cx="1085850" cy="141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true"/>
          <p:nvPr/>
        </p:nvSpPr>
        <p:spPr>
          <a:xfrm>
            <a:off x="7370445" y="2811780"/>
            <a:ext cx="22828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/>
              <a:t>只是移到新的头结点位置还不行，因为我们需要把末尾的点与头结点进行断掉，因袭，上一步要少移动一次，</a:t>
            </a:r>
            <a:r>
              <a:rPr lang="" altLang="zh-CN"/>
              <a:t>n-k</a:t>
            </a:r>
            <a:r>
              <a:rPr lang="en-US" altLang=""/>
              <a:t>-1</a:t>
            </a:r>
            <a:r>
              <a:rPr lang="zh-CN" altLang="en-US"/>
              <a:t>（</a:t>
            </a:r>
            <a:r>
              <a:rPr lang="" altLang="zh-CN"/>
              <a:t>k&lt;n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8" name="文本框 47"/>
          <p:cNvSpPr txBox="true"/>
          <p:nvPr/>
        </p:nvSpPr>
        <p:spPr>
          <a:xfrm>
            <a:off x="11500485" y="3215005"/>
            <a:ext cx="862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null</a:t>
            </a:r>
            <a:endParaRPr lang="en-US" altLang="zh-CN"/>
          </a:p>
        </p:txBody>
      </p:sp>
      <p:sp>
        <p:nvSpPr>
          <p:cNvPr id="50" name="上弧形箭头 49"/>
          <p:cNvSpPr/>
          <p:nvPr/>
        </p:nvSpPr>
        <p:spPr>
          <a:xfrm>
            <a:off x="5490210" y="1055370"/>
            <a:ext cx="2271395" cy="6807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WPS 演示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DejaVu Sans</vt:lpstr>
      <vt:lpstr>宋体</vt:lpstr>
      <vt:lpstr>Arial Unicode MS</vt:lpstr>
      <vt:lpstr>Arial Black</vt:lpstr>
      <vt:lpstr>文泉驿微米黑</vt:lpstr>
      <vt:lpstr>微软雅黑</vt:lpstr>
      <vt:lpstr>OpenSymbol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liuxin</dc:creator>
  <cp:lastModifiedBy>liuxin</cp:lastModifiedBy>
  <cp:revision>15</cp:revision>
  <dcterms:created xsi:type="dcterms:W3CDTF">2020-12-25T04:25:45Z</dcterms:created>
  <dcterms:modified xsi:type="dcterms:W3CDTF">2020-12-25T04:25:45Z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2052-11.1.0.9615</vt:lpwstr>
  </property>
</Properties>
</file>