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5" r:id="rId5"/>
    <p:sldId id="288" r:id="rId6"/>
    <p:sldId id="312" r:id="rId7"/>
    <p:sldId id="313" r:id="rId8"/>
    <p:sldId id="286" r:id="rId9"/>
    <p:sldId id="287" r:id="rId10"/>
    <p:sldId id="289" r:id="rId11"/>
    <p:sldId id="290" r:id="rId12"/>
    <p:sldId id="291" r:id="rId13"/>
    <p:sldId id="292" r:id="rId14"/>
    <p:sldId id="299" r:id="rId15"/>
    <p:sldId id="300" r:id="rId16"/>
    <p:sldId id="301" r:id="rId17"/>
    <p:sldId id="302" r:id="rId18"/>
    <p:sldId id="293" r:id="rId19"/>
    <p:sldId id="294" r:id="rId20"/>
    <p:sldId id="296" r:id="rId21"/>
    <p:sldId id="298" r:id="rId22"/>
    <p:sldId id="297" r:id="rId23"/>
    <p:sldId id="303" r:id="rId24"/>
    <p:sldId id="305" r:id="rId25"/>
    <p:sldId id="304" r:id="rId26"/>
    <p:sldId id="306" r:id="rId27"/>
    <p:sldId id="307" r:id="rId28"/>
    <p:sldId id="308" r:id="rId29"/>
    <p:sldId id="310" r:id="rId30"/>
    <p:sldId id="309" r:id="rId31"/>
    <p:sldId id="31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COM" initials="M" lastIdx="11" clrIdx="0">
    <p:extLst>
      <p:ext uri="{19B8F6BF-5375-455C-9EA6-DF929625EA0E}">
        <p15:presenceInfo xmlns:p15="http://schemas.microsoft.com/office/powerpoint/2012/main" userId="MY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9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59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4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2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6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4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C914-436E-4645-9F98-5C5501490A7D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3E02-E90F-441D-BAC9-C6694EEBE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3.jp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jpg"/><Relationship Id="rId2" Type="http://schemas.openxmlformats.org/officeDocument/2006/relationships/image" Target="../media/image9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0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3.jpg"/><Relationship Id="rId21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19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9.jpg"/><Relationship Id="rId16" Type="http://schemas.openxmlformats.org/officeDocument/2006/relationships/image" Target="../media/image24.jp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8.png"/><Relationship Id="rId24" Type="http://schemas.openxmlformats.org/officeDocument/2006/relationships/image" Target="../media/image32.svg"/><Relationship Id="rId5" Type="http://schemas.openxmlformats.org/officeDocument/2006/relationships/image" Target="../media/image11.png"/><Relationship Id="rId15" Type="http://schemas.openxmlformats.org/officeDocument/2006/relationships/image" Target="../media/image10.png"/><Relationship Id="rId23" Type="http://schemas.openxmlformats.org/officeDocument/2006/relationships/image" Target="../media/image31.png"/><Relationship Id="rId28" Type="http://schemas.openxmlformats.org/officeDocument/2006/relationships/image" Target="../media/image23.jpg"/><Relationship Id="rId10" Type="http://schemas.openxmlformats.org/officeDocument/2006/relationships/image" Target="../media/image17.sv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30.svg"/><Relationship Id="rId27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D388A-17A7-4285-B45D-68FC97AC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511710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HY견고딕" panose="02030600000101010101" pitchFamily="18" charset="-127"/>
                <a:ea typeface="HY견고딕" panose="02030600000101010101" pitchFamily="18" charset="-127"/>
              </a:rPr>
              <a:t>심화프로젝트</a:t>
            </a:r>
            <a:br>
              <a:rPr lang="en-US" altLang="ko-KR" sz="400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4000">
                <a:latin typeface="HY견고딕" panose="02030600000101010101" pitchFamily="18" charset="-127"/>
                <a:ea typeface="HY견고딕" panose="02030600000101010101" pitchFamily="18" charset="-127"/>
              </a:rPr>
              <a:t>프로토 타입작성</a:t>
            </a:r>
            <a:r>
              <a:rPr lang="en-US" altLang="ko-KR" sz="400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B999A-3B8E-4207-80AA-8475CCA50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562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7AD8D-98EC-4853-B362-91DB82F6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10" y="6328890"/>
            <a:ext cx="723900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0E3AF-F091-435D-8B47-8FC6F8A77ABD}"/>
              </a:ext>
            </a:extLst>
          </p:cNvPr>
          <p:cNvSpPr txBox="1"/>
          <p:nvPr/>
        </p:nvSpPr>
        <p:spPr>
          <a:xfrm>
            <a:off x="7011141" y="6344993"/>
            <a:ext cx="39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작성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BD73C4-4EFB-4D95-917B-7114FB3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10" y="6330722"/>
            <a:ext cx="723900" cy="24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B16C8-9CDB-4230-BAC7-6B10E8E8ECF4}"/>
              </a:ext>
            </a:extLst>
          </p:cNvPr>
          <p:cNvSpPr txBox="1"/>
          <p:nvPr/>
        </p:nvSpPr>
        <p:spPr>
          <a:xfrm>
            <a:off x="7735041" y="6344993"/>
            <a:ext cx="471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D83FE1-A06A-44A4-8229-0EAA81F7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39" y="3683042"/>
            <a:ext cx="7799013" cy="24468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135C4-F288-4C85-8BB5-B8CBAA075C32}"/>
              </a:ext>
            </a:extLst>
          </p:cNvPr>
          <p:cNvSpPr txBox="1"/>
          <p:nvPr/>
        </p:nvSpPr>
        <p:spPr>
          <a:xfrm>
            <a:off x="3175233" y="125101"/>
            <a:ext cx="2411145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공지사항</a:t>
            </a:r>
            <a:r>
              <a:rPr lang="en-US" altLang="ko-KR"/>
              <a:t>write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870D3F-9395-4DF4-80A0-87615AD6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C99EB9-EE52-4ADA-A461-28AA6772D99E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8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7AD8D-98EC-4853-B362-91DB82F6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10" y="6328890"/>
            <a:ext cx="723900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0E3AF-F091-435D-8B47-8FC6F8A77ABD}"/>
              </a:ext>
            </a:extLst>
          </p:cNvPr>
          <p:cNvSpPr txBox="1"/>
          <p:nvPr/>
        </p:nvSpPr>
        <p:spPr>
          <a:xfrm>
            <a:off x="7011141" y="6344993"/>
            <a:ext cx="39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BD73C4-4EFB-4D95-917B-7114FB3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10" y="6330722"/>
            <a:ext cx="723900" cy="24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B16C8-9CDB-4230-BAC7-6B10E8E8ECF4}"/>
              </a:ext>
            </a:extLst>
          </p:cNvPr>
          <p:cNvSpPr txBox="1"/>
          <p:nvPr/>
        </p:nvSpPr>
        <p:spPr>
          <a:xfrm>
            <a:off x="7735041" y="6344993"/>
            <a:ext cx="471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D83FE1-A06A-44A4-8229-0EAA81F7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39" y="3683042"/>
            <a:ext cx="7799013" cy="24468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817297-B67D-466E-94AA-7CBF0D56DC88}"/>
              </a:ext>
            </a:extLst>
          </p:cNvPr>
          <p:cNvSpPr txBox="1"/>
          <p:nvPr/>
        </p:nvSpPr>
        <p:spPr>
          <a:xfrm>
            <a:off x="3185652" y="57036"/>
            <a:ext cx="2499635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공지사항</a:t>
            </a:r>
            <a:r>
              <a:rPr lang="en-US" altLang="ko-KR"/>
              <a:t>modify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4EEF1-D429-45D5-B52D-0BAD9C5B2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EF79F4-2EDC-45FE-803F-0A5EF00230E6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49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45A740-4F5A-4DFE-9BC4-DE18B0EB803A}"/>
              </a:ext>
            </a:extLst>
          </p:cNvPr>
          <p:cNvSpPr txBox="1"/>
          <p:nvPr/>
        </p:nvSpPr>
        <p:spPr>
          <a:xfrm>
            <a:off x="3666818" y="75945"/>
            <a:ext cx="2042435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공지사항</a:t>
            </a:r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B9602D-AB0A-46B6-B6AE-08742E6D764B}"/>
              </a:ext>
            </a:extLst>
          </p:cNvPr>
          <p:cNvSpPr/>
          <p:nvPr/>
        </p:nvSpPr>
        <p:spPr>
          <a:xfrm>
            <a:off x="671052" y="3429001"/>
            <a:ext cx="7698658" cy="280219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3370-7F4A-4525-8A7F-49ECD79FDE09}"/>
              </a:ext>
            </a:extLst>
          </p:cNvPr>
          <p:cNvSpPr txBox="1"/>
          <p:nvPr/>
        </p:nvSpPr>
        <p:spPr>
          <a:xfrm>
            <a:off x="1165123" y="3658963"/>
            <a:ext cx="258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첫번째 공지사항 입니다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7F3A9-ED0C-4AC2-AA5D-740505D4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81" y="3944306"/>
            <a:ext cx="361841" cy="370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E748A-27D8-4432-AFCE-006B3A08B66B}"/>
              </a:ext>
            </a:extLst>
          </p:cNvPr>
          <p:cNvSpPr txBox="1"/>
          <p:nvPr/>
        </p:nvSpPr>
        <p:spPr>
          <a:xfrm>
            <a:off x="1655000" y="3979355"/>
            <a:ext cx="948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</a:t>
            </a:r>
            <a:r>
              <a:rPr lang="en-US" altLang="ko-KR" sz="1000"/>
              <a:t>(admin)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73B6-61D9-45CE-979F-AFB284D72235}"/>
              </a:ext>
            </a:extLst>
          </p:cNvPr>
          <p:cNvSpPr txBox="1"/>
          <p:nvPr/>
        </p:nvSpPr>
        <p:spPr>
          <a:xfrm>
            <a:off x="1644447" y="4122641"/>
            <a:ext cx="1084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>
                <a:solidFill>
                  <a:srgbClr val="979797"/>
                </a:solidFill>
                <a:effectLst/>
                <a:latin typeface="Apple SD Gothic Neo"/>
              </a:rPr>
              <a:t>2024.12.01. 01:14</a:t>
            </a:r>
            <a:endParaRPr lang="ko-KR" altLang="en-US" sz="9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BEA183-0E55-4458-A169-AF6B25831029}"/>
              </a:ext>
            </a:extLst>
          </p:cNvPr>
          <p:cNvCxnSpPr>
            <a:cxnSpLocks/>
          </p:cNvCxnSpPr>
          <p:nvPr/>
        </p:nvCxnSpPr>
        <p:spPr>
          <a:xfrm>
            <a:off x="1165123" y="4446639"/>
            <a:ext cx="66736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7BA9C0-A9E5-4DD8-9B82-64C63ECECFD0}"/>
              </a:ext>
            </a:extLst>
          </p:cNvPr>
          <p:cNvSpPr txBox="1"/>
          <p:nvPr/>
        </p:nvSpPr>
        <p:spPr>
          <a:xfrm>
            <a:off x="1305232" y="4608871"/>
            <a:ext cx="61455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안녕하세요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첫번재 공지사항입니다</a:t>
            </a:r>
            <a:endParaRPr lang="en-US" altLang="ko-KR" sz="900"/>
          </a:p>
          <a:p>
            <a:r>
              <a:rPr lang="ko-KR" altLang="en-US" sz="900"/>
              <a:t>우리모두 열심히 해서</a:t>
            </a:r>
            <a:endParaRPr lang="en-US" altLang="ko-KR" sz="900"/>
          </a:p>
          <a:p>
            <a:r>
              <a:rPr lang="ko-KR" altLang="en-US" sz="900"/>
              <a:t>잘해봅시다</a:t>
            </a:r>
            <a:endParaRPr lang="en-US" altLang="ko-KR" sz="900"/>
          </a:p>
          <a:p>
            <a:r>
              <a:rPr lang="ko-KR" altLang="en-US" sz="900"/>
              <a:t>파이팅 해봅시다</a:t>
            </a:r>
            <a:endParaRPr lang="en-US" altLang="ko-KR" sz="900"/>
          </a:p>
          <a:p>
            <a:r>
              <a:rPr lang="ko-KR" altLang="en-US" sz="900"/>
              <a:t>감사합니다</a:t>
            </a:r>
            <a:r>
              <a:rPr lang="en-US" altLang="ko-KR" sz="900"/>
              <a:t>.</a:t>
            </a:r>
          </a:p>
          <a:p>
            <a:endParaRPr lang="ko-KR" altLang="en-US" sz="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B5251B-3E4A-4DC8-9ACC-945B6DC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30" y="4223395"/>
            <a:ext cx="581088" cy="2241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895A92-B3BE-465C-A02D-A3A302CAE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068" y="6339486"/>
            <a:ext cx="723900" cy="247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00852" y="633948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chemeClr val="bg1"/>
                </a:solidFill>
              </a:rPr>
              <a:t>목록으로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40E51BC-4ACA-44C2-975D-943FDD724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03448-A2B7-4955-A277-FFCCD6928E2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6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B9602D-AB0A-46B6-B6AE-08742E6D764B}"/>
              </a:ext>
            </a:extLst>
          </p:cNvPr>
          <p:cNvSpPr/>
          <p:nvPr/>
        </p:nvSpPr>
        <p:spPr>
          <a:xfrm>
            <a:off x="671052" y="3429001"/>
            <a:ext cx="7698658" cy="280219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3370-7F4A-4525-8A7F-49ECD79FDE09}"/>
              </a:ext>
            </a:extLst>
          </p:cNvPr>
          <p:cNvSpPr txBox="1"/>
          <p:nvPr/>
        </p:nvSpPr>
        <p:spPr>
          <a:xfrm>
            <a:off x="1165123" y="3658963"/>
            <a:ext cx="258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첫번째 공지사항 입니다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7F3A9-ED0C-4AC2-AA5D-740505D4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81" y="3944306"/>
            <a:ext cx="361841" cy="370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E748A-27D8-4432-AFCE-006B3A08B66B}"/>
              </a:ext>
            </a:extLst>
          </p:cNvPr>
          <p:cNvSpPr txBox="1"/>
          <p:nvPr/>
        </p:nvSpPr>
        <p:spPr>
          <a:xfrm>
            <a:off x="1655000" y="3979355"/>
            <a:ext cx="948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관리자</a:t>
            </a:r>
            <a:r>
              <a:rPr lang="en-US" altLang="ko-KR" sz="1000"/>
              <a:t>(admin)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73B6-61D9-45CE-979F-AFB284D72235}"/>
              </a:ext>
            </a:extLst>
          </p:cNvPr>
          <p:cNvSpPr txBox="1"/>
          <p:nvPr/>
        </p:nvSpPr>
        <p:spPr>
          <a:xfrm>
            <a:off x="1644447" y="4122641"/>
            <a:ext cx="1084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>
                <a:solidFill>
                  <a:srgbClr val="979797"/>
                </a:solidFill>
                <a:effectLst/>
                <a:latin typeface="Apple SD Gothic Neo"/>
              </a:rPr>
              <a:t>2024.12.01. 01:14</a:t>
            </a:r>
            <a:endParaRPr lang="ko-KR" altLang="en-US" sz="9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BEA183-0E55-4458-A169-AF6B25831029}"/>
              </a:ext>
            </a:extLst>
          </p:cNvPr>
          <p:cNvCxnSpPr>
            <a:cxnSpLocks/>
          </p:cNvCxnSpPr>
          <p:nvPr/>
        </p:nvCxnSpPr>
        <p:spPr>
          <a:xfrm>
            <a:off x="1165123" y="4446639"/>
            <a:ext cx="66736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7BA9C0-A9E5-4DD8-9B82-64C63ECECFD0}"/>
              </a:ext>
            </a:extLst>
          </p:cNvPr>
          <p:cNvSpPr txBox="1"/>
          <p:nvPr/>
        </p:nvSpPr>
        <p:spPr>
          <a:xfrm>
            <a:off x="1305232" y="4608871"/>
            <a:ext cx="61455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안녕하세요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첫번재 공지사항입니다</a:t>
            </a:r>
            <a:endParaRPr lang="en-US" altLang="ko-KR" sz="900"/>
          </a:p>
          <a:p>
            <a:r>
              <a:rPr lang="ko-KR" altLang="en-US" sz="900"/>
              <a:t>우리모두 열심히 해서</a:t>
            </a:r>
            <a:endParaRPr lang="en-US" altLang="ko-KR" sz="900"/>
          </a:p>
          <a:p>
            <a:r>
              <a:rPr lang="ko-KR" altLang="en-US" sz="900"/>
              <a:t>잘해봅시다</a:t>
            </a:r>
            <a:endParaRPr lang="en-US" altLang="ko-KR" sz="900"/>
          </a:p>
          <a:p>
            <a:r>
              <a:rPr lang="ko-KR" altLang="en-US" sz="900"/>
              <a:t>파이팅 해봅시다</a:t>
            </a:r>
            <a:endParaRPr lang="en-US" altLang="ko-KR" sz="900"/>
          </a:p>
          <a:p>
            <a:r>
              <a:rPr lang="ko-KR" altLang="en-US" sz="900"/>
              <a:t>감사합니다</a:t>
            </a:r>
            <a:r>
              <a:rPr lang="en-US" altLang="ko-KR" sz="900"/>
              <a:t>.</a:t>
            </a:r>
          </a:p>
          <a:p>
            <a:endParaRPr lang="ko-KR" altLang="en-US" sz="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B5251B-3E4A-4DC8-9ACC-945B6DC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30" y="4223395"/>
            <a:ext cx="581088" cy="2241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895A92-B3BE-465C-A02D-A3A302CAE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068" y="6347030"/>
            <a:ext cx="723900" cy="247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B64E029-B01B-46AF-93EA-1AF49F250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776" y="6347030"/>
            <a:ext cx="723900" cy="2476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9EE03E-928D-4791-96AF-BD64CC202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484" y="6349193"/>
            <a:ext cx="723900" cy="247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44BDC-5CC9-4E60-97A2-A59FDDF6BF3E}"/>
              </a:ext>
            </a:extLst>
          </p:cNvPr>
          <p:cNvSpPr txBox="1"/>
          <p:nvPr/>
        </p:nvSpPr>
        <p:spPr>
          <a:xfrm>
            <a:off x="6884166" y="63555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31422" y="98071"/>
            <a:ext cx="2293158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공지사항</a:t>
            </a:r>
            <a:r>
              <a:rPr lang="en-US" altLang="ko-KR"/>
              <a:t>view</a:t>
            </a:r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F335D2-8987-4E92-99C0-60225B451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BE40D-944D-446E-ADAA-84132B8B6469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4FD543-6A75-4547-A2B0-9504183C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9" y="3636767"/>
            <a:ext cx="7743825" cy="26479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48C8BAB-C473-4381-B424-FD5394DB3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1" y="6397962"/>
            <a:ext cx="923925" cy="1428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31FC47-CE22-41F1-8EDA-4483E3C90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072" y="6306767"/>
            <a:ext cx="819150" cy="266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0F8B52-E356-472E-B159-51483AB07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968" y="3427090"/>
            <a:ext cx="2463016" cy="2096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D818FB-10FD-4879-B34A-B5076DC22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2BC884-39A9-48DB-8151-ED371837D343}"/>
              </a:ext>
            </a:extLst>
          </p:cNvPr>
          <p:cNvSpPr txBox="1"/>
          <p:nvPr/>
        </p:nvSpPr>
        <p:spPr>
          <a:xfrm>
            <a:off x="3164963" y="115941"/>
            <a:ext cx="267805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관리자 커뮤니티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EC92CF-7507-40F2-9E6C-96E7FCAC5C33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6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 b="1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	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7AD8D-98EC-4853-B362-91DB82F6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10" y="6328890"/>
            <a:ext cx="723900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0E3AF-F091-435D-8B47-8FC6F8A77ABD}"/>
              </a:ext>
            </a:extLst>
          </p:cNvPr>
          <p:cNvSpPr txBox="1"/>
          <p:nvPr/>
        </p:nvSpPr>
        <p:spPr>
          <a:xfrm>
            <a:off x="7011141" y="6344993"/>
            <a:ext cx="39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작성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BD73C4-4EFB-4D95-917B-7114FB3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10" y="6330722"/>
            <a:ext cx="723900" cy="24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B16C8-9CDB-4230-BAC7-6B10E8E8ECF4}"/>
              </a:ext>
            </a:extLst>
          </p:cNvPr>
          <p:cNvSpPr txBox="1"/>
          <p:nvPr/>
        </p:nvSpPr>
        <p:spPr>
          <a:xfrm>
            <a:off x="7735041" y="6344993"/>
            <a:ext cx="471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A135C4-F288-4C85-8BB5-B8CBAA075C32}"/>
              </a:ext>
            </a:extLst>
          </p:cNvPr>
          <p:cNvSpPr txBox="1"/>
          <p:nvPr/>
        </p:nvSpPr>
        <p:spPr>
          <a:xfrm>
            <a:off x="3053132" y="82685"/>
            <a:ext cx="292570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관리자 커뮤니티</a:t>
            </a:r>
            <a:r>
              <a:rPr lang="en-US" altLang="ko-KR"/>
              <a:t>write</a:t>
            </a:r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870D3F-9395-4DF4-80A0-87615AD6B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1BD453F-F9D6-4677-9686-C4659EC6B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5" y="3507813"/>
            <a:ext cx="7854130" cy="26871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9B6E24-6C14-49B2-889D-9D41172036FF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 b="1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	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7AD8D-98EC-4853-B362-91DB82F6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610" y="6328890"/>
            <a:ext cx="723900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0E3AF-F091-435D-8B47-8FC6F8A77ABD}"/>
              </a:ext>
            </a:extLst>
          </p:cNvPr>
          <p:cNvSpPr txBox="1"/>
          <p:nvPr/>
        </p:nvSpPr>
        <p:spPr>
          <a:xfrm>
            <a:off x="7011141" y="6344993"/>
            <a:ext cx="390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2BD73C4-4EFB-4D95-917B-7114FB36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10" y="6330722"/>
            <a:ext cx="723900" cy="24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7B16C8-9CDB-4230-BAC7-6B10E8E8ECF4}"/>
              </a:ext>
            </a:extLst>
          </p:cNvPr>
          <p:cNvSpPr txBox="1"/>
          <p:nvPr/>
        </p:nvSpPr>
        <p:spPr>
          <a:xfrm>
            <a:off x="7735041" y="6344993"/>
            <a:ext cx="471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취소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AE4EEF1-D429-45D5-B52D-0BAD9C5B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0B4709-D0B5-4AAD-8B43-B54AFFDE70A0}"/>
              </a:ext>
            </a:extLst>
          </p:cNvPr>
          <p:cNvSpPr txBox="1"/>
          <p:nvPr/>
        </p:nvSpPr>
        <p:spPr>
          <a:xfrm>
            <a:off x="3034471" y="115941"/>
            <a:ext cx="30379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관리자 커뮤니티</a:t>
            </a:r>
            <a:r>
              <a:rPr lang="en-US" altLang="ko-KR"/>
              <a:t>modify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3DEA1-A566-412D-8558-B7904C4CE31F}"/>
              </a:ext>
            </a:extLst>
          </p:cNvPr>
          <p:cNvSpPr/>
          <p:nvPr/>
        </p:nvSpPr>
        <p:spPr>
          <a:xfrm>
            <a:off x="733922" y="3856186"/>
            <a:ext cx="704850" cy="30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9BFC6-61D2-49BD-89ED-BD10C2560E5D}"/>
              </a:ext>
            </a:extLst>
          </p:cNvPr>
          <p:cNvSpPr txBox="1"/>
          <p:nvPr/>
        </p:nvSpPr>
        <p:spPr>
          <a:xfrm>
            <a:off x="733922" y="393351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1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438B4F-E73D-4F58-BEE6-6749898E9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22" y="3507813"/>
            <a:ext cx="7639050" cy="2476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1140A-DFD1-44CE-AB08-A468AF579EB1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8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 b="1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B9602D-AB0A-46B6-B6AE-08742E6D764B}"/>
              </a:ext>
            </a:extLst>
          </p:cNvPr>
          <p:cNvSpPr/>
          <p:nvPr/>
        </p:nvSpPr>
        <p:spPr>
          <a:xfrm>
            <a:off x="671052" y="3429001"/>
            <a:ext cx="7698658" cy="280219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03370-7F4A-4525-8A7F-49ECD79FDE09}"/>
              </a:ext>
            </a:extLst>
          </p:cNvPr>
          <p:cNvSpPr txBox="1"/>
          <p:nvPr/>
        </p:nvSpPr>
        <p:spPr>
          <a:xfrm>
            <a:off x="1165123" y="3658963"/>
            <a:ext cx="2587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[</a:t>
            </a:r>
            <a:r>
              <a:rPr lang="ko-KR" altLang="en-US" sz="1200"/>
              <a:t>메뉴얼개발팀</a:t>
            </a:r>
            <a:r>
              <a:rPr lang="en-US" altLang="ko-KR" sz="1200"/>
              <a:t>] </a:t>
            </a:r>
            <a:r>
              <a:rPr lang="ko-KR" altLang="en-US" sz="1200"/>
              <a:t>안녕하세요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E7F3A9-ED0C-4AC2-AA5D-740505D4E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481" y="3944306"/>
            <a:ext cx="361841" cy="370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3E748A-27D8-4432-AFCE-006B3A08B66B}"/>
              </a:ext>
            </a:extLst>
          </p:cNvPr>
          <p:cNvSpPr txBox="1"/>
          <p:nvPr/>
        </p:nvSpPr>
        <p:spPr>
          <a:xfrm>
            <a:off x="1655000" y="3979355"/>
            <a:ext cx="948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JJ417976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73B6-61D9-45CE-979F-AFB284D72235}"/>
              </a:ext>
            </a:extLst>
          </p:cNvPr>
          <p:cNvSpPr txBox="1"/>
          <p:nvPr/>
        </p:nvSpPr>
        <p:spPr>
          <a:xfrm>
            <a:off x="1644447" y="4122641"/>
            <a:ext cx="10840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i="0">
                <a:solidFill>
                  <a:srgbClr val="979797"/>
                </a:solidFill>
                <a:effectLst/>
                <a:latin typeface="Apple SD Gothic Neo"/>
              </a:rPr>
              <a:t>2024.12.01. 01:14</a:t>
            </a:r>
            <a:endParaRPr lang="ko-KR" altLang="en-US" sz="9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BEA183-0E55-4458-A169-AF6B25831029}"/>
              </a:ext>
            </a:extLst>
          </p:cNvPr>
          <p:cNvCxnSpPr>
            <a:cxnSpLocks/>
          </p:cNvCxnSpPr>
          <p:nvPr/>
        </p:nvCxnSpPr>
        <p:spPr>
          <a:xfrm>
            <a:off x="1165123" y="4446639"/>
            <a:ext cx="66736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7BA9C0-A9E5-4DD8-9B82-64C63ECECFD0}"/>
              </a:ext>
            </a:extLst>
          </p:cNvPr>
          <p:cNvSpPr txBox="1"/>
          <p:nvPr/>
        </p:nvSpPr>
        <p:spPr>
          <a:xfrm>
            <a:off x="1305232" y="4608871"/>
            <a:ext cx="61455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안녕하세요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이번주 개발팀 개발컨테스트 행사있는데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시간나시면 한번씩 들러서 소중한 한표 부탁 드립니다</a:t>
            </a:r>
            <a:r>
              <a:rPr lang="en-US" altLang="ko-KR" sz="900"/>
              <a:t>. </a:t>
            </a:r>
            <a:r>
              <a:rPr lang="ko-KR" altLang="en-US" sz="900"/>
              <a:t>경품추첨 있습니다</a:t>
            </a:r>
            <a:r>
              <a:rPr lang="en-US" altLang="ko-KR" sz="900"/>
              <a:t>~</a:t>
            </a:r>
          </a:p>
          <a:p>
            <a:r>
              <a:rPr lang="ko-KR" altLang="en-US" sz="900"/>
              <a:t>감사합니다</a:t>
            </a:r>
            <a:r>
              <a:rPr lang="en-US" altLang="ko-KR" sz="900"/>
              <a:t>.</a:t>
            </a:r>
          </a:p>
          <a:p>
            <a:endParaRPr lang="ko-KR" altLang="en-US" sz="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B5251B-3E4A-4DC8-9ACC-945B6DC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930" y="4223395"/>
            <a:ext cx="581088" cy="22413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8895A92-B3BE-465C-A02D-A3A302CAE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068" y="6347030"/>
            <a:ext cx="723900" cy="2476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B64E029-B01B-46AF-93EA-1AF49F250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776" y="6347030"/>
            <a:ext cx="723900" cy="2476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9EE03E-928D-4791-96AF-BD64CC202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484" y="6349193"/>
            <a:ext cx="723900" cy="247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44BDC-5CC9-4E60-97A2-A59FDDF6BF3E}"/>
              </a:ext>
            </a:extLst>
          </p:cNvPr>
          <p:cNvSpPr txBox="1"/>
          <p:nvPr/>
        </p:nvSpPr>
        <p:spPr>
          <a:xfrm>
            <a:off x="6884166" y="635558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삭제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F335D2-8987-4E92-99C0-60225B451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B95B6A-3A9F-431B-A367-166226D13A04}"/>
              </a:ext>
            </a:extLst>
          </p:cNvPr>
          <p:cNvSpPr txBox="1"/>
          <p:nvPr/>
        </p:nvSpPr>
        <p:spPr>
          <a:xfrm>
            <a:off x="3001405" y="115941"/>
            <a:ext cx="30379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관리자 커뮤니티</a:t>
            </a:r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43556-6384-45C1-86CB-89AD80EFAD89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 b="1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340726" y="103477"/>
            <a:ext cx="2293158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업무상황</a:t>
            </a:r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F335D2-8987-4E92-99C0-60225B45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4CBCAFF-D816-487B-922C-10B8C687D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5" t="55078" r="11554"/>
          <a:stretch/>
        </p:blipFill>
        <p:spPr>
          <a:xfrm>
            <a:off x="6057901" y="3899598"/>
            <a:ext cx="2617838" cy="13821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882326-FB72-42B8-BE1E-ED3587907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65" y="3227041"/>
            <a:ext cx="3400425" cy="31337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439DBE2-471D-458D-A268-9037572A54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1"/>
          <a:stretch/>
        </p:blipFill>
        <p:spPr>
          <a:xfrm>
            <a:off x="4172197" y="3214042"/>
            <a:ext cx="1659196" cy="316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7D43C0-936E-4282-81E6-C7817C28B939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4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185652" y="122681"/>
            <a:ext cx="260309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관리자 조직도</a:t>
            </a:r>
            <a:r>
              <a:rPr lang="en-US" altLang="ko-KR"/>
              <a:t>view</a:t>
            </a:r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FF335D2-8987-4E92-99C0-60225B451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B07A5B-9576-48C1-B332-3DE9C6D5B01F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89DE8-25C3-4B00-9DC8-A358E8DD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303" y="2697093"/>
            <a:ext cx="6253316" cy="37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117988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3538F-8329-4619-9AB1-F3BD1714147C}"/>
              </a:ext>
            </a:extLst>
          </p:cNvPr>
          <p:cNvSpPr txBox="1"/>
          <p:nvPr/>
        </p:nvSpPr>
        <p:spPr>
          <a:xfrm>
            <a:off x="7160342" y="1085249"/>
            <a:ext cx="108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ko-KR" altLang="en-US" sz="8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167702-1B94-4D6A-90E0-A962D297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284088"/>
            <a:ext cx="8384458" cy="6278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88016-F41E-4B1C-A38E-77AB1737CB6B}"/>
              </a:ext>
            </a:extLst>
          </p:cNvPr>
          <p:cNvSpPr txBox="1"/>
          <p:nvPr/>
        </p:nvSpPr>
        <p:spPr>
          <a:xfrm>
            <a:off x="3207773" y="3060289"/>
            <a:ext cx="300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혁신을 이끌어가는  </a:t>
            </a:r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우리는 </a:t>
            </a:r>
            <a:r>
              <a:rPr lang="en-US" altLang="ko-KR" sz="1200">
                <a:solidFill>
                  <a:schemeClr val="bg1"/>
                </a:solidFill>
              </a:rPr>
              <a:t>EZEN – ICONIC </a:t>
            </a:r>
            <a:r>
              <a:rPr lang="ko-KR" altLang="en-US" sz="1200">
                <a:solidFill>
                  <a:schemeClr val="bg1"/>
                </a:solidFill>
              </a:rPr>
              <a:t>입니다</a:t>
            </a:r>
            <a:r>
              <a:rPr lang="en-US" altLang="ko-KR" sz="120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>
              <a:solidFill>
                <a:schemeClr val="bg1"/>
              </a:solidFill>
            </a:endParaRPr>
          </a:p>
          <a:p>
            <a:pPr algn="ctr"/>
            <a:r>
              <a:rPr lang="ko-KR" altLang="en-US" sz="1200">
                <a:solidFill>
                  <a:schemeClr val="bg1"/>
                </a:solidFill>
              </a:rPr>
              <a:t>로그인하기</a:t>
            </a:r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6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70453" y="110617"/>
            <a:ext cx="260309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근태 </a:t>
            </a:r>
            <a:r>
              <a:rPr lang="en-US" altLang="ko-KR"/>
              <a:t>view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79949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C73B015-0A54-44BA-AD7E-42A69DF1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41" y="803788"/>
            <a:ext cx="723900" cy="2476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8326C3-C796-4E60-B46A-FE8B9BE2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1" y="1105905"/>
            <a:ext cx="605577" cy="24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805FF-41D5-4A2F-806E-6BE2491DD630}"/>
              </a:ext>
            </a:extLst>
          </p:cNvPr>
          <p:cNvSpPr txBox="1"/>
          <p:nvPr/>
        </p:nvSpPr>
        <p:spPr>
          <a:xfrm>
            <a:off x="2544311" y="1122008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B502F-5509-4A11-8663-19E4A2599D97}"/>
              </a:ext>
            </a:extLst>
          </p:cNvPr>
          <p:cNvSpPr txBox="1"/>
          <p:nvPr/>
        </p:nvSpPr>
        <p:spPr>
          <a:xfrm>
            <a:off x="8139201" y="827179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3C0CA-7349-4169-A1D9-3F24E776736F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1638CD-CCA6-4C98-B1AD-E2DF8FF8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" y="1567948"/>
            <a:ext cx="8377084" cy="47879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8DA8305-54BC-4588-9A91-3C770861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71" y="1051438"/>
            <a:ext cx="1666875" cy="323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DBDF7D-6268-4803-B6F6-D6F5C2BBC00C}"/>
              </a:ext>
            </a:extLst>
          </p:cNvPr>
          <p:cNvSpPr txBox="1"/>
          <p:nvPr/>
        </p:nvSpPr>
        <p:spPr>
          <a:xfrm>
            <a:off x="7639665" y="3237271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휴일근무 </a:t>
            </a:r>
            <a:r>
              <a:rPr lang="en-US" altLang="ko-KR" sz="800">
                <a:highlight>
                  <a:srgbClr val="FFFF00"/>
                </a:highlight>
              </a:rPr>
              <a:t>04.00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06ECA-57E7-4F47-9D1A-2E33DDF2D550}"/>
              </a:ext>
            </a:extLst>
          </p:cNvPr>
          <p:cNvSpPr txBox="1"/>
          <p:nvPr/>
        </p:nvSpPr>
        <p:spPr>
          <a:xfrm>
            <a:off x="2005782" y="4166262"/>
            <a:ext cx="870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대체휴일 </a:t>
            </a:r>
            <a:r>
              <a:rPr lang="en-US" altLang="ko-KR" sz="800">
                <a:highlight>
                  <a:srgbClr val="FFFF00"/>
                </a:highlight>
              </a:rPr>
              <a:t>08.00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953F94-AA77-4299-824B-0CE6402C2E37}"/>
              </a:ext>
            </a:extLst>
          </p:cNvPr>
          <p:cNvSpPr txBox="1"/>
          <p:nvPr/>
        </p:nvSpPr>
        <p:spPr>
          <a:xfrm>
            <a:off x="789039" y="5132439"/>
            <a:ext cx="899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휴일근무 </a:t>
            </a:r>
            <a:r>
              <a:rPr lang="en-US" altLang="ko-KR" sz="800">
                <a:highlight>
                  <a:srgbClr val="FFFF00"/>
                </a:highlight>
              </a:rPr>
              <a:t>04.00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80107B7-C6B7-408B-BEE2-A64A07F6A25B}"/>
              </a:ext>
            </a:extLst>
          </p:cNvPr>
          <p:cNvCxnSpPr/>
          <p:nvPr/>
        </p:nvCxnSpPr>
        <p:spPr>
          <a:xfrm>
            <a:off x="353960" y="708549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F2288D-6AEF-4778-9118-DC1D0557ED7E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5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63079" y="88492"/>
            <a:ext cx="260309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근태 상세 </a:t>
            </a:r>
            <a:r>
              <a:rPr lang="en-US" altLang="ko-KR"/>
              <a:t>view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C73B015-0A54-44BA-AD7E-42A69DF1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52" y="856670"/>
            <a:ext cx="723900" cy="2476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8326C3-C796-4E60-B46A-FE8B9BE2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1" y="1105905"/>
            <a:ext cx="605577" cy="24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805FF-41D5-4A2F-806E-6BE2491DD630}"/>
              </a:ext>
            </a:extLst>
          </p:cNvPr>
          <p:cNvSpPr txBox="1"/>
          <p:nvPr/>
        </p:nvSpPr>
        <p:spPr>
          <a:xfrm>
            <a:off x="2544311" y="1122008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B502F-5509-4A11-8663-19E4A2599D97}"/>
              </a:ext>
            </a:extLst>
          </p:cNvPr>
          <p:cNvSpPr txBox="1"/>
          <p:nvPr/>
        </p:nvSpPr>
        <p:spPr>
          <a:xfrm>
            <a:off x="8013841" y="864044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3C0CA-7349-4169-A1D9-3F24E776736F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1638CD-CCA6-4C98-B1AD-E2DF8FF8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" y="1567948"/>
            <a:ext cx="8377084" cy="47879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8DA8305-54BC-4588-9A91-3C770861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71" y="1051438"/>
            <a:ext cx="1666875" cy="323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DBDF7D-6268-4803-B6F6-D6F5C2BBC00C}"/>
              </a:ext>
            </a:extLst>
          </p:cNvPr>
          <p:cNvSpPr txBox="1"/>
          <p:nvPr/>
        </p:nvSpPr>
        <p:spPr>
          <a:xfrm>
            <a:off x="7639665" y="3237271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휴일근무 </a:t>
            </a:r>
            <a:r>
              <a:rPr lang="en-US" altLang="ko-KR" sz="800">
                <a:highlight>
                  <a:srgbClr val="FFFF00"/>
                </a:highlight>
              </a:rPr>
              <a:t>04.00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06ECA-57E7-4F47-9D1A-2E33DDF2D550}"/>
              </a:ext>
            </a:extLst>
          </p:cNvPr>
          <p:cNvSpPr txBox="1"/>
          <p:nvPr/>
        </p:nvSpPr>
        <p:spPr>
          <a:xfrm>
            <a:off x="2005782" y="4166262"/>
            <a:ext cx="870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대체휴일 </a:t>
            </a:r>
            <a:r>
              <a:rPr lang="en-US" altLang="ko-KR" sz="800">
                <a:highlight>
                  <a:srgbClr val="FFFF00"/>
                </a:highlight>
              </a:rPr>
              <a:t>08.00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953F94-AA77-4299-824B-0CE6402C2E37}"/>
              </a:ext>
            </a:extLst>
          </p:cNvPr>
          <p:cNvSpPr txBox="1"/>
          <p:nvPr/>
        </p:nvSpPr>
        <p:spPr>
          <a:xfrm>
            <a:off x="789039" y="5132439"/>
            <a:ext cx="899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ighlight>
                  <a:srgbClr val="FFFF00"/>
                </a:highlight>
              </a:rPr>
              <a:t>휴일근무 </a:t>
            </a:r>
            <a:r>
              <a:rPr lang="en-US" altLang="ko-KR" sz="800">
                <a:highlight>
                  <a:srgbClr val="FFFF00"/>
                </a:highlight>
              </a:rPr>
              <a:t>04.00</a:t>
            </a:r>
            <a:endParaRPr lang="ko-KR" altLang="en-US" sz="80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54B75-0848-457B-99E2-45D33E883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009" y="2690509"/>
            <a:ext cx="3391946" cy="2154238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>
            <a:outerShdw blurRad="76200" dist="38100" dir="7800000" sx="200000" sy="2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FAC1457-70F7-4CB3-8004-BA05F0B370AC}"/>
              </a:ext>
            </a:extLst>
          </p:cNvPr>
          <p:cNvCxnSpPr/>
          <p:nvPr/>
        </p:nvCxnSpPr>
        <p:spPr>
          <a:xfrm>
            <a:off x="346586" y="708547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4CE8C1-0DAD-4005-815F-6FF521B903C1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6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3C73B015-0A54-44BA-AD7E-42A69DF1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52" y="834547"/>
            <a:ext cx="571454" cy="24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B502F-5509-4A11-8663-19E4A2599D97}"/>
              </a:ext>
            </a:extLst>
          </p:cNvPr>
          <p:cNvSpPr txBox="1"/>
          <p:nvPr/>
        </p:nvSpPr>
        <p:spPr>
          <a:xfrm>
            <a:off x="7942246" y="841100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ADEB5C-FD95-4448-A41B-B447352BECD0}"/>
              </a:ext>
            </a:extLst>
          </p:cNvPr>
          <p:cNvSpPr txBox="1"/>
          <p:nvPr/>
        </p:nvSpPr>
        <p:spPr>
          <a:xfrm>
            <a:off x="502277" y="3743559"/>
            <a:ext cx="8180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연차 신청시 종일</a:t>
            </a:r>
            <a:r>
              <a:rPr lang="en-US" altLang="ko-KR" sz="1000"/>
              <a:t>/ </a:t>
            </a:r>
            <a:r>
              <a:rPr lang="ko-KR" altLang="en-US" sz="1000"/>
              <a:t>오전</a:t>
            </a:r>
            <a:r>
              <a:rPr lang="en-US" altLang="ko-KR" sz="1000"/>
              <a:t>/</a:t>
            </a:r>
            <a:r>
              <a:rPr lang="ko-KR" altLang="en-US" sz="1000"/>
              <a:t>오후 선택을 필수로 둔다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근태신청은 현재일 기준으로 </a:t>
            </a:r>
            <a:r>
              <a:rPr lang="en-US" altLang="ko-KR" sz="1000"/>
              <a:t>30</a:t>
            </a:r>
            <a:r>
              <a:rPr lang="ko-KR" altLang="en-US" sz="1000"/>
              <a:t>일 이전에만 신청 가능하다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/>
              <a:t>1</a:t>
            </a:r>
            <a:r>
              <a:rPr lang="ko-KR" altLang="en-US" sz="1000"/>
              <a:t>년미만 연차 생성은 만근기준으로 생성됨으로 추후 만근조건이 충족되지 않을 시 연차생성건이 차감될 수 있다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000"/>
              <a:t>2</a:t>
            </a:r>
            <a:r>
              <a:rPr lang="ko-KR" altLang="en-US" sz="1000"/>
              <a:t>일 이상의 신청 경우에는 반차 신청이 불가능함으로</a:t>
            </a:r>
            <a:r>
              <a:rPr lang="en-US" altLang="ko-KR" sz="1000"/>
              <a:t>, </a:t>
            </a:r>
            <a:r>
              <a:rPr lang="ko-KR" altLang="en-US" sz="1000"/>
              <a:t>반차가 필요할 경우 일단위로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b="0" i="0">
                <a:effectLst/>
                <a:latin typeface="Nanum Gothic"/>
              </a:rPr>
              <a:t>연장</a:t>
            </a:r>
            <a:r>
              <a:rPr lang="en-US" altLang="ko-KR" sz="1000" b="0" i="0">
                <a:effectLst/>
                <a:latin typeface="Nanum Gothic"/>
              </a:rPr>
              <a:t>OT/</a:t>
            </a:r>
            <a:r>
              <a:rPr lang="ko-KR" altLang="en-US" sz="1000" b="0" i="0">
                <a:effectLst/>
                <a:latin typeface="Nanum Gothic"/>
              </a:rPr>
              <a:t>휴일근무시간이 </a:t>
            </a:r>
            <a:r>
              <a:rPr lang="en-US" altLang="ko-KR" sz="1000" b="0" i="0">
                <a:effectLst/>
                <a:latin typeface="Nanum Gothic"/>
              </a:rPr>
              <a:t>5</a:t>
            </a:r>
            <a:r>
              <a:rPr lang="ko-KR" altLang="en-US" sz="1000" b="0" i="0">
                <a:effectLst/>
                <a:latin typeface="Nanum Gothic"/>
              </a:rPr>
              <a:t>시간이상일 경우 휴게시간 </a:t>
            </a:r>
            <a:r>
              <a:rPr lang="en-US" altLang="ko-KR" sz="1000" b="0" i="0">
                <a:effectLst/>
                <a:latin typeface="Nanum Gothic"/>
              </a:rPr>
              <a:t>1</a:t>
            </a:r>
            <a:r>
              <a:rPr lang="ko-KR" altLang="en-US" sz="1000" b="0" i="0">
                <a:effectLst/>
                <a:latin typeface="Nanum Gothic"/>
              </a:rPr>
              <a:t>시간이 자동 차감되어 적용된다</a:t>
            </a:r>
            <a:r>
              <a:rPr lang="en-US" altLang="ko-KR" sz="1000" b="0" i="0">
                <a:effectLst/>
                <a:latin typeface="Nanum Gothic"/>
              </a:rPr>
              <a:t>.</a:t>
            </a:r>
            <a:endParaRPr lang="ko-KR" altLang="en-US" sz="100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FD2316C-260E-4733-9CEC-A142AC4B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33" y="1137511"/>
            <a:ext cx="7667625" cy="11144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FED90B7-402A-4696-9C05-3940E4D09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1" y="6449580"/>
            <a:ext cx="923925" cy="13557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1C8962B-7ECC-4155-871D-57AA09A67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32" y="2303406"/>
            <a:ext cx="7667625" cy="14287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48AC20D-EF56-4097-B074-B70E2586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97" y="841100"/>
            <a:ext cx="571454" cy="2476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849934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24BF42-744C-4EF1-8C27-2B8E1AA25B74}"/>
              </a:ext>
            </a:extLst>
          </p:cNvPr>
          <p:cNvCxnSpPr/>
          <p:nvPr/>
        </p:nvCxnSpPr>
        <p:spPr>
          <a:xfrm>
            <a:off x="353961" y="715921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210765-B263-4A08-9552-4903A165CE84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071947" y="103477"/>
            <a:ext cx="260309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/</a:t>
            </a:r>
            <a:r>
              <a:rPr lang="ko-KR" altLang="en-US"/>
              <a:t>근태 신청</a:t>
            </a:r>
            <a:r>
              <a:rPr lang="en-US" altLang="ko-KR"/>
              <a:t>view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179932-FD14-4C3D-8B00-AD96D50AB2F2}"/>
              </a:ext>
            </a:extLst>
          </p:cNvPr>
          <p:cNvGrpSpPr/>
          <p:nvPr/>
        </p:nvGrpSpPr>
        <p:grpSpPr>
          <a:xfrm>
            <a:off x="531773" y="4561088"/>
            <a:ext cx="7825139" cy="1840525"/>
            <a:chOff x="531773" y="4561088"/>
            <a:chExt cx="7825139" cy="18405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65FBDB8-888F-4822-B57E-1A731DE28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773" y="4561088"/>
              <a:ext cx="7825139" cy="18405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2BBB50-A880-4435-B400-FB060D56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2180" y="4648787"/>
              <a:ext cx="1395474" cy="2003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A297C4-EAD6-4546-B6BA-DBC4FB201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6465" y="4652394"/>
              <a:ext cx="601127" cy="20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3503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143448" y="69443"/>
            <a:ext cx="285710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정보수정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74357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복리후생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F8A61-22FA-4BC9-BF1B-3174918C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8" y="1237049"/>
            <a:ext cx="7648575" cy="35190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8783A8-62AC-48EF-A270-AD0B1C4F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9" y="1549401"/>
            <a:ext cx="1137282" cy="14033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58FDA7-8D49-489E-B40B-41D69DAE6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57" y="896049"/>
            <a:ext cx="571454" cy="24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15250" y="905715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1FFE0-140C-42A7-A0D0-2E193120C5AA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6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2190198" y="73980"/>
            <a:ext cx="43112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정보수정</a:t>
            </a:r>
            <a:r>
              <a:rPr lang="en-US" altLang="ko-KR"/>
              <a:t>/</a:t>
            </a:r>
            <a:r>
              <a:rPr lang="ko-KR" altLang="en-US"/>
              <a:t>비밀번호변경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74357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복리후생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1F8A61-22FA-4BC9-BF1B-3174918C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68" y="1237049"/>
            <a:ext cx="7648575" cy="35190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58783A8-62AC-48EF-A270-AD0B1C4F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509" y="1549401"/>
            <a:ext cx="1137282" cy="14033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58FDA7-8D49-489E-B40B-41D69DAE6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57" y="896049"/>
            <a:ext cx="571454" cy="24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15250" y="905715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4E53FB-BDAA-4659-B940-30BAE4873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860" y="1929450"/>
            <a:ext cx="3866277" cy="21342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8751CF-C78B-4562-BBE5-134E6AF2188A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8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복리후생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21487" y="78496"/>
            <a:ext cx="28888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복리후생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24259" y="957588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FDF1A2-BF7D-4328-BFD1-BDB1EB47CE03}"/>
              </a:ext>
            </a:extLst>
          </p:cNvPr>
          <p:cNvSpPr/>
          <p:nvPr/>
        </p:nvSpPr>
        <p:spPr>
          <a:xfrm>
            <a:off x="648525" y="725771"/>
            <a:ext cx="1601621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ysClr val="windowText" lastClr="000000"/>
                </a:solidFill>
              </a:rPr>
              <a:t>경조금 신청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의료비 신청 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stCxn id="20" idx="0"/>
            <a:endCxn id="20" idx="0"/>
          </p:cNvCxnSpPr>
          <p:nvPr/>
        </p:nvCxnSpPr>
        <p:spPr>
          <a:xfrm>
            <a:off x="1449336" y="725771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160A08-1144-4AEB-BAB3-72BE0EF59C63}"/>
              </a:ext>
            </a:extLst>
          </p:cNvPr>
          <p:cNvCxnSpPr>
            <a:cxnSpLocks/>
          </p:cNvCxnSpPr>
          <p:nvPr/>
        </p:nvCxnSpPr>
        <p:spPr>
          <a:xfrm>
            <a:off x="1446981" y="682306"/>
            <a:ext cx="0" cy="1143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682306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4C5D9B2-43EE-444D-B03B-48EB8877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3" y="1151263"/>
            <a:ext cx="7986255" cy="20339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E99DC93-BF02-4710-9E89-434A078A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83" y="849663"/>
            <a:ext cx="571454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05D451-59AF-4207-85E1-A9CC6AD82125}"/>
              </a:ext>
            </a:extLst>
          </p:cNvPr>
          <p:cNvSpPr txBox="1"/>
          <p:nvPr/>
        </p:nvSpPr>
        <p:spPr>
          <a:xfrm>
            <a:off x="7885366" y="861726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F84C71-E06D-4D68-9045-48099C38EDE1}"/>
              </a:ext>
            </a:extLst>
          </p:cNvPr>
          <p:cNvSpPr txBox="1"/>
          <p:nvPr/>
        </p:nvSpPr>
        <p:spPr>
          <a:xfrm>
            <a:off x="676918" y="3343590"/>
            <a:ext cx="704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 i="0">
                <a:effectLst/>
                <a:latin typeface="Nanum Gothic"/>
              </a:rPr>
              <a:t>ex. </a:t>
            </a:r>
            <a:r>
              <a:rPr lang="ko-KR" altLang="en-US" sz="1000" i="0">
                <a:effectLst/>
                <a:latin typeface="Nanum Gothic"/>
              </a:rPr>
              <a:t>경조일 </a:t>
            </a:r>
            <a:r>
              <a:rPr lang="en-US" altLang="ko-KR" sz="1000" i="0">
                <a:effectLst/>
                <a:latin typeface="Nanum Gothic"/>
              </a:rPr>
              <a:t>: 2</a:t>
            </a:r>
            <a:r>
              <a:rPr lang="ko-KR" altLang="en-US" sz="1000" i="0">
                <a:effectLst/>
                <a:latin typeface="Nanum Gothic"/>
              </a:rPr>
              <a:t>월</a:t>
            </a:r>
            <a:r>
              <a:rPr lang="en-US" altLang="ko-KR" sz="1000" i="0">
                <a:effectLst/>
                <a:latin typeface="Nanum Gothic"/>
              </a:rPr>
              <a:t>1</a:t>
            </a:r>
            <a:r>
              <a:rPr lang="ko-KR" altLang="en-US" sz="1000" i="0">
                <a:effectLst/>
                <a:latin typeface="Nanum Gothic"/>
              </a:rPr>
              <a:t>일 경우 </a:t>
            </a:r>
            <a:r>
              <a:rPr lang="en-US" altLang="ko-KR" sz="1000" i="0">
                <a:effectLst/>
                <a:latin typeface="Nanum Gothic"/>
              </a:rPr>
              <a:t>1</a:t>
            </a:r>
            <a:r>
              <a:rPr lang="ko-KR" altLang="en-US" sz="1000" i="0">
                <a:effectLst/>
                <a:latin typeface="Nanum Gothic"/>
              </a:rPr>
              <a:t>월 </a:t>
            </a:r>
            <a:r>
              <a:rPr lang="en-US" altLang="ko-KR" sz="1000" i="0">
                <a:effectLst/>
                <a:latin typeface="Nanum Gothic"/>
              </a:rPr>
              <a:t>1</a:t>
            </a:r>
            <a:r>
              <a:rPr lang="ko-KR" altLang="en-US" sz="1000" i="0">
                <a:effectLst/>
                <a:latin typeface="Nanum Gothic"/>
              </a:rPr>
              <a:t>일 </a:t>
            </a:r>
            <a:r>
              <a:rPr lang="en-US" altLang="ko-KR" sz="1000" i="0">
                <a:effectLst/>
                <a:latin typeface="Nanum Gothic"/>
              </a:rPr>
              <a:t>~ 3</a:t>
            </a:r>
            <a:r>
              <a:rPr lang="ko-KR" altLang="en-US" sz="1000" i="0">
                <a:effectLst/>
                <a:latin typeface="Nanum Gothic"/>
              </a:rPr>
              <a:t>월 </a:t>
            </a:r>
            <a:r>
              <a:rPr lang="en-US" altLang="ko-KR" sz="1000" i="0">
                <a:effectLst/>
                <a:latin typeface="Nanum Gothic"/>
              </a:rPr>
              <a:t>1</a:t>
            </a:r>
            <a:r>
              <a:rPr lang="ko-KR" altLang="en-US" sz="1000" i="0">
                <a:effectLst/>
                <a:latin typeface="Nanum Gothic"/>
              </a:rPr>
              <a:t>일 이내 신청</a:t>
            </a:r>
            <a:r>
              <a:rPr lang="en-US" altLang="ko-KR" sz="1000" i="0">
                <a:effectLst/>
                <a:latin typeface="Nanum Gothic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000" i="0">
              <a:effectLst/>
              <a:latin typeface="Nanum Gothic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A5EC91-4684-4FF5-83D5-AE48C47D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34" y="5384715"/>
            <a:ext cx="8009914" cy="838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4574E3-EE89-447C-91A5-F260123FD671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7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복리후생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056287" y="77849"/>
            <a:ext cx="28888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복리후생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24259" y="957588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FDF1A2-BF7D-4328-BFD1-BDB1EB47CE03}"/>
              </a:ext>
            </a:extLst>
          </p:cNvPr>
          <p:cNvSpPr/>
          <p:nvPr/>
        </p:nvSpPr>
        <p:spPr>
          <a:xfrm>
            <a:off x="721323" y="725771"/>
            <a:ext cx="1456019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경조금 신청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의료비 신청 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stCxn id="20" idx="0"/>
            <a:endCxn id="20" idx="0"/>
          </p:cNvCxnSpPr>
          <p:nvPr/>
        </p:nvCxnSpPr>
        <p:spPr>
          <a:xfrm>
            <a:off x="1449333" y="725771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160A08-1144-4AEB-BAB3-72BE0EF59C63}"/>
              </a:ext>
            </a:extLst>
          </p:cNvPr>
          <p:cNvCxnSpPr>
            <a:cxnSpLocks/>
          </p:cNvCxnSpPr>
          <p:nvPr/>
        </p:nvCxnSpPr>
        <p:spPr>
          <a:xfrm>
            <a:off x="1446981" y="682306"/>
            <a:ext cx="0" cy="11432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682306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E99DC93-BF02-4710-9E89-434A078A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83" y="849663"/>
            <a:ext cx="571454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05D451-59AF-4207-85E1-A9CC6AD82125}"/>
              </a:ext>
            </a:extLst>
          </p:cNvPr>
          <p:cNvSpPr txBox="1"/>
          <p:nvPr/>
        </p:nvSpPr>
        <p:spPr>
          <a:xfrm>
            <a:off x="7885366" y="861726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2C7D62-4029-4DF8-8563-FB613C9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4" y="2578836"/>
            <a:ext cx="8121433" cy="6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CF20A5-2362-48D9-B264-DD1F1B0D6CB6}"/>
              </a:ext>
            </a:extLst>
          </p:cNvPr>
          <p:cNvSpPr txBox="1"/>
          <p:nvPr/>
        </p:nvSpPr>
        <p:spPr>
          <a:xfrm>
            <a:off x="634180" y="3045598"/>
            <a:ext cx="6504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0" i="0">
              <a:solidFill>
                <a:srgbClr val="555555"/>
              </a:solidFill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0" i="0">
                <a:effectLst/>
                <a:latin typeface="Nanum Gothic"/>
              </a:rPr>
              <a:t>3</a:t>
            </a:r>
            <a:r>
              <a:rPr lang="ko-KR" altLang="en-US" sz="900" b="0" i="0">
                <a:effectLst/>
                <a:latin typeface="Nanum Gothic"/>
              </a:rPr>
              <a:t>월 청구의 신청기한은 </a:t>
            </a:r>
            <a:r>
              <a:rPr lang="en-US" altLang="ko-KR" sz="900" b="0" i="0">
                <a:effectLst/>
                <a:latin typeface="Nanum Gothic"/>
              </a:rPr>
              <a:t>4</a:t>
            </a:r>
            <a:r>
              <a:rPr lang="ko-KR" altLang="en-US" sz="900" b="0" i="0">
                <a:effectLst/>
                <a:latin typeface="Nanum Gothic"/>
              </a:rPr>
              <a:t>월 </a:t>
            </a:r>
            <a:r>
              <a:rPr lang="en-US" altLang="ko-KR" sz="900" b="0" i="0">
                <a:effectLst/>
                <a:latin typeface="Nanum Gothic"/>
              </a:rPr>
              <a:t>2</a:t>
            </a:r>
            <a:r>
              <a:rPr lang="ko-KR" altLang="en-US" sz="900" b="0" i="0">
                <a:effectLst/>
                <a:latin typeface="Nanum Gothic"/>
              </a:rPr>
              <a:t>일까지 입니다</a:t>
            </a:r>
            <a:r>
              <a:rPr lang="en-US" altLang="ko-KR" sz="900" b="0" i="0">
                <a:effectLst/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0" i="0">
                <a:effectLst/>
                <a:latin typeface="Nanum Gothic"/>
              </a:rPr>
              <a:t>진료시작일 </a:t>
            </a:r>
            <a:r>
              <a:rPr lang="en-US" altLang="ko-KR" sz="900" b="0" i="0">
                <a:effectLst/>
                <a:latin typeface="Nanum Gothic"/>
              </a:rPr>
              <a:t>~ </a:t>
            </a:r>
            <a:r>
              <a:rPr lang="ko-KR" altLang="en-US" sz="900" b="0" i="0">
                <a:effectLst/>
                <a:latin typeface="Nanum Gothic"/>
              </a:rPr>
              <a:t>진료종료일에서 진료종료일자 기준으로 </a:t>
            </a:r>
            <a:r>
              <a:rPr lang="en-US" altLang="ko-KR" sz="900" b="0" i="0">
                <a:effectLst/>
                <a:latin typeface="Nanum Gothic"/>
              </a:rPr>
              <a:t>3</a:t>
            </a:r>
            <a:r>
              <a:rPr lang="ko-KR" altLang="en-US" sz="900" b="0" i="0">
                <a:effectLst/>
                <a:latin typeface="Nanum Gothic"/>
              </a:rPr>
              <a:t>월말까지 입니다</a:t>
            </a:r>
            <a:r>
              <a:rPr lang="en-US" altLang="ko-KR" sz="900" b="0" i="0">
                <a:effectLst/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0" i="0">
                <a:effectLst/>
                <a:latin typeface="Nanum Gothic"/>
              </a:rPr>
              <a:t>한도는 신청일자 기준으로 지원 한도를 결정합니다</a:t>
            </a:r>
            <a:r>
              <a:rPr lang="en-US" altLang="ko-KR" sz="900" b="0" i="0">
                <a:effectLst/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0" i="0">
                <a:effectLst/>
                <a:latin typeface="Nanum Gothic"/>
              </a:rPr>
              <a:t>지원한도의 산정구간은 매월 </a:t>
            </a:r>
            <a:r>
              <a:rPr lang="en-US" altLang="ko-KR" sz="900" b="0" i="0">
                <a:effectLst/>
                <a:latin typeface="Nanum Gothic"/>
              </a:rPr>
              <a:t>1</a:t>
            </a:r>
            <a:r>
              <a:rPr lang="ko-KR" altLang="en-US" sz="900" b="0" i="0">
                <a:effectLst/>
                <a:latin typeface="Nanum Gothic"/>
              </a:rPr>
              <a:t>일 부터 말일까지 입니다</a:t>
            </a:r>
            <a:r>
              <a:rPr lang="en-US" altLang="ko-KR" sz="900" b="0" i="0">
                <a:effectLst/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0" i="0">
                <a:effectLst/>
                <a:latin typeface="Nanum Gothic"/>
              </a:rPr>
              <a:t>해당 월 발생분만 신청이 가능하며</a:t>
            </a:r>
            <a:r>
              <a:rPr lang="en-US" altLang="ko-KR" sz="900" b="0" i="0">
                <a:effectLst/>
                <a:latin typeface="Nanum Gothic"/>
              </a:rPr>
              <a:t>, </a:t>
            </a:r>
            <a:r>
              <a:rPr lang="ko-KR" altLang="en-US" sz="900" b="0" i="0">
                <a:effectLst/>
                <a:latin typeface="Nanum Gothic"/>
              </a:rPr>
              <a:t>기간 경과 후</a:t>
            </a:r>
            <a:r>
              <a:rPr lang="en-US" altLang="ko-KR" sz="900" b="0" i="0">
                <a:effectLst/>
                <a:latin typeface="Nanum Gothic"/>
              </a:rPr>
              <a:t>, </a:t>
            </a:r>
            <a:r>
              <a:rPr lang="ko-KR" altLang="en-US" sz="900" b="0" i="0">
                <a:effectLst/>
                <a:latin typeface="Nanum Gothic"/>
              </a:rPr>
              <a:t>신청을 할 수가 없음을 알려드리며</a:t>
            </a:r>
            <a:r>
              <a:rPr lang="en-US" altLang="ko-KR" sz="900" b="0" i="0">
                <a:effectLst/>
                <a:latin typeface="Nanum Gothic"/>
              </a:rPr>
              <a:t>, </a:t>
            </a:r>
            <a:r>
              <a:rPr lang="ko-KR" altLang="en-US" sz="900" b="0" i="0">
                <a:effectLst/>
                <a:latin typeface="Nanum Gothic"/>
              </a:rPr>
              <a:t>첨부하는 영수증과 금액</a:t>
            </a:r>
            <a:r>
              <a:rPr lang="en-US" altLang="ko-KR" sz="900" b="0" i="0">
                <a:effectLst/>
                <a:latin typeface="Nanum Gothic"/>
              </a:rPr>
              <a:t>, </a:t>
            </a:r>
            <a:r>
              <a:rPr lang="ko-KR" altLang="en-US" sz="900" b="0" i="0">
                <a:effectLst/>
                <a:latin typeface="Nanum Gothic"/>
              </a:rPr>
              <a:t>진료일자가 동일해야 합니다</a:t>
            </a:r>
            <a:r>
              <a:rPr lang="en-US" altLang="ko-KR" sz="900" b="0" i="0">
                <a:effectLst/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9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0121FE-30D6-4E3A-B1BC-2F5201D7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8" y="5028973"/>
            <a:ext cx="8018211" cy="133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41CB16-1D11-4592-9B4E-2BDDF353A2C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111828-1BA5-4AB5-A281-31D1FF72B8E7}"/>
              </a:ext>
            </a:extLst>
          </p:cNvPr>
          <p:cNvGrpSpPr/>
          <p:nvPr/>
        </p:nvGrpSpPr>
        <p:grpSpPr>
          <a:xfrm>
            <a:off x="491608" y="1252200"/>
            <a:ext cx="8121433" cy="1171749"/>
            <a:chOff x="491608" y="1252200"/>
            <a:chExt cx="8121433" cy="117174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C22DC29-91CC-4109-8694-4394D230B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608" y="1252200"/>
              <a:ext cx="8121433" cy="117174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6EF1CB-3570-4DE9-AA61-CEFD4049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1483" y="1304961"/>
              <a:ext cx="1180785" cy="20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390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복리후생 </a:t>
            </a:r>
            <a:r>
              <a:rPr lang="en-US" altLang="ko-KR" sz="900"/>
              <a:t>| </a:t>
            </a:r>
            <a:r>
              <a:rPr lang="ko-KR" altLang="en-US" sz="900" b="1"/>
              <a:t>증명서발급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39103" y="88492"/>
            <a:ext cx="28888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복리후생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24259" y="957588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FDF1A2-BF7D-4328-BFD1-BDB1EB47CE03}"/>
              </a:ext>
            </a:extLst>
          </p:cNvPr>
          <p:cNvSpPr/>
          <p:nvPr/>
        </p:nvSpPr>
        <p:spPr>
          <a:xfrm>
            <a:off x="1185902" y="740525"/>
            <a:ext cx="1586797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cxnSpLocks/>
            <a:stCxn id="20" idx="0"/>
            <a:endCxn id="20" idx="0"/>
          </p:cNvCxnSpPr>
          <p:nvPr/>
        </p:nvCxnSpPr>
        <p:spPr>
          <a:xfrm>
            <a:off x="1979301" y="74052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682306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E99DC93-BF02-4710-9E89-434A078A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83" y="849663"/>
            <a:ext cx="571454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05D451-59AF-4207-85E1-A9CC6AD82125}"/>
              </a:ext>
            </a:extLst>
          </p:cNvPr>
          <p:cNvSpPr txBox="1"/>
          <p:nvPr/>
        </p:nvSpPr>
        <p:spPr>
          <a:xfrm>
            <a:off x="7885366" y="861726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F20A5-2362-48D9-B264-DD1F1B0D6CB6}"/>
              </a:ext>
            </a:extLst>
          </p:cNvPr>
          <p:cNvSpPr txBox="1"/>
          <p:nvPr/>
        </p:nvSpPr>
        <p:spPr>
          <a:xfrm>
            <a:off x="582562" y="3126717"/>
            <a:ext cx="6504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0" i="0">
              <a:solidFill>
                <a:srgbClr val="555555"/>
              </a:solidFill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>
                <a:latin typeface="Nanum Gothic"/>
              </a:rPr>
              <a:t>출력가능한 기간은 신청일 기준 </a:t>
            </a:r>
            <a:r>
              <a:rPr lang="en-US" altLang="ko-KR" sz="900">
                <a:latin typeface="Nanum Gothic"/>
              </a:rPr>
              <a:t>5</a:t>
            </a:r>
            <a:r>
              <a:rPr lang="ko-KR" altLang="en-US" sz="900">
                <a:latin typeface="Nanum Gothic"/>
              </a:rPr>
              <a:t>일 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>
                <a:latin typeface="Nanum Gothic"/>
              </a:rPr>
              <a:t>사용용도에 대해 정확한 기재가 필요합니다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>
              <a:latin typeface="Nanum Gothic"/>
            </a:endParaRPr>
          </a:p>
          <a:p>
            <a:br>
              <a:rPr lang="ko-KR" altLang="en-US" sz="900"/>
            </a:b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9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1F7862-FB1E-40D8-9F07-8D80FA46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" y="1205061"/>
            <a:ext cx="7648575" cy="18669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6DB097-4366-4CD6-AE5F-F9233EFE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6" y="4234016"/>
            <a:ext cx="7774949" cy="1657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E27E4C-5EB7-4D2B-93FA-4B69B16E1E1E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6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95772-79E9-41B6-B51A-98AD18A0FBF8}"/>
              </a:ext>
            </a:extLst>
          </p:cNvPr>
          <p:cNvSpPr txBox="1"/>
          <p:nvPr/>
        </p:nvSpPr>
        <p:spPr>
          <a:xfrm>
            <a:off x="353961" y="476874"/>
            <a:ext cx="2198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복리후생 </a:t>
            </a:r>
            <a:r>
              <a:rPr lang="en-US" altLang="ko-KR" sz="900"/>
              <a:t>| </a:t>
            </a:r>
            <a:r>
              <a:rPr lang="ko-KR" altLang="en-US" sz="900" b="1"/>
              <a:t>증명서발급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1B5DA-C091-4746-BC5F-1FD662E6BA80}"/>
              </a:ext>
            </a:extLst>
          </p:cNvPr>
          <p:cNvSpPr txBox="1"/>
          <p:nvPr/>
        </p:nvSpPr>
        <p:spPr>
          <a:xfrm>
            <a:off x="7521398" y="636076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목록으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FB4B6-AC2A-4D56-B12A-15C99C6DE4A3}"/>
              </a:ext>
            </a:extLst>
          </p:cNvPr>
          <p:cNvSpPr txBox="1"/>
          <p:nvPr/>
        </p:nvSpPr>
        <p:spPr>
          <a:xfrm>
            <a:off x="6127955" y="6363463"/>
            <a:ext cx="412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2772699" y="95435"/>
            <a:ext cx="288885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  <a:r>
              <a:rPr lang="en-US" altLang="ko-KR"/>
              <a:t> </a:t>
            </a:r>
            <a:r>
              <a:rPr lang="ko-KR" altLang="en-US"/>
              <a:t>마이페이지</a:t>
            </a:r>
            <a:r>
              <a:rPr lang="en-US" altLang="ko-KR"/>
              <a:t>/</a:t>
            </a:r>
            <a:r>
              <a:rPr lang="ko-KR" altLang="en-US"/>
              <a:t>복리후생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C12-DA02-4868-83DE-A556908AAC87}"/>
              </a:ext>
            </a:extLst>
          </p:cNvPr>
          <p:cNvSpPr txBox="1"/>
          <p:nvPr/>
        </p:nvSpPr>
        <p:spPr>
          <a:xfrm>
            <a:off x="7378618" y="606588"/>
            <a:ext cx="428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9EF90-0A5E-40EB-A300-E5375F0FAEFE}"/>
              </a:ext>
            </a:extLst>
          </p:cNvPr>
          <p:cNvSpPr txBox="1"/>
          <p:nvPr/>
        </p:nvSpPr>
        <p:spPr>
          <a:xfrm>
            <a:off x="7724259" y="957588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FDF1A2-BF7D-4328-BFD1-BDB1EB47CE03}"/>
              </a:ext>
            </a:extLst>
          </p:cNvPr>
          <p:cNvSpPr/>
          <p:nvPr/>
        </p:nvSpPr>
        <p:spPr>
          <a:xfrm>
            <a:off x="1185902" y="740525"/>
            <a:ext cx="1586797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cxnSpLocks/>
            <a:stCxn id="20" idx="0"/>
            <a:endCxn id="20" idx="0"/>
          </p:cNvCxnSpPr>
          <p:nvPr/>
        </p:nvCxnSpPr>
        <p:spPr>
          <a:xfrm>
            <a:off x="1979301" y="74052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E594F9-7654-4CF2-8638-31ED84557FAE}"/>
              </a:ext>
            </a:extLst>
          </p:cNvPr>
          <p:cNvCxnSpPr/>
          <p:nvPr/>
        </p:nvCxnSpPr>
        <p:spPr>
          <a:xfrm>
            <a:off x="353961" y="682306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0E99DC93-BF02-4710-9E89-434A078A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83" y="849663"/>
            <a:ext cx="571454" cy="247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E05D451-59AF-4207-85E1-A9CC6AD82125}"/>
              </a:ext>
            </a:extLst>
          </p:cNvPr>
          <p:cNvSpPr txBox="1"/>
          <p:nvPr/>
        </p:nvSpPr>
        <p:spPr>
          <a:xfrm>
            <a:off x="7885366" y="861726"/>
            <a:ext cx="42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F20A5-2362-48D9-B264-DD1F1B0D6CB6}"/>
              </a:ext>
            </a:extLst>
          </p:cNvPr>
          <p:cNvSpPr txBox="1"/>
          <p:nvPr/>
        </p:nvSpPr>
        <p:spPr>
          <a:xfrm>
            <a:off x="582562" y="3067722"/>
            <a:ext cx="6504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b="0" i="0">
              <a:solidFill>
                <a:srgbClr val="555555"/>
              </a:solidFill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>
                <a:latin typeface="Nanum Gothic"/>
              </a:rPr>
              <a:t>출력가능한 기간은 신청일 기준 </a:t>
            </a:r>
            <a:r>
              <a:rPr lang="en-US" altLang="ko-KR" sz="900">
                <a:latin typeface="Nanum Gothic"/>
              </a:rPr>
              <a:t>5</a:t>
            </a:r>
            <a:r>
              <a:rPr lang="ko-KR" altLang="en-US" sz="900">
                <a:latin typeface="Nanum Gothic"/>
              </a:rPr>
              <a:t>일 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>
                <a:latin typeface="Nanum Gothic"/>
              </a:rPr>
              <a:t>사용용도에 대해 정확한 기재가 필요합니다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>
              <a:latin typeface="Nanum Gothic"/>
            </a:endParaRPr>
          </a:p>
          <a:p>
            <a:br>
              <a:rPr lang="ko-KR" altLang="en-US" sz="900"/>
            </a:br>
            <a:endParaRPr lang="en-US" altLang="ko-KR" sz="900" b="0" i="0">
              <a:effectLst/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9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1F7862-FB1E-40D8-9F07-8D80FA46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4" y="1205061"/>
            <a:ext cx="7648575" cy="18669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B6DB097-4366-4CD6-AE5F-F9233EFE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6" y="4234016"/>
            <a:ext cx="7774949" cy="1657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EC5364-B4E4-4E11-9A8E-E0606C66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083" y="1230460"/>
            <a:ext cx="4390104" cy="36376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CEED6A-381B-4078-B34B-F99D6C4549A8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649707" y="76626"/>
            <a:ext cx="1844584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화면</a:t>
            </a:r>
            <a:r>
              <a:rPr lang="en-US" altLang="ko-KR"/>
              <a:t>/ list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cxnSpLocks/>
          </p:cNvCxnSpPr>
          <p:nvPr/>
        </p:nvCxnSpPr>
        <p:spPr>
          <a:xfrm>
            <a:off x="1979301" y="74052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792C8D-CDD5-4B46-A29D-EEEFD42D41A2}"/>
              </a:ext>
            </a:extLst>
          </p:cNvPr>
          <p:cNvSpPr/>
          <p:nvPr/>
        </p:nvSpPr>
        <p:spPr>
          <a:xfrm>
            <a:off x="419458" y="1233995"/>
            <a:ext cx="1379845" cy="1893069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모든사원 </a:t>
            </a:r>
            <a:r>
              <a:rPr lang="en-US" altLang="ko-KR" sz="900" b="1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임원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그룹없음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신규사원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8CA395-41AE-4277-AE27-E41C9A88ECF3}"/>
              </a:ext>
            </a:extLst>
          </p:cNvPr>
          <p:cNvSpPr/>
          <p:nvPr/>
        </p:nvSpPr>
        <p:spPr>
          <a:xfrm>
            <a:off x="419458" y="3169262"/>
            <a:ext cx="1379845" cy="262319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경영</a:t>
            </a:r>
            <a:r>
              <a:rPr lang="en-US" altLang="ko-KR" sz="900">
                <a:solidFill>
                  <a:schemeClr val="tx1"/>
                </a:solidFill>
              </a:rPr>
              <a:t>(MS)&gt;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r>
              <a:rPr lang="en-US" altLang="ko-KR" sz="900">
                <a:solidFill>
                  <a:schemeClr val="tx1"/>
                </a:solidFill>
              </a:rPr>
              <a:t>(CS)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 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인사</a:t>
            </a:r>
            <a:r>
              <a:rPr lang="en-US" altLang="ko-KR" sz="900">
                <a:solidFill>
                  <a:schemeClr val="tx1"/>
                </a:solidFill>
              </a:rPr>
              <a:t>(HR)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</a:t>
            </a:r>
            <a:r>
              <a:rPr lang="en-US" altLang="ko-KR" sz="900">
                <a:solidFill>
                  <a:schemeClr val="tx1"/>
                </a:solidFill>
              </a:rPr>
              <a:t> (R&amp;D)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기획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Planning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디자인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Design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마케팅</a:t>
            </a:r>
            <a:r>
              <a:rPr lang="en-US" altLang="ko-KR" sz="900">
                <a:solidFill>
                  <a:schemeClr val="tx1"/>
                </a:solidFill>
              </a:rPr>
              <a:t>(PR)&gt;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회계</a:t>
            </a:r>
            <a:r>
              <a:rPr lang="en-US" altLang="ko-KR" sz="900">
                <a:solidFill>
                  <a:schemeClr val="tx1"/>
                </a:solidFill>
              </a:rPr>
              <a:t>(F&amp;A)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D4D37D-5E19-471E-86FD-63150F1BB423}"/>
              </a:ext>
            </a:extLst>
          </p:cNvPr>
          <p:cNvCxnSpPr/>
          <p:nvPr/>
        </p:nvCxnSpPr>
        <p:spPr>
          <a:xfrm>
            <a:off x="427704" y="536482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E6112D-6133-410B-BA02-793CEFBA5764}"/>
              </a:ext>
            </a:extLst>
          </p:cNvPr>
          <p:cNvCxnSpPr/>
          <p:nvPr/>
        </p:nvCxnSpPr>
        <p:spPr>
          <a:xfrm>
            <a:off x="427704" y="757708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C40030-25FA-4437-BE27-DE3F81F6AA67}"/>
              </a:ext>
            </a:extLst>
          </p:cNvPr>
          <p:cNvSpPr txBox="1"/>
          <p:nvPr/>
        </p:nvSpPr>
        <p:spPr>
          <a:xfrm>
            <a:off x="442452" y="486699"/>
            <a:ext cx="1356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회원관리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99651C-D4C5-4BBF-BB70-AC235ED41085}"/>
              </a:ext>
            </a:extLst>
          </p:cNvPr>
          <p:cNvCxnSpPr/>
          <p:nvPr/>
        </p:nvCxnSpPr>
        <p:spPr>
          <a:xfrm>
            <a:off x="353961" y="717531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F73DB5C-9FA4-4DBE-9FBC-8149C995502D}"/>
              </a:ext>
            </a:extLst>
          </p:cNvPr>
          <p:cNvCxnSpPr/>
          <p:nvPr/>
        </p:nvCxnSpPr>
        <p:spPr>
          <a:xfrm>
            <a:off x="427704" y="796189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C91549C-D897-43A5-9617-6A4F0C79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12" y="1198118"/>
            <a:ext cx="6686550" cy="857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15B5ED-BD9E-4E25-B820-14DD6B6E0A3D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4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117988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061062-A147-4A03-AD77-7CB3C6F4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284088"/>
            <a:ext cx="8384458" cy="6278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879748-69E0-4FDC-AF62-E3249455A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91" y="2050373"/>
            <a:ext cx="2482059" cy="25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0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3210943" y="76034"/>
            <a:ext cx="2869598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화면</a:t>
            </a:r>
            <a:r>
              <a:rPr lang="en-US" altLang="ko-KR"/>
              <a:t>/</a:t>
            </a:r>
            <a:r>
              <a:rPr lang="ko-KR" altLang="en-US"/>
              <a:t>회원검색</a:t>
            </a:r>
            <a:r>
              <a:rPr lang="en-US" altLang="ko-KR"/>
              <a:t> list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cxnSpLocks/>
          </p:cNvCxnSpPr>
          <p:nvPr/>
        </p:nvCxnSpPr>
        <p:spPr>
          <a:xfrm>
            <a:off x="1979301" y="74052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792C8D-CDD5-4B46-A29D-EEEFD42D41A2}"/>
              </a:ext>
            </a:extLst>
          </p:cNvPr>
          <p:cNvSpPr/>
          <p:nvPr/>
        </p:nvSpPr>
        <p:spPr>
          <a:xfrm>
            <a:off x="419458" y="1233995"/>
            <a:ext cx="1379845" cy="1893069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모든사원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임원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그룹없음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신규사원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8CA395-41AE-4277-AE27-E41C9A88ECF3}"/>
              </a:ext>
            </a:extLst>
          </p:cNvPr>
          <p:cNvSpPr/>
          <p:nvPr/>
        </p:nvSpPr>
        <p:spPr>
          <a:xfrm>
            <a:off x="419458" y="3169262"/>
            <a:ext cx="1379845" cy="262319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경영</a:t>
            </a:r>
            <a:r>
              <a:rPr lang="en-US" altLang="ko-KR" sz="900">
                <a:solidFill>
                  <a:schemeClr val="tx1"/>
                </a:solidFill>
              </a:rPr>
              <a:t>(MS)&gt;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고객</a:t>
            </a:r>
            <a:r>
              <a:rPr lang="en-US" altLang="ko-KR" sz="900" b="1">
                <a:solidFill>
                  <a:schemeClr val="tx1"/>
                </a:solidFill>
              </a:rPr>
              <a:t>(CS)</a:t>
            </a:r>
            <a:r>
              <a:rPr lang="ko-KR" altLang="en-US" sz="900" b="1">
                <a:solidFill>
                  <a:schemeClr val="tx1"/>
                </a:solidFill>
              </a:rPr>
              <a:t> </a:t>
            </a:r>
            <a:r>
              <a:rPr lang="en-US" altLang="ko-KR" sz="900" b="1">
                <a:solidFill>
                  <a:schemeClr val="tx1"/>
                </a:solidFill>
              </a:rPr>
              <a:t>&gt; 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인사</a:t>
            </a:r>
            <a:r>
              <a:rPr lang="en-US" altLang="ko-KR" sz="900">
                <a:solidFill>
                  <a:schemeClr val="tx1"/>
                </a:solidFill>
              </a:rPr>
              <a:t>(HR)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</a:t>
            </a:r>
            <a:r>
              <a:rPr lang="en-US" altLang="ko-KR" sz="900">
                <a:solidFill>
                  <a:schemeClr val="tx1"/>
                </a:solidFill>
              </a:rPr>
              <a:t> (R&amp;D)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기획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Planning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디자인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Design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마케팅</a:t>
            </a:r>
            <a:r>
              <a:rPr lang="en-US" altLang="ko-KR" sz="900">
                <a:solidFill>
                  <a:schemeClr val="tx1"/>
                </a:solidFill>
              </a:rPr>
              <a:t>(PR)&gt;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회계</a:t>
            </a:r>
            <a:r>
              <a:rPr lang="en-US" altLang="ko-KR" sz="900">
                <a:solidFill>
                  <a:schemeClr val="tx1"/>
                </a:solidFill>
              </a:rPr>
              <a:t>(F&amp;A)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  <a:endParaRPr lang="ko-KR" altLang="en-US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D4D37D-5E19-471E-86FD-63150F1BB423}"/>
              </a:ext>
            </a:extLst>
          </p:cNvPr>
          <p:cNvCxnSpPr/>
          <p:nvPr/>
        </p:nvCxnSpPr>
        <p:spPr>
          <a:xfrm>
            <a:off x="427704" y="536482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E6112D-6133-410B-BA02-793CEFBA5764}"/>
              </a:ext>
            </a:extLst>
          </p:cNvPr>
          <p:cNvCxnSpPr/>
          <p:nvPr/>
        </p:nvCxnSpPr>
        <p:spPr>
          <a:xfrm>
            <a:off x="427704" y="757708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C40030-25FA-4437-BE27-DE3F81F6AA67}"/>
              </a:ext>
            </a:extLst>
          </p:cNvPr>
          <p:cNvSpPr txBox="1"/>
          <p:nvPr/>
        </p:nvSpPr>
        <p:spPr>
          <a:xfrm>
            <a:off x="442452" y="486699"/>
            <a:ext cx="13568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회원관리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CF5569-7738-48BF-B72E-60F7A486EB58}"/>
              </a:ext>
            </a:extLst>
          </p:cNvPr>
          <p:cNvSpPr/>
          <p:nvPr/>
        </p:nvSpPr>
        <p:spPr>
          <a:xfrm>
            <a:off x="1417545" y="3165582"/>
            <a:ext cx="332140" cy="13863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spc="-150">
                <a:solidFill>
                  <a:schemeClr val="tx1"/>
                </a:solidFill>
              </a:rPr>
              <a:t>1</a:t>
            </a:r>
            <a:r>
              <a:rPr lang="ko-KR" altLang="en-US" sz="900" b="1" spc="-150">
                <a:solidFill>
                  <a:schemeClr val="tx1"/>
                </a:solidFill>
              </a:rPr>
              <a:t>팀</a:t>
            </a:r>
            <a:endParaRPr lang="en-US" altLang="ko-KR" sz="900" b="1" spc="-150">
              <a:solidFill>
                <a:schemeClr val="tx1"/>
              </a:solidFill>
            </a:endParaRPr>
          </a:p>
          <a:p>
            <a:pPr algn="ctr"/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r>
              <a:rPr lang="en-US" altLang="ko-KR" sz="900" spc="-150">
                <a:solidFill>
                  <a:schemeClr val="tx1"/>
                </a:solidFill>
              </a:rPr>
              <a:t>2</a:t>
            </a:r>
            <a:r>
              <a:rPr lang="ko-KR" altLang="en-US" sz="900" spc="-150">
                <a:solidFill>
                  <a:schemeClr val="tx1"/>
                </a:solidFill>
              </a:rPr>
              <a:t>팀</a:t>
            </a:r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r>
              <a:rPr lang="en-US" altLang="ko-KR" sz="900" spc="-150">
                <a:solidFill>
                  <a:schemeClr val="tx1"/>
                </a:solidFill>
              </a:rPr>
              <a:t>3</a:t>
            </a:r>
            <a:r>
              <a:rPr lang="ko-KR" altLang="en-US" sz="900" spc="-150">
                <a:solidFill>
                  <a:schemeClr val="tx1"/>
                </a:solidFill>
              </a:rPr>
              <a:t>팀</a:t>
            </a:r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r>
              <a:rPr lang="en-US" altLang="ko-KR" sz="900" spc="-150">
                <a:solidFill>
                  <a:schemeClr val="tx1"/>
                </a:solidFill>
              </a:rPr>
              <a:t>4</a:t>
            </a:r>
            <a:r>
              <a:rPr lang="ko-KR" altLang="en-US" sz="900" spc="-150">
                <a:solidFill>
                  <a:schemeClr val="tx1"/>
                </a:solidFill>
              </a:rPr>
              <a:t>팀</a:t>
            </a:r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endParaRPr lang="en-US" altLang="ko-KR" sz="900" spc="-150">
              <a:solidFill>
                <a:schemeClr val="tx1"/>
              </a:solidFill>
            </a:endParaRPr>
          </a:p>
          <a:p>
            <a:pPr algn="ctr"/>
            <a:r>
              <a:rPr lang="en-US" altLang="ko-KR" sz="900" spc="-150">
                <a:solidFill>
                  <a:schemeClr val="tx1"/>
                </a:solidFill>
              </a:rPr>
              <a:t>5</a:t>
            </a:r>
            <a:r>
              <a:rPr lang="ko-KR" altLang="en-US" sz="900" spc="-150">
                <a:solidFill>
                  <a:schemeClr val="tx1"/>
                </a:solidFill>
              </a:rPr>
              <a:t>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99651C-D4C5-4BBF-BB70-AC235ED41085}"/>
              </a:ext>
            </a:extLst>
          </p:cNvPr>
          <p:cNvCxnSpPr/>
          <p:nvPr/>
        </p:nvCxnSpPr>
        <p:spPr>
          <a:xfrm>
            <a:off x="353961" y="717531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F73DB5C-9FA4-4DBE-9FBC-8149C995502D}"/>
              </a:ext>
            </a:extLst>
          </p:cNvPr>
          <p:cNvCxnSpPr/>
          <p:nvPr/>
        </p:nvCxnSpPr>
        <p:spPr>
          <a:xfrm>
            <a:off x="427704" y="796189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028E5649-771E-4CBD-AC7A-E5DDB743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77" y="2437941"/>
            <a:ext cx="6271041" cy="309642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98FDC64-B7BF-48DE-B696-281877ABA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703" y="1224542"/>
            <a:ext cx="6648450" cy="819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F89664-08E0-4D75-9C2C-EAB74DC5BCF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9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0DE78F-1BCF-4E9D-B8F3-4695B560F5AB}"/>
              </a:ext>
            </a:extLst>
          </p:cNvPr>
          <p:cNvSpPr txBox="1"/>
          <p:nvPr/>
        </p:nvSpPr>
        <p:spPr>
          <a:xfrm>
            <a:off x="2867659" y="75343"/>
            <a:ext cx="3238307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화면</a:t>
            </a:r>
            <a:r>
              <a:rPr lang="en-US" altLang="ko-KR"/>
              <a:t>/</a:t>
            </a:r>
            <a:r>
              <a:rPr lang="ko-KR" altLang="en-US"/>
              <a:t>신입사원관리</a:t>
            </a:r>
            <a:r>
              <a:rPr lang="en-US" altLang="ko-KR"/>
              <a:t> list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D752E8-0A97-4F2F-8553-1E24C1C7B446}"/>
              </a:ext>
            </a:extLst>
          </p:cNvPr>
          <p:cNvCxnSpPr/>
          <p:nvPr/>
        </p:nvCxnSpPr>
        <p:spPr>
          <a:xfrm>
            <a:off x="353961" y="457824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82AA34A-2180-4146-89C8-12B53D604B36}"/>
              </a:ext>
            </a:extLst>
          </p:cNvPr>
          <p:cNvCxnSpPr>
            <a:cxnSpLocks/>
          </p:cNvCxnSpPr>
          <p:nvPr/>
        </p:nvCxnSpPr>
        <p:spPr>
          <a:xfrm>
            <a:off x="1979301" y="74052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792C8D-CDD5-4B46-A29D-EEEFD42D41A2}"/>
              </a:ext>
            </a:extLst>
          </p:cNvPr>
          <p:cNvSpPr/>
          <p:nvPr/>
        </p:nvSpPr>
        <p:spPr>
          <a:xfrm>
            <a:off x="419458" y="1229703"/>
            <a:ext cx="1379845" cy="1893069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모든사원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임원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그룹없음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신규사원 </a:t>
            </a:r>
            <a:r>
              <a:rPr lang="en-US" altLang="ko-KR" sz="900" b="1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8CA395-41AE-4277-AE27-E41C9A88ECF3}"/>
              </a:ext>
            </a:extLst>
          </p:cNvPr>
          <p:cNvSpPr/>
          <p:nvPr/>
        </p:nvSpPr>
        <p:spPr>
          <a:xfrm>
            <a:off x="419458" y="3169262"/>
            <a:ext cx="1379845" cy="2623193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경영</a:t>
            </a:r>
            <a:r>
              <a:rPr lang="en-US" altLang="ko-KR" sz="900">
                <a:solidFill>
                  <a:schemeClr val="tx1"/>
                </a:solidFill>
              </a:rPr>
              <a:t>(MS)&gt;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고객</a:t>
            </a:r>
            <a:r>
              <a:rPr lang="en-US" altLang="ko-KR" sz="900">
                <a:solidFill>
                  <a:schemeClr val="tx1"/>
                </a:solidFill>
              </a:rPr>
              <a:t>(CS)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 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인사</a:t>
            </a:r>
            <a:r>
              <a:rPr lang="en-US" altLang="ko-KR" sz="900">
                <a:solidFill>
                  <a:schemeClr val="tx1"/>
                </a:solidFill>
              </a:rPr>
              <a:t>(HR)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개발</a:t>
            </a:r>
            <a:r>
              <a:rPr lang="en-US" altLang="ko-KR" sz="900">
                <a:solidFill>
                  <a:schemeClr val="tx1"/>
                </a:solidFill>
              </a:rPr>
              <a:t> (R&amp;D)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기획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Planning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디자인</a:t>
            </a:r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en-US" altLang="ko-KR" sz="900" b="0" i="0">
                <a:solidFill>
                  <a:srgbClr val="000000"/>
                </a:solidFill>
                <a:effectLst/>
                <a:latin typeface="-apple-system"/>
              </a:rPr>
              <a:t>Design</a:t>
            </a:r>
            <a:r>
              <a:rPr lang="en-US" altLang="ko-KR" sz="900">
                <a:solidFill>
                  <a:schemeClr val="tx1"/>
                </a:solidFill>
              </a:rPr>
              <a:t>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마케팅</a:t>
            </a:r>
            <a:r>
              <a:rPr lang="en-US" altLang="ko-KR" sz="900">
                <a:solidFill>
                  <a:schemeClr val="tx1"/>
                </a:solidFill>
              </a:rPr>
              <a:t>(PR)&gt;</a:t>
            </a: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  <a:p>
            <a:pPr algn="ctr"/>
            <a:r>
              <a:rPr lang="ko-KR" altLang="en-US" sz="900">
                <a:solidFill>
                  <a:schemeClr val="tx1"/>
                </a:solidFill>
              </a:rPr>
              <a:t>회계</a:t>
            </a:r>
            <a:r>
              <a:rPr lang="en-US" altLang="ko-KR" sz="900">
                <a:solidFill>
                  <a:schemeClr val="tx1"/>
                </a:solidFill>
              </a:rPr>
              <a:t>(F&amp;A)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&gt;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D4D37D-5E19-471E-86FD-63150F1BB423}"/>
              </a:ext>
            </a:extLst>
          </p:cNvPr>
          <p:cNvCxnSpPr/>
          <p:nvPr/>
        </p:nvCxnSpPr>
        <p:spPr>
          <a:xfrm>
            <a:off x="427704" y="536482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0E6112D-6133-410B-BA02-793CEFBA5764}"/>
              </a:ext>
            </a:extLst>
          </p:cNvPr>
          <p:cNvCxnSpPr/>
          <p:nvPr/>
        </p:nvCxnSpPr>
        <p:spPr>
          <a:xfrm>
            <a:off x="427704" y="757708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C40030-25FA-4437-BE27-DE3F81F6AA67}"/>
              </a:ext>
            </a:extLst>
          </p:cNvPr>
          <p:cNvSpPr txBox="1"/>
          <p:nvPr/>
        </p:nvSpPr>
        <p:spPr>
          <a:xfrm>
            <a:off x="418776" y="486699"/>
            <a:ext cx="696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회원관리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99651C-D4C5-4BBF-BB70-AC235ED41085}"/>
              </a:ext>
            </a:extLst>
          </p:cNvPr>
          <p:cNvCxnSpPr/>
          <p:nvPr/>
        </p:nvCxnSpPr>
        <p:spPr>
          <a:xfrm>
            <a:off x="353961" y="717531"/>
            <a:ext cx="84360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F73DB5C-9FA4-4DBE-9FBC-8149C995502D}"/>
              </a:ext>
            </a:extLst>
          </p:cNvPr>
          <p:cNvCxnSpPr/>
          <p:nvPr/>
        </p:nvCxnSpPr>
        <p:spPr>
          <a:xfrm>
            <a:off x="427704" y="796189"/>
            <a:ext cx="8436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040734-591B-4358-806F-16BB32198278}"/>
              </a:ext>
            </a:extLst>
          </p:cNvPr>
          <p:cNvSpPr/>
          <p:nvPr/>
        </p:nvSpPr>
        <p:spPr>
          <a:xfrm>
            <a:off x="2552130" y="1347688"/>
            <a:ext cx="1304615" cy="3209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6808DD-E69E-4926-8471-9A32DE972FF8}"/>
              </a:ext>
            </a:extLst>
          </p:cNvPr>
          <p:cNvSpPr txBox="1"/>
          <p:nvPr/>
        </p:nvSpPr>
        <p:spPr>
          <a:xfrm>
            <a:off x="2808131" y="1388511"/>
            <a:ext cx="107069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엑셀 다운받기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9ED612-6576-4A27-B611-15FD4B0D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08" y="1364626"/>
            <a:ext cx="307849" cy="28704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C1F62A-F1D6-4EE9-953E-CF15749354F7}"/>
              </a:ext>
            </a:extLst>
          </p:cNvPr>
          <p:cNvSpPr/>
          <p:nvPr/>
        </p:nvSpPr>
        <p:spPr>
          <a:xfrm>
            <a:off x="2654711" y="1782934"/>
            <a:ext cx="1061884" cy="3209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0C608B-D53C-4D2C-876B-7BDEA4E7B942}"/>
              </a:ext>
            </a:extLst>
          </p:cNvPr>
          <p:cNvSpPr txBox="1"/>
          <p:nvPr/>
        </p:nvSpPr>
        <p:spPr>
          <a:xfrm>
            <a:off x="3028127" y="1809233"/>
            <a:ext cx="60437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/>
              <a:t>업로드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1F04B6-58AA-4130-9931-C2828BE4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73" y="1834324"/>
            <a:ext cx="230084" cy="211428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EC825D-6827-4DA7-ACFC-E4CDACBDD647}"/>
              </a:ext>
            </a:extLst>
          </p:cNvPr>
          <p:cNvCxnSpPr>
            <a:cxnSpLocks/>
          </p:cNvCxnSpPr>
          <p:nvPr/>
        </p:nvCxnSpPr>
        <p:spPr>
          <a:xfrm>
            <a:off x="1954161" y="2647335"/>
            <a:ext cx="65261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22BB4C-4B85-43EB-8EDA-4620B08F81E6}"/>
              </a:ext>
            </a:extLst>
          </p:cNvPr>
          <p:cNvSpPr txBox="1"/>
          <p:nvPr/>
        </p:nvSpPr>
        <p:spPr>
          <a:xfrm>
            <a:off x="1882348" y="2667188"/>
            <a:ext cx="1200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초기 비밀번호 발송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5F6F178-721C-43EA-BC86-C57AF34E8481}"/>
              </a:ext>
            </a:extLst>
          </p:cNvPr>
          <p:cNvCxnSpPr>
            <a:cxnSpLocks/>
          </p:cNvCxnSpPr>
          <p:nvPr/>
        </p:nvCxnSpPr>
        <p:spPr>
          <a:xfrm>
            <a:off x="1954161" y="2898019"/>
            <a:ext cx="65261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D80979E9-07A4-40BE-B25A-C4869BFBF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1" y="6073498"/>
            <a:ext cx="923925" cy="142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CDD18B-8543-4780-BE41-BDE072B13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940" y="3255928"/>
            <a:ext cx="6808895" cy="2536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1B9376-90BB-4F18-B20E-73435EA299AF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259205" y="82214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424435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02" y="515759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96018" y="2142157"/>
            <a:ext cx="13346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4307097" y="82214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5354988" y="82214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394542" y="625510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436C6C6-3FD7-4EDA-872C-254CAD80461E}"/>
              </a:ext>
            </a:extLst>
          </p:cNvPr>
          <p:cNvSpPr/>
          <p:nvPr/>
        </p:nvSpPr>
        <p:spPr>
          <a:xfrm>
            <a:off x="6402879" y="82214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관리자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CA50B-DAB7-4B18-917B-FB09C3F8B1E6}"/>
              </a:ext>
            </a:extLst>
          </p:cNvPr>
          <p:cNvSpPr txBox="1"/>
          <p:nvPr/>
        </p:nvSpPr>
        <p:spPr>
          <a:xfrm>
            <a:off x="3744739" y="102980"/>
            <a:ext cx="1588126" cy="369332"/>
          </a:xfrm>
          <a:prstGeom prst="rect">
            <a:avLst/>
          </a:prstGeom>
          <a:noFill/>
          <a:ln w="762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</a:t>
            </a:r>
            <a:r>
              <a:rPr lang="en-US" altLang="ko-KR"/>
              <a:t>index</a:t>
            </a:r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B0D45F-48B6-4F5B-8BE5-99BE7DCA0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33" y="800334"/>
            <a:ext cx="865003" cy="86500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6DA032-8F4C-413B-8B2B-DAF13CE1B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25" y="797724"/>
            <a:ext cx="865002" cy="867613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9EC4CAD-3BAA-4495-B33D-B9CED10A7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95" y="807766"/>
            <a:ext cx="840656" cy="847528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8B1C3BC7-9CC6-4671-BBD9-F0B035AF62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390705" y="814888"/>
            <a:ext cx="852831" cy="833284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34CF338-A342-460D-AAC4-5B0E29481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A766F0-B78D-4005-A131-B2DD17C5A1DB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7537812-0046-4C6C-9ED2-83BF1CCE85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2760" r="3747" b="51756"/>
          <a:stretch/>
        </p:blipFill>
        <p:spPr>
          <a:xfrm>
            <a:off x="624831" y="2850269"/>
            <a:ext cx="7934933" cy="20408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CC40560-480D-4BF6-BB19-F70C2D2898E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49879" r="3230" b="32115"/>
          <a:stretch/>
        </p:blipFill>
        <p:spPr>
          <a:xfrm>
            <a:off x="499469" y="4560104"/>
            <a:ext cx="8111615" cy="183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385570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89635" y="2424272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9C84BE-0639-4014-8518-C5E4426D4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2760" r="3747" b="51756"/>
          <a:stretch/>
        </p:blipFill>
        <p:spPr>
          <a:xfrm>
            <a:off x="624831" y="2850269"/>
            <a:ext cx="7934933" cy="2040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02" y="584251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144363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4745301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085315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653E4-5ACC-48E2-8161-2FC583F53A72}"/>
              </a:ext>
            </a:extLst>
          </p:cNvPr>
          <p:cNvSpPr txBox="1"/>
          <p:nvPr/>
        </p:nvSpPr>
        <p:spPr>
          <a:xfrm>
            <a:off x="3717297" y="103477"/>
            <a:ext cx="1312390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</a:t>
            </a: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7D4C6-CA2C-4370-85E8-97F9F59DB8D2}"/>
              </a:ext>
            </a:extLst>
          </p:cNvPr>
          <p:cNvSpPr/>
          <p:nvPr/>
        </p:nvSpPr>
        <p:spPr>
          <a:xfrm>
            <a:off x="295710" y="575637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A463F2-BE6A-47F7-AEA2-FA3176A8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7" y="650358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6E565-4F8D-4E5A-8AF5-F48FB123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49879" r="3230" b="32115"/>
          <a:stretch/>
        </p:blipFill>
        <p:spPr>
          <a:xfrm>
            <a:off x="499469" y="4560104"/>
            <a:ext cx="8111615" cy="1835657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EC60F34-1B0E-47B3-838F-72394E2912C8}"/>
              </a:ext>
            </a:extLst>
          </p:cNvPr>
          <p:cNvSpPr/>
          <p:nvPr/>
        </p:nvSpPr>
        <p:spPr>
          <a:xfrm>
            <a:off x="2700764" y="325155"/>
            <a:ext cx="1770622" cy="773549"/>
          </a:xfrm>
          <a:prstGeom prst="wedgeRoundRectCallout">
            <a:avLst>
              <a:gd name="adj1" fmla="val -59419"/>
              <a:gd name="adj2" fmla="val -5184"/>
              <a:gd name="adj3" fmla="val 16667"/>
            </a:avLst>
          </a:prstGeom>
          <a:solidFill>
            <a:srgbClr val="FFFFFF">
              <a:alpha val="56078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-</a:t>
            </a:r>
            <a:r>
              <a:rPr lang="ko-KR" altLang="en-US" sz="800">
                <a:solidFill>
                  <a:schemeClr val="tx1"/>
                </a:solidFill>
              </a:rPr>
              <a:t>업데이트된 업무가 있습니다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-</a:t>
            </a:r>
            <a:r>
              <a:rPr lang="ko-KR" altLang="en-US" sz="800">
                <a:solidFill>
                  <a:schemeClr val="tx1"/>
                </a:solidFill>
              </a:rPr>
              <a:t>대체업무 신청이 승인되었습니다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</a:rPr>
              <a:t>-</a:t>
            </a:r>
            <a:r>
              <a:rPr lang="ko-KR" altLang="en-US" sz="800">
                <a:solidFill>
                  <a:schemeClr val="tx1"/>
                </a:solidFill>
              </a:rPr>
              <a:t>의료비 신청이 승인되었습니다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45E18-1A13-4CF7-A04B-F1196CA0853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385570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89635" y="2424272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9C84BE-0639-4014-8518-C5E4426D4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2760" r="3747" b="51756"/>
          <a:stretch/>
        </p:blipFill>
        <p:spPr>
          <a:xfrm>
            <a:off x="624831" y="2850269"/>
            <a:ext cx="7934933" cy="2040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02" y="584251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144363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4745301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085315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653E4-5ACC-48E2-8161-2FC583F53A72}"/>
              </a:ext>
            </a:extLst>
          </p:cNvPr>
          <p:cNvSpPr txBox="1"/>
          <p:nvPr/>
        </p:nvSpPr>
        <p:spPr>
          <a:xfrm>
            <a:off x="2665447" y="103477"/>
            <a:ext cx="2812512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대화</a:t>
            </a:r>
            <a:r>
              <a:rPr lang="en-US" altLang="ko-KR"/>
              <a:t>/</a:t>
            </a:r>
            <a:r>
              <a:rPr lang="ko-KR" altLang="en-US"/>
              <a:t>팀</a:t>
            </a:r>
            <a:r>
              <a:rPr lang="en-US" altLang="ko-KR"/>
              <a:t>,</a:t>
            </a:r>
            <a:r>
              <a:rPr lang="ko-KR" altLang="en-US"/>
              <a:t>즐겨찾기 </a:t>
            </a:r>
            <a:r>
              <a:rPr lang="en-US" altLang="ko-KR"/>
              <a:t>list</a:t>
            </a:r>
            <a:r>
              <a:rPr lang="ko-KR" altLang="en-US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7D4C6-CA2C-4370-85E8-97F9F59DB8D2}"/>
              </a:ext>
            </a:extLst>
          </p:cNvPr>
          <p:cNvSpPr/>
          <p:nvPr/>
        </p:nvSpPr>
        <p:spPr>
          <a:xfrm>
            <a:off x="295710" y="575637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A463F2-BE6A-47F7-AEA2-FA3176A8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7" y="650358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6E565-4F8D-4E5A-8AF5-F48FB123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49879" r="3230" b="32115"/>
          <a:stretch/>
        </p:blipFill>
        <p:spPr>
          <a:xfrm>
            <a:off x="499469" y="4560104"/>
            <a:ext cx="8111615" cy="1835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045E18-1A13-4CF7-A04B-F1196CA0853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0CFE9C-FB84-4118-8540-EFC37E634D0B}"/>
              </a:ext>
            </a:extLst>
          </p:cNvPr>
          <p:cNvSpPr/>
          <p:nvPr/>
        </p:nvSpPr>
        <p:spPr>
          <a:xfrm>
            <a:off x="6030724" y="0"/>
            <a:ext cx="30813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BA9D6-C9EB-4CB5-BABF-5134D11F47B4}"/>
              </a:ext>
            </a:extLst>
          </p:cNvPr>
          <p:cNvSpPr/>
          <p:nvPr/>
        </p:nvSpPr>
        <p:spPr>
          <a:xfrm>
            <a:off x="6038725" y="0"/>
            <a:ext cx="71603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7E51A-1AAD-470E-9CDC-8056FF2D0C89}"/>
              </a:ext>
            </a:extLst>
          </p:cNvPr>
          <p:cNvSpPr txBox="1"/>
          <p:nvPr/>
        </p:nvSpPr>
        <p:spPr>
          <a:xfrm>
            <a:off x="7662215" y="300976"/>
            <a:ext cx="85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JJ417976</a:t>
            </a:r>
            <a:endParaRPr lang="ko-KR" altLang="en-US" sz="14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F214FAA-62C4-409C-BB1F-DE4F12E24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538" y="296967"/>
            <a:ext cx="498269" cy="509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470EE-381A-440E-8CAD-408389BA8707}"/>
              </a:ext>
            </a:extLst>
          </p:cNvPr>
          <p:cNvSpPr txBox="1"/>
          <p:nvPr/>
        </p:nvSpPr>
        <p:spPr>
          <a:xfrm>
            <a:off x="7469893" y="496215"/>
            <a:ext cx="122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CS</a:t>
            </a:r>
            <a:r>
              <a:rPr lang="ko-KR" altLang="en-US" sz="900"/>
              <a:t>전주센터</a:t>
            </a:r>
            <a:r>
              <a:rPr lang="en-US" altLang="ko-KR" sz="900"/>
              <a:t>/CS 2</a:t>
            </a:r>
            <a:r>
              <a:rPr lang="ko-KR" altLang="en-US" sz="900"/>
              <a:t>팀</a:t>
            </a:r>
            <a:endParaRPr lang="en-US" altLang="ko-KR" sz="900"/>
          </a:p>
          <a:p>
            <a:pPr algn="ctr"/>
            <a:r>
              <a:rPr lang="ko-KR" altLang="en-US" sz="900"/>
              <a:t>홍길자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4CB7D5-EAA4-408D-AAD8-502F15020F50}"/>
              </a:ext>
            </a:extLst>
          </p:cNvPr>
          <p:cNvCxnSpPr/>
          <p:nvPr/>
        </p:nvCxnSpPr>
        <p:spPr>
          <a:xfrm>
            <a:off x="6935588" y="966263"/>
            <a:ext cx="205109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02FDDB6-22A3-4B42-B06F-CAD74DE77F7A}"/>
              </a:ext>
            </a:extLst>
          </p:cNvPr>
          <p:cNvCxnSpPr/>
          <p:nvPr/>
        </p:nvCxnSpPr>
        <p:spPr>
          <a:xfrm>
            <a:off x="6935588" y="1519329"/>
            <a:ext cx="205109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DDDEA6-75C4-44B7-AA6A-88D2A76FA989}"/>
              </a:ext>
            </a:extLst>
          </p:cNvPr>
          <p:cNvSpPr txBox="1"/>
          <p:nvPr/>
        </p:nvSpPr>
        <p:spPr>
          <a:xfrm>
            <a:off x="7063857" y="965345"/>
            <a:ext cx="4809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2">
                    <a:lumMod val="50000"/>
                  </a:schemeClr>
                </a:solidFill>
              </a:rPr>
              <a:t>Team</a:t>
            </a:r>
            <a:endParaRPr lang="ko-KR" altLang="en-US" sz="9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DA5CA10-E77A-4BF8-803D-6DF142E3F60A}"/>
              </a:ext>
            </a:extLst>
          </p:cNvPr>
          <p:cNvSpPr/>
          <p:nvPr/>
        </p:nvSpPr>
        <p:spPr>
          <a:xfrm>
            <a:off x="6982195" y="1042085"/>
            <a:ext cx="147127" cy="8742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자막 단색으로 채워진">
            <a:extLst>
              <a:ext uri="{FF2B5EF4-FFF2-40B4-BE49-F238E27FC236}">
                <a16:creationId xmlns:a16="http://schemas.microsoft.com/office/drawing/2014/main" id="{86BA9616-79DF-4322-AB8B-F80D79917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8357" y="966583"/>
            <a:ext cx="427732" cy="427732"/>
          </a:xfrm>
          <a:prstGeom prst="rect">
            <a:avLst/>
          </a:prstGeom>
        </p:spPr>
      </p:pic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62A075FE-2520-4661-B2FC-EDC82BD96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4545" y="335814"/>
            <a:ext cx="404278" cy="40427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4D22C68-2287-4729-8E38-EC4F8ADF7F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00" y="1237521"/>
            <a:ext cx="242485" cy="21291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39C04AE-C57B-4990-BF96-C1334BE9868A}"/>
              </a:ext>
            </a:extLst>
          </p:cNvPr>
          <p:cNvSpPr txBox="1"/>
          <p:nvPr/>
        </p:nvSpPr>
        <p:spPr>
          <a:xfrm>
            <a:off x="7220608" y="1209364"/>
            <a:ext cx="631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CS 2</a:t>
            </a:r>
            <a:r>
              <a:rPr lang="ko-KR" altLang="en-US" sz="1000"/>
              <a:t>팀</a:t>
            </a: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475EE7D-0072-4196-A96F-0573C447FFAB}"/>
              </a:ext>
            </a:extLst>
          </p:cNvPr>
          <p:cNvSpPr/>
          <p:nvPr/>
        </p:nvSpPr>
        <p:spPr>
          <a:xfrm>
            <a:off x="6974528" y="1587475"/>
            <a:ext cx="147127" cy="8742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F60DCC-7989-4E4E-84F4-137DFB442BCC}"/>
              </a:ext>
            </a:extLst>
          </p:cNvPr>
          <p:cNvSpPr txBox="1"/>
          <p:nvPr/>
        </p:nvSpPr>
        <p:spPr>
          <a:xfrm>
            <a:off x="7063857" y="1524308"/>
            <a:ext cx="716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50000"/>
                  </a:schemeClr>
                </a:solidFill>
              </a:rPr>
              <a:t>즐겨찾기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5406BC7-4F78-45AE-A54C-40D3FF89843F}"/>
              </a:ext>
            </a:extLst>
          </p:cNvPr>
          <p:cNvGrpSpPr/>
          <p:nvPr/>
        </p:nvGrpSpPr>
        <p:grpSpPr>
          <a:xfrm>
            <a:off x="7165899" y="1722734"/>
            <a:ext cx="1264157" cy="401273"/>
            <a:chOff x="7165899" y="1722734"/>
            <a:chExt cx="1264157" cy="401273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8AE43DA-C486-4697-9C42-37CC3552B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9D04CBB-B59C-474D-B426-9F51062CE64C}"/>
                </a:ext>
              </a:extLst>
            </p:cNvPr>
            <p:cNvSpPr txBox="1"/>
            <p:nvPr/>
          </p:nvSpPr>
          <p:spPr>
            <a:xfrm>
              <a:off x="7548174" y="1747126"/>
              <a:ext cx="685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JJ414752</a:t>
              </a:r>
              <a:endParaRPr lang="ko-KR" altLang="en-US" sz="105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D0C8F4-B451-4C3B-8933-BE74E4224754}"/>
                </a:ext>
              </a:extLst>
            </p:cNvPr>
            <p:cNvSpPr txBox="1"/>
            <p:nvPr/>
          </p:nvSpPr>
          <p:spPr>
            <a:xfrm>
              <a:off x="7474591" y="1887869"/>
              <a:ext cx="955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CS 2</a:t>
              </a:r>
              <a:r>
                <a:rPr lang="ko-KR" altLang="en-US" sz="900"/>
                <a:t>팀 박아랑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E6BC24B-FDC6-455C-B27A-07A318102D8A}"/>
              </a:ext>
            </a:extLst>
          </p:cNvPr>
          <p:cNvGrpSpPr/>
          <p:nvPr/>
        </p:nvGrpSpPr>
        <p:grpSpPr>
          <a:xfrm>
            <a:off x="7187724" y="2157356"/>
            <a:ext cx="1264157" cy="401273"/>
            <a:chOff x="7165899" y="1722734"/>
            <a:chExt cx="1264157" cy="401273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72B1A33-E946-4001-844B-E37DFC661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B6B4F34-7A15-4907-A4A5-A87444B9D205}"/>
                </a:ext>
              </a:extLst>
            </p:cNvPr>
            <p:cNvSpPr txBox="1"/>
            <p:nvPr/>
          </p:nvSpPr>
          <p:spPr>
            <a:xfrm>
              <a:off x="7548174" y="1739752"/>
              <a:ext cx="685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JJ414552</a:t>
              </a:r>
              <a:endParaRPr lang="ko-KR" altLang="en-US" sz="105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4F4467-15A8-4C49-9E42-426A4087B126}"/>
                </a:ext>
              </a:extLst>
            </p:cNvPr>
            <p:cNvSpPr txBox="1"/>
            <p:nvPr/>
          </p:nvSpPr>
          <p:spPr>
            <a:xfrm>
              <a:off x="7474591" y="1887869"/>
              <a:ext cx="955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CS 2</a:t>
              </a:r>
              <a:r>
                <a:rPr lang="ko-KR" altLang="en-US" sz="900"/>
                <a:t>팀 손주리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555433E-FDF8-481B-9B86-91C1A68EBDF6}"/>
              </a:ext>
            </a:extLst>
          </p:cNvPr>
          <p:cNvGrpSpPr/>
          <p:nvPr/>
        </p:nvGrpSpPr>
        <p:grpSpPr>
          <a:xfrm>
            <a:off x="7184747" y="2601460"/>
            <a:ext cx="1264157" cy="401273"/>
            <a:chOff x="7165899" y="1722734"/>
            <a:chExt cx="1264157" cy="401273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797CF13-29BF-489C-9CDA-7AF0AA7FF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35837A-F86C-4C37-BB24-40C44DD2C1E1}"/>
                </a:ext>
              </a:extLst>
            </p:cNvPr>
            <p:cNvSpPr txBox="1"/>
            <p:nvPr/>
          </p:nvSpPr>
          <p:spPr>
            <a:xfrm>
              <a:off x="7548174" y="1739752"/>
              <a:ext cx="685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JJ474752</a:t>
              </a:r>
              <a:endParaRPr lang="ko-KR" altLang="en-US" sz="105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C527A0-2885-4CF3-ADF3-2B570B60B246}"/>
                </a:ext>
              </a:extLst>
            </p:cNvPr>
            <p:cNvSpPr txBox="1"/>
            <p:nvPr/>
          </p:nvSpPr>
          <p:spPr>
            <a:xfrm>
              <a:off x="7474591" y="1887869"/>
              <a:ext cx="955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CS 1</a:t>
              </a:r>
              <a:r>
                <a:rPr lang="ko-KR" altLang="en-US" sz="900"/>
                <a:t>팀 강자영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39C4BF2-93CC-44F4-942B-5CE39A63EB3E}"/>
              </a:ext>
            </a:extLst>
          </p:cNvPr>
          <p:cNvGrpSpPr/>
          <p:nvPr/>
        </p:nvGrpSpPr>
        <p:grpSpPr>
          <a:xfrm>
            <a:off x="7187724" y="3038493"/>
            <a:ext cx="1264157" cy="401273"/>
            <a:chOff x="7165899" y="1722734"/>
            <a:chExt cx="1264157" cy="401273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05E03A24-19D8-4C07-B552-9A68006B7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52D5CA-087F-4843-AAB0-56AD9406A19F}"/>
                </a:ext>
              </a:extLst>
            </p:cNvPr>
            <p:cNvSpPr txBox="1"/>
            <p:nvPr/>
          </p:nvSpPr>
          <p:spPr>
            <a:xfrm>
              <a:off x="7548174" y="1739752"/>
              <a:ext cx="7997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BS447542</a:t>
              </a:r>
              <a:endParaRPr lang="ko-KR" altLang="en-US" sz="10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4F3D03-0BF6-4EDB-874D-E701EFF6DF5E}"/>
                </a:ext>
              </a:extLst>
            </p:cNvPr>
            <p:cNvSpPr txBox="1"/>
            <p:nvPr/>
          </p:nvSpPr>
          <p:spPr>
            <a:xfrm>
              <a:off x="7474591" y="1887869"/>
              <a:ext cx="9554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PR 2</a:t>
              </a:r>
              <a:r>
                <a:rPr lang="ko-KR" altLang="en-US" sz="900"/>
                <a:t>팀  독고진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2401FE3-BFA0-437E-A658-38128A76C76B}"/>
              </a:ext>
            </a:extLst>
          </p:cNvPr>
          <p:cNvGrpSpPr/>
          <p:nvPr/>
        </p:nvGrpSpPr>
        <p:grpSpPr>
          <a:xfrm>
            <a:off x="7174742" y="3475620"/>
            <a:ext cx="1356174" cy="401273"/>
            <a:chOff x="7165899" y="1722734"/>
            <a:chExt cx="1356174" cy="401273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093F442-5992-40A0-8ABC-52B86D6C8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B5618F1-D406-49E7-84A3-07E92326EB6A}"/>
                </a:ext>
              </a:extLst>
            </p:cNvPr>
            <p:cNvSpPr txBox="1"/>
            <p:nvPr/>
          </p:nvSpPr>
          <p:spPr>
            <a:xfrm>
              <a:off x="7548174" y="1739752"/>
              <a:ext cx="685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JJ414752</a:t>
              </a:r>
              <a:endParaRPr lang="ko-KR" altLang="en-US" sz="105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06632BD-77F1-44F3-935B-59D4FE528330}"/>
                </a:ext>
              </a:extLst>
            </p:cNvPr>
            <p:cNvSpPr txBox="1"/>
            <p:nvPr/>
          </p:nvSpPr>
          <p:spPr>
            <a:xfrm>
              <a:off x="7471061" y="1887869"/>
              <a:ext cx="1051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R&amp;D 1</a:t>
              </a:r>
              <a:r>
                <a:rPr lang="ko-KR" altLang="en-US" sz="900"/>
                <a:t>팀 고광선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2C3E7C7-F869-418F-8488-2EBEF57D16B1}"/>
              </a:ext>
            </a:extLst>
          </p:cNvPr>
          <p:cNvGrpSpPr/>
          <p:nvPr/>
        </p:nvGrpSpPr>
        <p:grpSpPr>
          <a:xfrm>
            <a:off x="7180294" y="3914286"/>
            <a:ext cx="1356174" cy="432516"/>
            <a:chOff x="7165899" y="1722734"/>
            <a:chExt cx="1356174" cy="432516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A53702C-07F5-423C-8707-00AB9B3F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5899" y="1722734"/>
              <a:ext cx="392355" cy="401273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4483D5A-A571-4F64-A385-6B900CBCC560}"/>
                </a:ext>
              </a:extLst>
            </p:cNvPr>
            <p:cNvSpPr txBox="1"/>
            <p:nvPr/>
          </p:nvSpPr>
          <p:spPr>
            <a:xfrm>
              <a:off x="7521264" y="1739752"/>
              <a:ext cx="7542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/>
                <a:t>SO454612</a:t>
              </a:r>
              <a:endParaRPr lang="ko-KR" altLang="en-US" sz="105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91E1450-ACB5-4B84-90D7-04E3E68FAD31}"/>
                </a:ext>
              </a:extLst>
            </p:cNvPr>
            <p:cNvSpPr txBox="1"/>
            <p:nvPr/>
          </p:nvSpPr>
          <p:spPr>
            <a:xfrm>
              <a:off x="7471061" y="1887869"/>
              <a:ext cx="10510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/>
                <a:t>F&amp;A 2</a:t>
              </a:r>
              <a:r>
                <a:rPr lang="ko-KR" altLang="en-US" sz="900"/>
                <a:t>팀 최설희</a:t>
              </a:r>
            </a:p>
          </p:txBody>
        </p:sp>
      </p:grpSp>
      <p:pic>
        <p:nvPicPr>
          <p:cNvPr id="92" name="그래픽 91" descr="톱니바퀴 단색으로 채워진">
            <a:extLst>
              <a:ext uri="{FF2B5EF4-FFF2-40B4-BE49-F238E27FC236}">
                <a16:creationId xmlns:a16="http://schemas.microsoft.com/office/drawing/2014/main" id="{7E7BE181-E31F-4AA9-B3DB-FFB02A3449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848" y="6233207"/>
            <a:ext cx="426575" cy="426575"/>
          </a:xfrm>
          <a:prstGeom prst="rect">
            <a:avLst/>
          </a:prstGeom>
        </p:spPr>
      </p:pic>
      <p:pic>
        <p:nvPicPr>
          <p:cNvPr id="94" name="그래픽 93" descr="음악 단색으로 채워진">
            <a:extLst>
              <a:ext uri="{FF2B5EF4-FFF2-40B4-BE49-F238E27FC236}">
                <a16:creationId xmlns:a16="http://schemas.microsoft.com/office/drawing/2014/main" id="{43C057CA-C890-40A4-82AD-691F145CA2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01261" y="5790383"/>
            <a:ext cx="357605" cy="357605"/>
          </a:xfrm>
          <a:prstGeom prst="rect">
            <a:avLst/>
          </a:prstGeom>
        </p:spPr>
      </p:pic>
      <p:pic>
        <p:nvPicPr>
          <p:cNvPr id="96" name="그래픽 95" descr="닫기 단색으로 채워진">
            <a:extLst>
              <a:ext uri="{FF2B5EF4-FFF2-40B4-BE49-F238E27FC236}">
                <a16:creationId xmlns:a16="http://schemas.microsoft.com/office/drawing/2014/main" id="{B370D065-8BD9-4D0D-8FE7-1BC011D633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682095">
            <a:off x="6238213" y="1563828"/>
            <a:ext cx="315999" cy="315999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9B782763-CD15-41AB-8C04-E320572951AD}"/>
              </a:ext>
            </a:extLst>
          </p:cNvPr>
          <p:cNvSpPr/>
          <p:nvPr/>
        </p:nvSpPr>
        <p:spPr>
          <a:xfrm>
            <a:off x="6185848" y="354443"/>
            <a:ext cx="410241" cy="398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0890C58-A9E2-4C12-AB7B-AD70ABDBDACC}"/>
              </a:ext>
            </a:extLst>
          </p:cNvPr>
          <p:cNvSpPr/>
          <p:nvPr/>
        </p:nvSpPr>
        <p:spPr>
          <a:xfrm>
            <a:off x="7197631" y="2218017"/>
            <a:ext cx="338028" cy="302175"/>
          </a:xfrm>
          <a:prstGeom prst="ellipse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15C1504-367D-4F79-8121-D45E5295558A}"/>
              </a:ext>
            </a:extLst>
          </p:cNvPr>
          <p:cNvSpPr/>
          <p:nvPr/>
        </p:nvSpPr>
        <p:spPr>
          <a:xfrm>
            <a:off x="7191080" y="1791900"/>
            <a:ext cx="322565" cy="318084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385570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89635" y="2424272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9C84BE-0639-4014-8518-C5E4426D4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" t="22760" r="3747" b="51756"/>
          <a:stretch/>
        </p:blipFill>
        <p:spPr>
          <a:xfrm>
            <a:off x="624831" y="2850269"/>
            <a:ext cx="7934933" cy="20408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02" y="584251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144363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4745301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085315" y="725044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653E4-5ACC-48E2-8161-2FC583F53A72}"/>
              </a:ext>
            </a:extLst>
          </p:cNvPr>
          <p:cNvSpPr txBox="1"/>
          <p:nvPr/>
        </p:nvSpPr>
        <p:spPr>
          <a:xfrm>
            <a:off x="2945929" y="103477"/>
            <a:ext cx="2958238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대화</a:t>
            </a:r>
            <a:r>
              <a:rPr lang="en-US" altLang="ko-KR"/>
              <a:t>/</a:t>
            </a:r>
            <a:r>
              <a:rPr lang="ko-KR" altLang="en-US"/>
              <a:t>대화창 상세</a:t>
            </a:r>
            <a:r>
              <a:rPr lang="en-US" altLang="ko-KR"/>
              <a:t>view</a:t>
            </a:r>
            <a:r>
              <a:rPr lang="ko-KR" altLang="en-US"/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7D4C6-CA2C-4370-85E8-97F9F59DB8D2}"/>
              </a:ext>
            </a:extLst>
          </p:cNvPr>
          <p:cNvSpPr/>
          <p:nvPr/>
        </p:nvSpPr>
        <p:spPr>
          <a:xfrm>
            <a:off x="295710" y="575637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A463F2-BE6A-47F7-AEA2-FA3176A85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77" y="650358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F06E565-4F8D-4E5A-8AF5-F48FB1235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49879" r="3230" b="32115"/>
          <a:stretch/>
        </p:blipFill>
        <p:spPr>
          <a:xfrm>
            <a:off x="499469" y="4560104"/>
            <a:ext cx="8111615" cy="18356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045E18-1A13-4CF7-A04B-F1196CA08537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0CFE9C-FB84-4118-8540-EFC37E634D0B}"/>
              </a:ext>
            </a:extLst>
          </p:cNvPr>
          <p:cNvSpPr/>
          <p:nvPr/>
        </p:nvSpPr>
        <p:spPr>
          <a:xfrm>
            <a:off x="6007513" y="-1527"/>
            <a:ext cx="30813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9BA9D6-C9EB-4CB5-BABF-5134D11F47B4}"/>
              </a:ext>
            </a:extLst>
          </p:cNvPr>
          <p:cNvSpPr/>
          <p:nvPr/>
        </p:nvSpPr>
        <p:spPr>
          <a:xfrm>
            <a:off x="6016603" y="0"/>
            <a:ext cx="71603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4CB7D5-EAA4-408D-AAD8-502F15020F50}"/>
              </a:ext>
            </a:extLst>
          </p:cNvPr>
          <p:cNvCxnSpPr/>
          <p:nvPr/>
        </p:nvCxnSpPr>
        <p:spPr>
          <a:xfrm>
            <a:off x="6935588" y="575430"/>
            <a:ext cx="205109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래픽 33" descr="자막 단색으로 채워진">
            <a:extLst>
              <a:ext uri="{FF2B5EF4-FFF2-40B4-BE49-F238E27FC236}">
                <a16:creationId xmlns:a16="http://schemas.microsoft.com/office/drawing/2014/main" id="{86BA9616-79DF-4322-AB8B-F80D79917B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8357" y="966583"/>
            <a:ext cx="427732" cy="427732"/>
          </a:xfrm>
          <a:prstGeom prst="rect">
            <a:avLst/>
          </a:prstGeom>
        </p:spPr>
      </p:pic>
      <p:pic>
        <p:nvPicPr>
          <p:cNvPr id="36" name="그래픽 35" descr="사용자 단색으로 채워진">
            <a:extLst>
              <a:ext uri="{FF2B5EF4-FFF2-40B4-BE49-F238E27FC236}">
                <a16:creationId xmlns:a16="http://schemas.microsoft.com/office/drawing/2014/main" id="{62A075FE-2520-4661-B2FC-EDC82BD96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4545" y="335814"/>
            <a:ext cx="404278" cy="404278"/>
          </a:xfrm>
          <a:prstGeom prst="rect">
            <a:avLst/>
          </a:prstGeom>
        </p:spPr>
      </p:pic>
      <p:pic>
        <p:nvPicPr>
          <p:cNvPr id="92" name="그래픽 91" descr="톱니바퀴 단색으로 채워진">
            <a:extLst>
              <a:ext uri="{FF2B5EF4-FFF2-40B4-BE49-F238E27FC236}">
                <a16:creationId xmlns:a16="http://schemas.microsoft.com/office/drawing/2014/main" id="{7E7BE181-E31F-4AA9-B3DB-FFB02A3449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85848" y="6233207"/>
            <a:ext cx="426575" cy="426575"/>
          </a:xfrm>
          <a:prstGeom prst="rect">
            <a:avLst/>
          </a:prstGeom>
        </p:spPr>
      </p:pic>
      <p:pic>
        <p:nvPicPr>
          <p:cNvPr id="94" name="그래픽 93" descr="음악 단색으로 채워진">
            <a:extLst>
              <a:ext uri="{FF2B5EF4-FFF2-40B4-BE49-F238E27FC236}">
                <a16:creationId xmlns:a16="http://schemas.microsoft.com/office/drawing/2014/main" id="{43C057CA-C890-40A4-82AD-691F145CA2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01261" y="5790383"/>
            <a:ext cx="357605" cy="357605"/>
          </a:xfrm>
          <a:prstGeom prst="rect">
            <a:avLst/>
          </a:prstGeom>
        </p:spPr>
      </p:pic>
      <p:pic>
        <p:nvPicPr>
          <p:cNvPr id="96" name="그래픽 95" descr="닫기 단색으로 채워진">
            <a:extLst>
              <a:ext uri="{FF2B5EF4-FFF2-40B4-BE49-F238E27FC236}">
                <a16:creationId xmlns:a16="http://schemas.microsoft.com/office/drawing/2014/main" id="{B370D065-8BD9-4D0D-8FE7-1BC011D633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682095">
            <a:off x="6238213" y="1563828"/>
            <a:ext cx="315999" cy="315999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9B782763-CD15-41AB-8C04-E320572951AD}"/>
              </a:ext>
            </a:extLst>
          </p:cNvPr>
          <p:cNvSpPr/>
          <p:nvPr/>
        </p:nvSpPr>
        <p:spPr>
          <a:xfrm>
            <a:off x="6185848" y="959128"/>
            <a:ext cx="410241" cy="3987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B28E8-6F3A-4FFF-ACAC-84741635018B}"/>
              </a:ext>
            </a:extLst>
          </p:cNvPr>
          <p:cNvSpPr txBox="1"/>
          <p:nvPr/>
        </p:nvSpPr>
        <p:spPr>
          <a:xfrm>
            <a:off x="6925972" y="190981"/>
            <a:ext cx="77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채팅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639A3B7-FA38-46BB-B210-51FAE41F95AF}"/>
              </a:ext>
            </a:extLst>
          </p:cNvPr>
          <p:cNvGrpSpPr/>
          <p:nvPr/>
        </p:nvGrpSpPr>
        <p:grpSpPr>
          <a:xfrm>
            <a:off x="6975987" y="633037"/>
            <a:ext cx="1502721" cy="279191"/>
            <a:chOff x="6975987" y="633037"/>
            <a:chExt cx="1502721" cy="27919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9C04AE-C57B-4990-BF96-C1334BE9868A}"/>
                </a:ext>
              </a:extLst>
            </p:cNvPr>
            <p:cNvSpPr txBox="1"/>
            <p:nvPr/>
          </p:nvSpPr>
          <p:spPr>
            <a:xfrm>
              <a:off x="7219325" y="633037"/>
              <a:ext cx="12593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CS 2</a:t>
              </a:r>
              <a:r>
                <a:rPr lang="ko-KR" altLang="en-US" sz="1200"/>
                <a:t>팀</a:t>
              </a:r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797CF13-29BF-489C-9CDA-7AF0AA7FF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75987" y="651189"/>
              <a:ext cx="139992" cy="14317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CAB7D3A-2EBD-4E97-BDFE-A625A8E90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98039" y="651189"/>
              <a:ext cx="139992" cy="143174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9B5610A4-395D-4702-B6E3-96DEDDAC3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75987" y="769054"/>
              <a:ext cx="139992" cy="14317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C8BB2880-8E80-4914-8D91-3C52AA1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99323" y="765087"/>
              <a:ext cx="139992" cy="143174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22F50B-FE6C-4028-92F2-4A0E1DD58014}"/>
              </a:ext>
            </a:extLst>
          </p:cNvPr>
          <p:cNvGrpSpPr/>
          <p:nvPr/>
        </p:nvGrpSpPr>
        <p:grpSpPr>
          <a:xfrm>
            <a:off x="6952738" y="1047438"/>
            <a:ext cx="1439603" cy="340397"/>
            <a:chOff x="6952738" y="1047438"/>
            <a:chExt cx="1439603" cy="34039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732AF1-F57E-4D10-9438-488A0AA14C06}"/>
                </a:ext>
              </a:extLst>
            </p:cNvPr>
            <p:cNvSpPr/>
            <p:nvPr/>
          </p:nvSpPr>
          <p:spPr>
            <a:xfrm>
              <a:off x="6952738" y="1047438"/>
              <a:ext cx="349058" cy="340397"/>
            </a:xfrm>
            <a:prstGeom prst="ellipse">
              <a:avLst/>
            </a:prstGeom>
            <a:blipFill dpi="0"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A67861-A6D0-4308-96DC-73052B3BF27D}"/>
                </a:ext>
              </a:extLst>
            </p:cNvPr>
            <p:cNvSpPr txBox="1"/>
            <p:nvPr/>
          </p:nvSpPr>
          <p:spPr>
            <a:xfrm>
              <a:off x="7247447" y="1088743"/>
              <a:ext cx="114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미녀삼총사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2FE7FD9-27CC-47CC-8789-0A0F0E1BB8B0}"/>
              </a:ext>
            </a:extLst>
          </p:cNvPr>
          <p:cNvGrpSpPr/>
          <p:nvPr/>
        </p:nvGrpSpPr>
        <p:grpSpPr>
          <a:xfrm>
            <a:off x="6936942" y="1508133"/>
            <a:ext cx="1546779" cy="365135"/>
            <a:chOff x="6936942" y="1508133"/>
            <a:chExt cx="1546779" cy="365135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05E03A24-19D8-4C07-B552-9A68006B7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EA69382-2109-4B96-9936-E173D64591C1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86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PR 2</a:t>
              </a:r>
              <a:r>
                <a:rPr lang="ko-KR" altLang="en-US" sz="1200"/>
                <a:t>팀  독고진</a:t>
              </a:r>
            </a:p>
            <a:p>
              <a:endParaRPr lang="ko-KR" altLang="en-US" sz="12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C0FE4EF-FA7C-4292-8764-1E9B10C72915}"/>
              </a:ext>
            </a:extLst>
          </p:cNvPr>
          <p:cNvGrpSpPr/>
          <p:nvPr/>
        </p:nvGrpSpPr>
        <p:grpSpPr>
          <a:xfrm>
            <a:off x="6948862" y="1928710"/>
            <a:ext cx="1546779" cy="365135"/>
            <a:chOff x="6936942" y="1508133"/>
            <a:chExt cx="1546779" cy="365135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4670E8E-186F-4AE1-8E76-21291DA2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2B4E7A-807B-431F-80DA-3B7417F90EDE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CS 2</a:t>
              </a:r>
              <a:r>
                <a:rPr lang="ko-KR" altLang="en-US" sz="1200"/>
                <a:t>팀 박아랑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910A069-ED88-4D4D-AD08-0FEEA9A736BC}"/>
              </a:ext>
            </a:extLst>
          </p:cNvPr>
          <p:cNvGrpSpPr/>
          <p:nvPr/>
        </p:nvGrpSpPr>
        <p:grpSpPr>
          <a:xfrm>
            <a:off x="6961239" y="2353764"/>
            <a:ext cx="1546779" cy="365135"/>
            <a:chOff x="6936942" y="1508133"/>
            <a:chExt cx="1546779" cy="365135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3ED06869-AE0A-4D17-B8AF-6E774FC5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CE13EDF-547E-4EDD-8647-8C73C1F8EEFE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R&amp;D 1</a:t>
              </a:r>
              <a:r>
                <a:rPr lang="ko-KR" altLang="en-US" sz="1200"/>
                <a:t>팀 고광선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2DAAA73-4913-4A22-8143-7E77F9F65AE0}"/>
              </a:ext>
            </a:extLst>
          </p:cNvPr>
          <p:cNvGrpSpPr/>
          <p:nvPr/>
        </p:nvGrpSpPr>
        <p:grpSpPr>
          <a:xfrm>
            <a:off x="6948862" y="2803420"/>
            <a:ext cx="1546779" cy="365135"/>
            <a:chOff x="6936942" y="1508133"/>
            <a:chExt cx="1546779" cy="365135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2503F91-2236-486D-A6F0-A6581560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F85EC7A-C164-4E1F-B2FD-EAA9E1389600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F&amp;A 2</a:t>
              </a:r>
              <a:r>
                <a:rPr lang="ko-KR" altLang="en-US" sz="1200"/>
                <a:t>팀 최설희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7C581BF-FBE1-4307-82A6-D8A65D5C61F7}"/>
              </a:ext>
            </a:extLst>
          </p:cNvPr>
          <p:cNvGrpSpPr/>
          <p:nvPr/>
        </p:nvGrpSpPr>
        <p:grpSpPr>
          <a:xfrm>
            <a:off x="6963802" y="3208426"/>
            <a:ext cx="1546779" cy="365135"/>
            <a:chOff x="6936942" y="1508133"/>
            <a:chExt cx="1546779" cy="365135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51644937-6A64-48FE-B36C-FE89B69A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49E61A-76F2-4DD0-A418-DBEC71278787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CS 1</a:t>
              </a:r>
              <a:r>
                <a:rPr lang="ko-KR" altLang="en-US" sz="1200"/>
                <a:t>팀 강자영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70B3D8D-C8B4-4425-8954-7D90C7536073}"/>
              </a:ext>
            </a:extLst>
          </p:cNvPr>
          <p:cNvGrpSpPr/>
          <p:nvPr/>
        </p:nvGrpSpPr>
        <p:grpSpPr>
          <a:xfrm>
            <a:off x="6987138" y="3641595"/>
            <a:ext cx="1546779" cy="365135"/>
            <a:chOff x="6936942" y="1508133"/>
            <a:chExt cx="1546779" cy="365135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73A4A0D8-AAD6-4B07-B400-CAED501C4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936942" y="1508133"/>
              <a:ext cx="397997" cy="36513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C208F78-2AF1-4399-8BB8-452E71AF2A4C}"/>
                </a:ext>
              </a:extLst>
            </p:cNvPr>
            <p:cNvSpPr txBox="1"/>
            <p:nvPr/>
          </p:nvSpPr>
          <p:spPr>
            <a:xfrm>
              <a:off x="7258989" y="1563955"/>
              <a:ext cx="1224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CS 2</a:t>
              </a:r>
              <a:r>
                <a:rPr lang="ko-KR" altLang="en-US" sz="1200"/>
                <a:t>팀 손주리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2D61B4-8F74-47E1-9916-7FAA5FCFE752}"/>
              </a:ext>
            </a:extLst>
          </p:cNvPr>
          <p:cNvSpPr/>
          <p:nvPr/>
        </p:nvSpPr>
        <p:spPr>
          <a:xfrm>
            <a:off x="3385570" y="1755058"/>
            <a:ext cx="2450275" cy="362810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7A53CBF-0AC7-4C5C-BCD7-10C0122DABAC}"/>
              </a:ext>
            </a:extLst>
          </p:cNvPr>
          <p:cNvSpPr/>
          <p:nvPr/>
        </p:nvSpPr>
        <p:spPr>
          <a:xfrm>
            <a:off x="3385569" y="4609919"/>
            <a:ext cx="2450275" cy="775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62496770-79C0-4A11-8ED7-460592AC4C95}"/>
              </a:ext>
            </a:extLst>
          </p:cNvPr>
          <p:cNvSpPr/>
          <p:nvPr/>
        </p:nvSpPr>
        <p:spPr>
          <a:xfrm>
            <a:off x="3520151" y="1825874"/>
            <a:ext cx="427994" cy="466433"/>
          </a:xfrm>
          <a:prstGeom prst="ellipse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87AAD4DE-F35F-484B-8E50-FEDB543DE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6271" y="2077221"/>
            <a:ext cx="236626" cy="2366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3952E60-8257-4E01-84CA-2574C5254DB2}"/>
              </a:ext>
            </a:extLst>
          </p:cNvPr>
          <p:cNvSpPr txBox="1"/>
          <p:nvPr/>
        </p:nvSpPr>
        <p:spPr>
          <a:xfrm>
            <a:off x="4144826" y="2087391"/>
            <a:ext cx="230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3</a:t>
            </a:r>
            <a:endParaRPr lang="ko-KR" altLang="en-US" sz="1100"/>
          </a:p>
        </p:txBody>
      </p:sp>
      <p:pic>
        <p:nvPicPr>
          <p:cNvPr id="52" name="그래픽 51" descr="돋보기 단색으로 채워진">
            <a:extLst>
              <a:ext uri="{FF2B5EF4-FFF2-40B4-BE49-F238E27FC236}">
                <a16:creationId xmlns:a16="http://schemas.microsoft.com/office/drawing/2014/main" id="{94F248AB-4018-49B4-9F32-385C90EA18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63647" y="1922557"/>
            <a:ext cx="275794" cy="275794"/>
          </a:xfrm>
          <a:prstGeom prst="rect">
            <a:avLst/>
          </a:prstGeom>
        </p:spPr>
      </p:pic>
      <p:pic>
        <p:nvPicPr>
          <p:cNvPr id="54" name="그래픽 53" descr="단일 톱니바퀴 단색으로 채워진">
            <a:extLst>
              <a:ext uri="{FF2B5EF4-FFF2-40B4-BE49-F238E27FC236}">
                <a16:creationId xmlns:a16="http://schemas.microsoft.com/office/drawing/2014/main" id="{84D9DFE3-FA2F-4C77-9457-397DFB6759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1501" y="1863391"/>
            <a:ext cx="366998" cy="36699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FF02665-E6AB-4125-917A-0FFA6C2581F8}"/>
              </a:ext>
            </a:extLst>
          </p:cNvPr>
          <p:cNvSpPr txBox="1"/>
          <p:nvPr/>
        </p:nvSpPr>
        <p:spPr>
          <a:xfrm>
            <a:off x="3906831" y="1878406"/>
            <a:ext cx="893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미녀삼총사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0B20709-67C2-4465-A031-6A13C0F9A9ED}"/>
              </a:ext>
            </a:extLst>
          </p:cNvPr>
          <p:cNvCxnSpPr>
            <a:cxnSpLocks/>
          </p:cNvCxnSpPr>
          <p:nvPr/>
        </p:nvCxnSpPr>
        <p:spPr>
          <a:xfrm>
            <a:off x="3488137" y="2323577"/>
            <a:ext cx="2288715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5CC643D-8A73-40D4-8086-B6F54E626AF9}"/>
              </a:ext>
            </a:extLst>
          </p:cNvPr>
          <p:cNvSpPr/>
          <p:nvPr/>
        </p:nvSpPr>
        <p:spPr>
          <a:xfrm>
            <a:off x="5228451" y="5089188"/>
            <a:ext cx="496493" cy="23123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2">
                    <a:lumMod val="50000"/>
                  </a:schemeClr>
                </a:solidFill>
              </a:rPr>
              <a:t>전송</a:t>
            </a:r>
          </a:p>
        </p:txBody>
      </p:sp>
      <p:pic>
        <p:nvPicPr>
          <p:cNvPr id="65" name="그래픽 64" descr="활짝 웃는 얼굴(윤곽선) 단색으로 채워진">
            <a:extLst>
              <a:ext uri="{FF2B5EF4-FFF2-40B4-BE49-F238E27FC236}">
                <a16:creationId xmlns:a16="http://schemas.microsoft.com/office/drawing/2014/main" id="{A369B090-7F32-470F-B6DC-6AD9D9B215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24441" y="5101113"/>
            <a:ext cx="220125" cy="220125"/>
          </a:xfrm>
          <a:prstGeom prst="rect">
            <a:avLst/>
          </a:prstGeom>
        </p:spPr>
      </p:pic>
      <p:pic>
        <p:nvPicPr>
          <p:cNvPr id="113" name="그래픽 112" descr="종이 클립 단색으로 채워진">
            <a:extLst>
              <a:ext uri="{FF2B5EF4-FFF2-40B4-BE49-F238E27FC236}">
                <a16:creationId xmlns:a16="http://schemas.microsoft.com/office/drawing/2014/main" id="{F0EBBEE4-77BC-457B-8A3C-A9049ED057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3495400">
            <a:off x="3650250" y="5100354"/>
            <a:ext cx="217959" cy="217959"/>
          </a:xfrm>
          <a:prstGeom prst="rect">
            <a:avLst/>
          </a:prstGeom>
        </p:spPr>
      </p:pic>
      <p:pic>
        <p:nvPicPr>
          <p:cNvPr id="115" name="그래픽 114" descr="일일 일정표 단색으로 채워진">
            <a:extLst>
              <a:ext uri="{FF2B5EF4-FFF2-40B4-BE49-F238E27FC236}">
                <a16:creationId xmlns:a16="http://schemas.microsoft.com/office/drawing/2014/main" id="{BDFE1AEC-1CBD-44D6-8D32-351CB96CA36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80435" y="5084248"/>
            <a:ext cx="237041" cy="23704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095A28AF-2CC3-4C35-ACA1-95A773E1A9EB}"/>
              </a:ext>
            </a:extLst>
          </p:cNvPr>
          <p:cNvSpPr txBox="1"/>
          <p:nvPr/>
        </p:nvSpPr>
        <p:spPr>
          <a:xfrm>
            <a:off x="3363996" y="4626135"/>
            <a:ext cx="7221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2">
                    <a:lumMod val="75000"/>
                  </a:schemeClr>
                </a:solidFill>
              </a:rPr>
              <a:t>메시지입력</a:t>
            </a:r>
          </a:p>
        </p:txBody>
      </p:sp>
      <p:sp>
        <p:nvSpPr>
          <p:cNvPr id="118" name="말풍선: 모서리가 둥근 사각형 117">
            <a:extLst>
              <a:ext uri="{FF2B5EF4-FFF2-40B4-BE49-F238E27FC236}">
                <a16:creationId xmlns:a16="http://schemas.microsoft.com/office/drawing/2014/main" id="{546EA1A3-819B-48FB-BAF7-C8196081CB55}"/>
              </a:ext>
            </a:extLst>
          </p:cNvPr>
          <p:cNvSpPr/>
          <p:nvPr/>
        </p:nvSpPr>
        <p:spPr>
          <a:xfrm>
            <a:off x="3814184" y="2569786"/>
            <a:ext cx="1001584" cy="204960"/>
          </a:xfrm>
          <a:prstGeom prst="wedgeRoundRectCallout">
            <a:avLst>
              <a:gd name="adj1" fmla="val -55437"/>
              <a:gd name="adj2" fmla="val -3824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점심 밖으로 ㄱ</a:t>
            </a:r>
            <a:r>
              <a:rPr lang="en-US" altLang="ko-KR" sz="900">
                <a:solidFill>
                  <a:schemeClr val="tx1"/>
                </a:solidFill>
              </a:rPr>
              <a:t>?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2" name="말풍선: 모서리가 둥근 사각형 121">
            <a:extLst>
              <a:ext uri="{FF2B5EF4-FFF2-40B4-BE49-F238E27FC236}">
                <a16:creationId xmlns:a16="http://schemas.microsoft.com/office/drawing/2014/main" id="{789CCA8A-DF11-4447-9D8B-DAAC45B5AF04}"/>
              </a:ext>
            </a:extLst>
          </p:cNvPr>
          <p:cNvSpPr/>
          <p:nvPr/>
        </p:nvSpPr>
        <p:spPr>
          <a:xfrm>
            <a:off x="5128274" y="3320363"/>
            <a:ext cx="614461" cy="204960"/>
          </a:xfrm>
          <a:prstGeom prst="wedgeRoundRectCallout">
            <a:avLst>
              <a:gd name="adj1" fmla="val 59418"/>
              <a:gd name="adj2" fmla="val -2025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ㅇㅋㅇㅋ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DB2D068-9A98-4908-816F-DDCD68811237}"/>
              </a:ext>
            </a:extLst>
          </p:cNvPr>
          <p:cNvSpPr/>
          <p:nvPr/>
        </p:nvSpPr>
        <p:spPr>
          <a:xfrm>
            <a:off x="7021208" y="3684798"/>
            <a:ext cx="338028" cy="302175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85C72FE-D598-45E6-A300-FBB8BAA7E06D}"/>
              </a:ext>
            </a:extLst>
          </p:cNvPr>
          <p:cNvSpPr/>
          <p:nvPr/>
        </p:nvSpPr>
        <p:spPr>
          <a:xfrm>
            <a:off x="6960721" y="1967182"/>
            <a:ext cx="322565" cy="318084"/>
          </a:xfrm>
          <a:prstGeom prst="ellipse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9B6C459-3669-4AE2-AAF2-F0E6AD15F9FD}"/>
              </a:ext>
            </a:extLst>
          </p:cNvPr>
          <p:cNvSpPr/>
          <p:nvPr/>
        </p:nvSpPr>
        <p:spPr>
          <a:xfrm>
            <a:off x="3455905" y="2373164"/>
            <a:ext cx="322565" cy="318084"/>
          </a:xfrm>
          <a:prstGeom prst="ellipse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55B1F71-B3BA-44E7-A731-050B099F374E}"/>
              </a:ext>
            </a:extLst>
          </p:cNvPr>
          <p:cNvSpPr txBox="1"/>
          <p:nvPr/>
        </p:nvSpPr>
        <p:spPr>
          <a:xfrm>
            <a:off x="3712959" y="2373836"/>
            <a:ext cx="916856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CS 2</a:t>
            </a:r>
            <a:r>
              <a:rPr lang="ko-KR" altLang="en-US" sz="900"/>
              <a:t>팀 박아랑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64368E5-7B84-4AC2-ADD1-C30D76449768}"/>
              </a:ext>
            </a:extLst>
          </p:cNvPr>
          <p:cNvSpPr txBox="1"/>
          <p:nvPr/>
        </p:nvSpPr>
        <p:spPr>
          <a:xfrm>
            <a:off x="4735945" y="2622851"/>
            <a:ext cx="432685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11:20</a:t>
            </a:r>
            <a:endParaRPr lang="ko-KR" altLang="en-US" sz="800"/>
          </a:p>
        </p:txBody>
      </p:sp>
      <p:sp>
        <p:nvSpPr>
          <p:cNvPr id="130" name="말풍선: 모서리가 둥근 사각형 129">
            <a:extLst>
              <a:ext uri="{FF2B5EF4-FFF2-40B4-BE49-F238E27FC236}">
                <a16:creationId xmlns:a16="http://schemas.microsoft.com/office/drawing/2014/main" id="{A7A2C67A-226C-4F17-B2FC-1BACD9FFB0C7}"/>
              </a:ext>
            </a:extLst>
          </p:cNvPr>
          <p:cNvSpPr/>
          <p:nvPr/>
        </p:nvSpPr>
        <p:spPr>
          <a:xfrm>
            <a:off x="3814184" y="3026654"/>
            <a:ext cx="685563" cy="204960"/>
          </a:xfrm>
          <a:prstGeom prst="wedgeRoundRectCallout">
            <a:avLst>
              <a:gd name="adj1" fmla="val -55437"/>
              <a:gd name="adj2" fmla="val -3824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ㅇㅇ ㄱㄱ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FC76B2-1C17-4DD9-8DD3-E4A7846374D2}"/>
              </a:ext>
            </a:extLst>
          </p:cNvPr>
          <p:cNvSpPr txBox="1"/>
          <p:nvPr/>
        </p:nvSpPr>
        <p:spPr>
          <a:xfrm>
            <a:off x="3712959" y="2830704"/>
            <a:ext cx="916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CS 2</a:t>
            </a:r>
            <a:r>
              <a:rPr lang="ko-KR" altLang="en-US" sz="900"/>
              <a:t>팀 손주리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AD6A84-C290-42D3-AFBA-76221C487800}"/>
              </a:ext>
            </a:extLst>
          </p:cNvPr>
          <p:cNvSpPr txBox="1"/>
          <p:nvPr/>
        </p:nvSpPr>
        <p:spPr>
          <a:xfrm>
            <a:off x="4416937" y="3070244"/>
            <a:ext cx="432685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11:20</a:t>
            </a:r>
            <a:endParaRPr lang="ko-KR" altLang="en-US" sz="8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1CE11E9-FA7E-4E4A-89C8-CB802AFECD61}"/>
              </a:ext>
            </a:extLst>
          </p:cNvPr>
          <p:cNvSpPr txBox="1"/>
          <p:nvPr/>
        </p:nvSpPr>
        <p:spPr>
          <a:xfrm>
            <a:off x="4784965" y="3372329"/>
            <a:ext cx="432685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11:20</a:t>
            </a:r>
            <a:endParaRPr lang="ko-KR" altLang="en-US" sz="80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0757233-B297-4358-93F9-B0063D791EB3}"/>
              </a:ext>
            </a:extLst>
          </p:cNvPr>
          <p:cNvSpPr/>
          <p:nvPr/>
        </p:nvSpPr>
        <p:spPr>
          <a:xfrm>
            <a:off x="3426192" y="2864382"/>
            <a:ext cx="338028" cy="302175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말풍선: 모서리가 둥근 사각형 135">
            <a:extLst>
              <a:ext uri="{FF2B5EF4-FFF2-40B4-BE49-F238E27FC236}">
                <a16:creationId xmlns:a16="http://schemas.microsoft.com/office/drawing/2014/main" id="{484F8023-AAD6-4111-9910-42A48665F5B9}"/>
              </a:ext>
            </a:extLst>
          </p:cNvPr>
          <p:cNvSpPr/>
          <p:nvPr/>
        </p:nvSpPr>
        <p:spPr>
          <a:xfrm>
            <a:off x="3806492" y="3691499"/>
            <a:ext cx="561361" cy="204960"/>
          </a:xfrm>
          <a:prstGeom prst="wedgeRoundRectCallout">
            <a:avLst>
              <a:gd name="adj1" fmla="val -55437"/>
              <a:gd name="adj2" fmla="val -3824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칼국수</a:t>
            </a:r>
            <a:r>
              <a:rPr lang="en-US" altLang="ko-KR" sz="900">
                <a:solidFill>
                  <a:schemeClr val="tx1"/>
                </a:solidFill>
              </a:rPr>
              <a:t>?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EAD6678-82CC-4878-A296-F94BC57CBEB6}"/>
              </a:ext>
            </a:extLst>
          </p:cNvPr>
          <p:cNvSpPr/>
          <p:nvPr/>
        </p:nvSpPr>
        <p:spPr>
          <a:xfrm>
            <a:off x="3448213" y="3494877"/>
            <a:ext cx="322565" cy="318084"/>
          </a:xfrm>
          <a:prstGeom prst="ellipse">
            <a:avLst/>
          </a:prstGeom>
          <a:blipFill dpi="0"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3A0C9E1-5105-4925-9FD4-616B67C871DE}"/>
              </a:ext>
            </a:extLst>
          </p:cNvPr>
          <p:cNvSpPr txBox="1"/>
          <p:nvPr/>
        </p:nvSpPr>
        <p:spPr>
          <a:xfrm>
            <a:off x="3705267" y="3495549"/>
            <a:ext cx="916856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CS 2</a:t>
            </a:r>
            <a:r>
              <a:rPr lang="ko-KR" altLang="en-US" sz="900"/>
              <a:t>팀 박아랑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B61AEA-0E4D-4072-91D8-450A950D6CAE}"/>
              </a:ext>
            </a:extLst>
          </p:cNvPr>
          <p:cNvSpPr txBox="1"/>
          <p:nvPr/>
        </p:nvSpPr>
        <p:spPr>
          <a:xfrm>
            <a:off x="4293216" y="3736242"/>
            <a:ext cx="432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11:21</a:t>
            </a:r>
            <a:endParaRPr lang="ko-KR" altLang="en-US" sz="800"/>
          </a:p>
        </p:txBody>
      </p:sp>
      <p:sp>
        <p:nvSpPr>
          <p:cNvPr id="140" name="말풍선: 모서리가 둥근 사각형 139">
            <a:extLst>
              <a:ext uri="{FF2B5EF4-FFF2-40B4-BE49-F238E27FC236}">
                <a16:creationId xmlns:a16="http://schemas.microsoft.com/office/drawing/2014/main" id="{E20F7FB8-D220-4559-8375-E738E4B8594A}"/>
              </a:ext>
            </a:extLst>
          </p:cNvPr>
          <p:cNvSpPr/>
          <p:nvPr/>
        </p:nvSpPr>
        <p:spPr>
          <a:xfrm>
            <a:off x="3806492" y="4162830"/>
            <a:ext cx="693255" cy="204960"/>
          </a:xfrm>
          <a:prstGeom prst="wedgeRoundRectCallout">
            <a:avLst>
              <a:gd name="adj1" fmla="val -55437"/>
              <a:gd name="adj2" fmla="val -3824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ㄱㄱㄱㄱ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0B57C0-EC26-4201-A2CD-D8202CACE73D}"/>
              </a:ext>
            </a:extLst>
          </p:cNvPr>
          <p:cNvSpPr txBox="1"/>
          <p:nvPr/>
        </p:nvSpPr>
        <p:spPr>
          <a:xfrm>
            <a:off x="3705267" y="3966880"/>
            <a:ext cx="916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CS 2</a:t>
            </a:r>
            <a:r>
              <a:rPr lang="ko-KR" altLang="en-US" sz="900"/>
              <a:t>팀 손주리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406674-A7A7-48B3-8825-B1C397094877}"/>
              </a:ext>
            </a:extLst>
          </p:cNvPr>
          <p:cNvSpPr txBox="1"/>
          <p:nvPr/>
        </p:nvSpPr>
        <p:spPr>
          <a:xfrm>
            <a:off x="4409245" y="4206420"/>
            <a:ext cx="432685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11:20</a:t>
            </a:r>
            <a:endParaRPr lang="ko-KR" altLang="en-US" sz="80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3D7AE70-B6D3-4B18-92D4-9C118BB3B7A0}"/>
              </a:ext>
            </a:extLst>
          </p:cNvPr>
          <p:cNvSpPr/>
          <p:nvPr/>
        </p:nvSpPr>
        <p:spPr>
          <a:xfrm>
            <a:off x="3418500" y="4000558"/>
            <a:ext cx="338028" cy="302175"/>
          </a:xfrm>
          <a:prstGeom prst="ellipse">
            <a:avLst/>
          </a:prstGeom>
          <a:blipFill dpi="0"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4FD543-6A75-4547-A2B0-9504183C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9" y="3636767"/>
            <a:ext cx="7743825" cy="26479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48C8BAB-C473-4381-B424-FD5394DB3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1" y="6397962"/>
            <a:ext cx="923925" cy="1428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0F8B52-E356-472E-B159-51483AB07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68" y="3427090"/>
            <a:ext cx="2463016" cy="20967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538BB2A-8B60-4672-A9CE-2AE9A2DD70A6}"/>
              </a:ext>
            </a:extLst>
          </p:cNvPr>
          <p:cNvSpPr txBox="1"/>
          <p:nvPr/>
        </p:nvSpPr>
        <p:spPr>
          <a:xfrm>
            <a:off x="147700" y="88492"/>
            <a:ext cx="2042435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회원 공지사항</a:t>
            </a:r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50124F0-399B-4324-B958-D65A62366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0019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53DA2B-AD75-4937-AA38-2B9BF2AD47B9}"/>
              </a:ext>
            </a:extLst>
          </p:cNvPr>
          <p:cNvSpPr/>
          <p:nvPr/>
        </p:nvSpPr>
        <p:spPr>
          <a:xfrm>
            <a:off x="157316" y="88492"/>
            <a:ext cx="8829368" cy="6622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79036A5-18E7-48C6-8F1E-47A0640BC33E}"/>
              </a:ext>
            </a:extLst>
          </p:cNvPr>
          <p:cNvSpPr/>
          <p:nvPr/>
        </p:nvSpPr>
        <p:spPr>
          <a:xfrm>
            <a:off x="3760416" y="90901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632412-429C-466B-A345-BE709EC2D3AE}"/>
              </a:ext>
            </a:extLst>
          </p:cNvPr>
          <p:cNvSpPr/>
          <p:nvPr/>
        </p:nvSpPr>
        <p:spPr>
          <a:xfrm>
            <a:off x="7305584" y="108010"/>
            <a:ext cx="1671484" cy="28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21C98B-F51D-437A-8296-388B5ECC9405}"/>
              </a:ext>
            </a:extLst>
          </p:cNvPr>
          <p:cNvSpPr/>
          <p:nvPr/>
        </p:nvSpPr>
        <p:spPr>
          <a:xfrm>
            <a:off x="545265" y="2630911"/>
            <a:ext cx="8111615" cy="412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ysClr val="windowText" lastClr="000000"/>
                </a:solidFill>
              </a:rPr>
              <a:t>공지사항</a:t>
            </a:r>
            <a:r>
              <a:rPr lang="en-US" altLang="ko-KR" sz="1100">
                <a:solidFill>
                  <a:sysClr val="windowText" lastClr="000000"/>
                </a:solidFill>
              </a:rPr>
              <a:t>	            	|   	             </a:t>
            </a:r>
            <a:r>
              <a:rPr lang="ko-KR" altLang="en-US" sz="1100">
                <a:solidFill>
                  <a:sysClr val="windowText" lastClr="000000"/>
                </a:solidFill>
              </a:rPr>
              <a:t>사내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커뮤니티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			|</a:t>
            </a:r>
            <a:r>
              <a:rPr lang="en-US" altLang="ko-KR" sz="1100">
                <a:solidFill>
                  <a:sysClr val="windowText" lastClr="000000"/>
                </a:solidFill>
              </a:rPr>
              <a:t>	      </a:t>
            </a:r>
            <a:r>
              <a:rPr lang="ko-KR" altLang="en-US" sz="1100">
                <a:solidFill>
                  <a:sysClr val="windowText" lastClr="000000"/>
                </a:solidFill>
              </a:rPr>
              <a:t>나의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부서 업무상황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47016E-4B53-4D1D-845B-85EE1A96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0" y="725043"/>
            <a:ext cx="1137282" cy="1511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8CB83-4CDF-4764-AF0B-19C55E3668A5}"/>
              </a:ext>
            </a:extLst>
          </p:cNvPr>
          <p:cNvSpPr txBox="1"/>
          <p:nvPr/>
        </p:nvSpPr>
        <p:spPr>
          <a:xfrm>
            <a:off x="7322276" y="2282266"/>
            <a:ext cx="137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C8BB4C-EB87-4A29-9261-6357F2B3F1D7}"/>
              </a:ext>
            </a:extLst>
          </p:cNvPr>
          <p:cNvSpPr/>
          <p:nvPr/>
        </p:nvSpPr>
        <p:spPr>
          <a:xfrm>
            <a:off x="5044139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0C49001-3D1A-4A15-9BF6-09A24F1EEA41}"/>
              </a:ext>
            </a:extLst>
          </p:cNvPr>
          <p:cNvSpPr/>
          <p:nvPr/>
        </p:nvSpPr>
        <p:spPr>
          <a:xfrm>
            <a:off x="6327862" y="895533"/>
            <a:ext cx="840657" cy="82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43C346-A46D-4893-AF9A-E5115F4E5F75}"/>
              </a:ext>
            </a:extLst>
          </p:cNvPr>
          <p:cNvSpPr/>
          <p:nvPr/>
        </p:nvSpPr>
        <p:spPr>
          <a:xfrm>
            <a:off x="582561" y="476981"/>
            <a:ext cx="2603091" cy="1511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endParaRPr lang="en-US" altLang="ko-KR" sz="1100" dirty="0">
              <a:solidFill>
                <a:sysClr val="windowText" lastClr="000000"/>
              </a:solidFill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94FD543-6A75-4547-A2B0-9504183C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59" y="3636767"/>
            <a:ext cx="7743825" cy="26479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48C8BAB-C473-4381-B424-FD5394DB3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491" y="6397962"/>
            <a:ext cx="923925" cy="1428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31FC47-CE22-41F1-8EDA-4483E3C90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072" y="6306767"/>
            <a:ext cx="819150" cy="2667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00F8B52-E356-472E-B159-51483AB07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968" y="3427090"/>
            <a:ext cx="2463016" cy="209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4D4205-800E-450D-BE8E-BE6CEB23BC9B}"/>
              </a:ext>
            </a:extLst>
          </p:cNvPr>
          <p:cNvSpPr txBox="1"/>
          <p:nvPr/>
        </p:nvSpPr>
        <p:spPr>
          <a:xfrm>
            <a:off x="3060696" y="115941"/>
            <a:ext cx="2411145" cy="36933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관리자 공지사항</a:t>
            </a:r>
            <a:r>
              <a:rPr lang="en-US" altLang="ko-KR"/>
              <a:t>list</a:t>
            </a:r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D818FB-10FD-4879-B34A-B5076DC22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661" y="725044"/>
            <a:ext cx="347697" cy="38108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72AA53-3897-479E-99A6-85693995FBFC}"/>
              </a:ext>
            </a:extLst>
          </p:cNvPr>
          <p:cNvSpPr txBox="1"/>
          <p:nvPr/>
        </p:nvSpPr>
        <p:spPr>
          <a:xfrm>
            <a:off x="482756" y="103477"/>
            <a:ext cx="95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EZEN-IT</a:t>
            </a:r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1653</TotalTime>
  <Words>1630</Words>
  <Application>Microsoft Office PowerPoint</Application>
  <PresentationFormat>화면 슬라이드 쇼(4:3)</PresentationFormat>
  <Paragraphs>510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Apple SD Gothic Neo</vt:lpstr>
      <vt:lpstr>-apple-system</vt:lpstr>
      <vt:lpstr>HY견고딕</vt:lpstr>
      <vt:lpstr>Nanum Gothic</vt:lpstr>
      <vt:lpstr>Arial</vt:lpstr>
      <vt:lpstr>Calibri</vt:lpstr>
      <vt:lpstr>Calibri Light</vt:lpstr>
      <vt:lpstr>Wingdings</vt:lpstr>
      <vt:lpstr>Office 테마</vt:lpstr>
      <vt:lpstr>심화프로젝트 (프로토 타입작성)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심화 프로젝트</dc:title>
  <dc:creator>MYCOM</dc:creator>
  <cp:lastModifiedBy>502</cp:lastModifiedBy>
  <cp:revision>135</cp:revision>
  <dcterms:created xsi:type="dcterms:W3CDTF">2024-11-13T07:03:33Z</dcterms:created>
  <dcterms:modified xsi:type="dcterms:W3CDTF">2024-12-05T01:34:21Z</dcterms:modified>
</cp:coreProperties>
</file>