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2" r:id="rId5"/>
    <p:sldId id="263" r:id="rId6"/>
    <p:sldId id="266" r:id="rId7"/>
    <p:sldId id="267" r:id="rId8"/>
    <p:sldId id="268" r:id="rId9"/>
    <p:sldId id="257" r:id="rId10"/>
    <p:sldId id="261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" initials="D" lastIdx="2" clrIdx="0">
    <p:extLst>
      <p:ext uri="{19B8F6BF-5375-455C-9EA6-DF929625EA0E}">
        <p15:presenceInfo xmlns:p15="http://schemas.microsoft.com/office/powerpoint/2012/main" userId="D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45A0E-3984-4724-AD59-2F5DBF34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CB373-04F0-4CFB-BA81-BA70B7AA8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3768-3012-4CE6-B79B-F2178F0F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6A582-E449-4FD8-9A56-05889C01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6A36A-3A4B-463C-86B9-48124FE8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C609-B37F-4839-8732-9EBCC26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B2CB5-1B66-4479-A44D-2EEAF8DC8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6CDF1-A601-4A1E-AA50-4240F65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47CF8-F359-430B-8748-CC173E9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F49E4-F1F8-4120-87C3-60A5A83B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05E6ED-5CF6-47A1-A60E-FB7145CAE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0DC8A-FE7F-4539-9054-078EC2C6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78170-3A3F-4484-918A-DAF68424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6603D-EE28-4C24-A93F-B8406EB3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E0373-13C0-40A5-962C-A4E0C28D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88B42-BE74-45DC-9BCD-37AA4A45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153BD-B456-47D5-A5EC-0B455A8E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3181-03BB-47A6-AE20-B6B5CACD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4A37A-2A18-4B26-8F40-751A429A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DDC50-6B0B-4672-9C91-E54585FB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22790-53DD-4D35-9489-C241B08B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D0013-468C-49BA-87DA-854120C61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F4C61-BCB7-4F68-AECE-F6042F8C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207E7-0C03-489C-9789-87F9A5ED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78A3F-DEFB-4E47-882C-4CA304E5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0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E5E43-545E-4540-AD0E-FD59933E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97871-07A1-4C8A-9083-F89F5B55A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B3522-F514-4E95-8C9B-1FD7DF406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BB7C0-9FAD-48E6-8D00-96DFB795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D0BE3-4877-4536-9C2A-8D5BEAB8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52EB3-1AF7-47A9-B044-1F312394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4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FF7CF-994E-4267-9C71-F770F3FE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6BE8F-0517-4C32-90F4-E5B698D4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3CCC4-7F40-414D-8536-D230312A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6F03-AA08-468A-AA38-F2A451A46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B608F2-5DCD-4C81-B81D-51CBCE223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C888C-8442-4CE9-B32C-97B3F309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EE812-5302-45E6-8CE2-16FA0528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E23CA-4AA7-4CB0-A845-C4202385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9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00BCD-CE1D-4367-B38B-2C0C6BCE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7BD0CD-1A84-4F3F-83C3-8A5AEB80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2721E3-00F7-466C-A3CE-0144E7BC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A2DBB-AB0F-45C6-BD2B-4F3E67E5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1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410E6-0527-4118-936B-9A20ECDD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48D80-5DB5-46FA-8BC4-A351BD42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66322-CCAD-491B-A5EF-E74D9F0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5948F-F29A-4A7A-ACC1-258C5E5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9958-9B02-470C-9DED-39606AC2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B699E-27AB-42CB-B0BF-D0BD5B20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00868-CAE5-43DD-98B7-2976ECCF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7FC17-9F73-41CA-B21F-65A2F111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D7CC-1550-4A1B-8D61-417EB999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92259-B81F-4597-ACA7-20610273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97A68-0E0E-45E9-8908-2F79A9D32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75086-100E-4FE5-979B-4C7A62BB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E9357-CA8C-4678-A400-DEEA13C2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4604-1413-4166-9918-5729D400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8814C-E667-4141-90B4-006A7B6D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6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AF9DEC-A52C-4EA5-AF88-E2336E12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CB507-535D-4705-AD59-F2C3418E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41400-7A75-4858-A69B-09BCB3889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EA90-A029-4588-BF7A-C04253505B1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0C6CC-49C6-4ABA-A9AE-11219655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D93C-7BB4-4EA1-B0AA-2A849B38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00FC-4EBA-40B1-BBA8-E78B54D34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타원 42">
            <a:extLst>
              <a:ext uri="{FF2B5EF4-FFF2-40B4-BE49-F238E27FC236}">
                <a16:creationId xmlns:a16="http://schemas.microsoft.com/office/drawing/2014/main" id="{E2C66493-968B-43F4-8FE8-06796E9BC83B}"/>
              </a:ext>
            </a:extLst>
          </p:cNvPr>
          <p:cNvSpPr/>
          <p:nvPr/>
        </p:nvSpPr>
        <p:spPr>
          <a:xfrm>
            <a:off x="152396" y="3497209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11" y="99616"/>
            <a:ext cx="631708" cy="61294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1F03F3-0BCF-4F5D-91D1-4E71535372B8}"/>
              </a:ext>
            </a:extLst>
          </p:cNvPr>
          <p:cNvSpPr/>
          <p:nvPr/>
        </p:nvSpPr>
        <p:spPr>
          <a:xfrm>
            <a:off x="1629027" y="1429264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14BF21-F8B5-40A1-B408-38348C30E8EA}"/>
              </a:ext>
            </a:extLst>
          </p:cNvPr>
          <p:cNvSpPr/>
          <p:nvPr/>
        </p:nvSpPr>
        <p:spPr>
          <a:xfrm>
            <a:off x="4129209" y="1429263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BE3E1D6-9F29-49E6-A9BC-1A6293076C8B}"/>
              </a:ext>
            </a:extLst>
          </p:cNvPr>
          <p:cNvSpPr/>
          <p:nvPr/>
        </p:nvSpPr>
        <p:spPr>
          <a:xfrm>
            <a:off x="6732369" y="1437502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410236F-67E8-4FD6-BDC3-69E87301E282}"/>
              </a:ext>
            </a:extLst>
          </p:cNvPr>
          <p:cNvSpPr/>
          <p:nvPr/>
        </p:nvSpPr>
        <p:spPr>
          <a:xfrm>
            <a:off x="9459093" y="1437502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53AAD4-FE90-424D-8E8E-86005FEC0916}"/>
              </a:ext>
            </a:extLst>
          </p:cNvPr>
          <p:cNvSpPr/>
          <p:nvPr/>
        </p:nvSpPr>
        <p:spPr>
          <a:xfrm>
            <a:off x="1620791" y="3921210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856D894-1B73-4AD9-B7C1-1933F3E05642}"/>
              </a:ext>
            </a:extLst>
          </p:cNvPr>
          <p:cNvSpPr/>
          <p:nvPr/>
        </p:nvSpPr>
        <p:spPr>
          <a:xfrm>
            <a:off x="4129209" y="3921210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C98841-AAD5-40D3-BACE-FF058033A760}"/>
              </a:ext>
            </a:extLst>
          </p:cNvPr>
          <p:cNvSpPr/>
          <p:nvPr/>
        </p:nvSpPr>
        <p:spPr>
          <a:xfrm>
            <a:off x="6734430" y="3921209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710078-3C42-40A9-86ED-F121B7359B4A}"/>
              </a:ext>
            </a:extLst>
          </p:cNvPr>
          <p:cNvSpPr/>
          <p:nvPr/>
        </p:nvSpPr>
        <p:spPr>
          <a:xfrm>
            <a:off x="9459093" y="3921208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152396" y="214210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인덱스페이지</a:t>
            </a:r>
          </a:p>
        </p:txBody>
      </p:sp>
      <p:sp>
        <p:nvSpPr>
          <p:cNvPr id="36" name="설명선: 굽은 선 35">
            <a:extLst>
              <a:ext uri="{FF2B5EF4-FFF2-40B4-BE49-F238E27FC236}">
                <a16:creationId xmlns:a16="http://schemas.microsoft.com/office/drawing/2014/main" id="{D59BBF84-DEFC-4DE3-99A8-B86553DD2A48}"/>
              </a:ext>
            </a:extLst>
          </p:cNvPr>
          <p:cNvSpPr/>
          <p:nvPr/>
        </p:nvSpPr>
        <p:spPr>
          <a:xfrm>
            <a:off x="943352" y="617812"/>
            <a:ext cx="1202486" cy="313051"/>
          </a:xfrm>
          <a:prstGeom prst="borderCallout2">
            <a:avLst>
              <a:gd name="adj1" fmla="val 25466"/>
              <a:gd name="adj2" fmla="val -2718"/>
              <a:gd name="adj3" fmla="val 56566"/>
              <a:gd name="adj4" fmla="val -35884"/>
              <a:gd name="adj5" fmla="val 127364"/>
              <a:gd name="adj6" fmla="val -4110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인덱스페이지이동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설명선: 굽은 선 36">
            <a:extLst>
              <a:ext uri="{FF2B5EF4-FFF2-40B4-BE49-F238E27FC236}">
                <a16:creationId xmlns:a16="http://schemas.microsoft.com/office/drawing/2014/main" id="{CCF85BC2-99CA-44A5-8D9C-2E62BDFFEA18}"/>
              </a:ext>
            </a:extLst>
          </p:cNvPr>
          <p:cNvSpPr/>
          <p:nvPr/>
        </p:nvSpPr>
        <p:spPr>
          <a:xfrm>
            <a:off x="939885" y="1023541"/>
            <a:ext cx="1202486" cy="313051"/>
          </a:xfrm>
          <a:prstGeom prst="borderCallout2">
            <a:avLst>
              <a:gd name="adj1" fmla="val 101779"/>
              <a:gd name="adj2" fmla="val 36331"/>
              <a:gd name="adj3" fmla="val 172351"/>
              <a:gd name="adj4" fmla="val 10016"/>
              <a:gd name="adj5" fmla="val 279990"/>
              <a:gd name="adj6" fmla="val -2809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글쓰기버튼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설명선: 굽은 선 37">
            <a:extLst>
              <a:ext uri="{FF2B5EF4-FFF2-40B4-BE49-F238E27FC236}">
                <a16:creationId xmlns:a16="http://schemas.microsoft.com/office/drawing/2014/main" id="{5A49A1B6-916F-4E7A-A941-49C8AC90C2C6}"/>
              </a:ext>
            </a:extLst>
          </p:cNvPr>
          <p:cNvSpPr/>
          <p:nvPr/>
        </p:nvSpPr>
        <p:spPr>
          <a:xfrm>
            <a:off x="939885" y="3396936"/>
            <a:ext cx="1703173" cy="313051"/>
          </a:xfrm>
          <a:prstGeom prst="borderCallout2">
            <a:avLst>
              <a:gd name="adj1" fmla="val -11374"/>
              <a:gd name="adj2" fmla="val 40684"/>
              <a:gd name="adj3" fmla="val -88166"/>
              <a:gd name="adj4" fmla="val 19846"/>
              <a:gd name="adj5" fmla="val -146309"/>
              <a:gd name="adj6" fmla="val -1156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bg1">
                    <a:lumMod val="65000"/>
                  </a:schemeClr>
                </a:solidFill>
              </a:rPr>
              <a:t>다크모드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라이트모드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선택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4A2D5A9-C093-4447-8C2B-A038077C9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F286E2B-8191-43E6-A36B-064B0C4CF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84" y="3594108"/>
            <a:ext cx="382416" cy="358136"/>
          </a:xfrm>
          <a:prstGeom prst="rect">
            <a:avLst/>
          </a:prstGeom>
        </p:spPr>
      </p:pic>
      <p:sp>
        <p:nvSpPr>
          <p:cNvPr id="44" name="설명선: 굽은 선 43">
            <a:extLst>
              <a:ext uri="{FF2B5EF4-FFF2-40B4-BE49-F238E27FC236}">
                <a16:creationId xmlns:a16="http://schemas.microsoft.com/office/drawing/2014/main" id="{441FF629-1A0C-4BB6-B0C2-45E5FB477BFC}"/>
              </a:ext>
            </a:extLst>
          </p:cNvPr>
          <p:cNvSpPr/>
          <p:nvPr/>
        </p:nvSpPr>
        <p:spPr>
          <a:xfrm>
            <a:off x="38102" y="4578162"/>
            <a:ext cx="1477660" cy="313051"/>
          </a:xfrm>
          <a:prstGeom prst="borderCallout2">
            <a:avLst>
              <a:gd name="adj1" fmla="val -11374"/>
              <a:gd name="adj2" fmla="val 40684"/>
              <a:gd name="adj3" fmla="val -88166"/>
              <a:gd name="adj4" fmla="val 19846"/>
              <a:gd name="adj5" fmla="val -183150"/>
              <a:gd name="adj6" fmla="val 2181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관리자만 보이는 버튼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신고받은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유저조회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2AC06-5158-4DA7-9BD7-E071870CE1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9B73866-0F92-4ED9-9D0E-80DC661E7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985AF4-93F6-4AF7-9633-78686C32EA59}"/>
              </a:ext>
            </a:extLst>
          </p:cNvPr>
          <p:cNvSpPr/>
          <p:nvPr/>
        </p:nvSpPr>
        <p:spPr>
          <a:xfrm>
            <a:off x="10637520" y="774337"/>
            <a:ext cx="1406199" cy="81968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마이페이지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로그아웃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001B51EF-E616-4DFB-9CC4-3F34600B144E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장이슬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4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171" y="99616"/>
            <a:ext cx="631708" cy="61294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1F03F3-0BCF-4F5D-91D1-4E71535372B8}"/>
              </a:ext>
            </a:extLst>
          </p:cNvPr>
          <p:cNvSpPr/>
          <p:nvPr/>
        </p:nvSpPr>
        <p:spPr>
          <a:xfrm>
            <a:off x="1785544" y="1390135"/>
            <a:ext cx="9626443" cy="42939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-22654" y="-464753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글쓰기페이지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19AB7B-1722-4A2B-A569-0FEAC63127E7}"/>
              </a:ext>
            </a:extLst>
          </p:cNvPr>
          <p:cNvSpPr/>
          <p:nvPr/>
        </p:nvSpPr>
        <p:spPr>
          <a:xfrm>
            <a:off x="1944127" y="1483454"/>
            <a:ext cx="4574062" cy="40770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이미지첨부하는곳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AC98719-6CE2-432F-BCE7-34BBEA6A7DB1}"/>
              </a:ext>
            </a:extLst>
          </p:cNvPr>
          <p:cNvSpPr/>
          <p:nvPr/>
        </p:nvSpPr>
        <p:spPr>
          <a:xfrm>
            <a:off x="6845644" y="2487828"/>
            <a:ext cx="4073604" cy="22324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글내용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F9900A-F066-4012-AB81-8B5C09C4671F}"/>
              </a:ext>
            </a:extLst>
          </p:cNvPr>
          <p:cNvSpPr/>
          <p:nvPr/>
        </p:nvSpPr>
        <p:spPr>
          <a:xfrm>
            <a:off x="6845644" y="1953968"/>
            <a:ext cx="4073604" cy="317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49E19FF-65D8-42CC-9D63-AA9278EE97E2}"/>
              </a:ext>
            </a:extLst>
          </p:cNvPr>
          <p:cNvSpPr/>
          <p:nvPr/>
        </p:nvSpPr>
        <p:spPr>
          <a:xfrm>
            <a:off x="6845644" y="5018226"/>
            <a:ext cx="1169772" cy="391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7066AB7-82CD-4277-B2F3-96081DA909FB}"/>
              </a:ext>
            </a:extLst>
          </p:cNvPr>
          <p:cNvSpPr/>
          <p:nvPr/>
        </p:nvSpPr>
        <p:spPr>
          <a:xfrm>
            <a:off x="8200769" y="5006207"/>
            <a:ext cx="1169772" cy="391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361D41C-B978-4919-A94A-E5ED25D49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09E2C11-7FBA-4BC5-9FE0-51FF31EE3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68CBA5F-F695-4FCC-A4A6-15021A24F7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D8A9FDAB-FB50-46CE-BE64-16C9D5D14135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송지은</a:t>
            </a:r>
          </a:p>
        </p:txBody>
      </p:sp>
    </p:spTree>
    <p:extLst>
      <p:ext uri="{BB962C8B-B14F-4D97-AF65-F5344CB8AC3E}">
        <p14:creationId xmlns:p14="http://schemas.microsoft.com/office/powerpoint/2010/main" val="204863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11" y="99616"/>
            <a:ext cx="631708" cy="61294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1F03F3-0BCF-4F5D-91D1-4E71535372B8}"/>
              </a:ext>
            </a:extLst>
          </p:cNvPr>
          <p:cNvSpPr/>
          <p:nvPr/>
        </p:nvSpPr>
        <p:spPr>
          <a:xfrm>
            <a:off x="1785544" y="1390135"/>
            <a:ext cx="9626443" cy="42939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114839" y="-435758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글수정페이지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19AB7B-1722-4A2B-A569-0FEAC63127E7}"/>
              </a:ext>
            </a:extLst>
          </p:cNvPr>
          <p:cNvSpPr/>
          <p:nvPr/>
        </p:nvSpPr>
        <p:spPr>
          <a:xfrm>
            <a:off x="1944127" y="1483454"/>
            <a:ext cx="4574062" cy="40770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이미지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AC98719-6CE2-432F-BCE7-34BBEA6A7DB1}"/>
              </a:ext>
            </a:extLst>
          </p:cNvPr>
          <p:cNvSpPr/>
          <p:nvPr/>
        </p:nvSpPr>
        <p:spPr>
          <a:xfrm>
            <a:off x="6845644" y="2487828"/>
            <a:ext cx="4073604" cy="22324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글내용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F9900A-F066-4012-AB81-8B5C09C4671F}"/>
              </a:ext>
            </a:extLst>
          </p:cNvPr>
          <p:cNvSpPr/>
          <p:nvPr/>
        </p:nvSpPr>
        <p:spPr>
          <a:xfrm>
            <a:off x="6845644" y="1953968"/>
            <a:ext cx="4073604" cy="317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F282C3-1CE3-4430-BAED-012A4E9B1176}"/>
              </a:ext>
            </a:extLst>
          </p:cNvPr>
          <p:cNvSpPr/>
          <p:nvPr/>
        </p:nvSpPr>
        <p:spPr>
          <a:xfrm>
            <a:off x="6845644" y="5018226"/>
            <a:ext cx="1169772" cy="391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26F6AC-BCC9-4C30-8EA0-8E04BAB8F9FD}"/>
              </a:ext>
            </a:extLst>
          </p:cNvPr>
          <p:cNvSpPr/>
          <p:nvPr/>
        </p:nvSpPr>
        <p:spPr>
          <a:xfrm>
            <a:off x="8200769" y="5006207"/>
            <a:ext cx="1169772" cy="391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6EF33F4-3C58-4A8C-AD76-1F5DCD0F4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29F72E1-9EE5-4FCF-9C2C-876EF8DB8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B57D84D-9E64-47FD-9D7B-D265350A7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81BF2FE9-D2EC-462C-89AC-D25D21F4FCC5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송지은</a:t>
            </a:r>
          </a:p>
        </p:txBody>
      </p:sp>
    </p:spTree>
    <p:extLst>
      <p:ext uri="{BB962C8B-B14F-4D97-AF65-F5344CB8AC3E}">
        <p14:creationId xmlns:p14="http://schemas.microsoft.com/office/powerpoint/2010/main" val="359669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11" y="99616"/>
            <a:ext cx="631708" cy="6129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-22654" y="-374958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EB16A97-1FCF-4936-A95C-DEC74775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362" y="884814"/>
            <a:ext cx="1440041" cy="1397267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BED7DCD-244B-4F8C-8103-C8D34A3DD11C}"/>
              </a:ext>
            </a:extLst>
          </p:cNvPr>
          <p:cNvSpPr/>
          <p:nvPr/>
        </p:nvSpPr>
        <p:spPr>
          <a:xfrm>
            <a:off x="6122985" y="2986841"/>
            <a:ext cx="1052825" cy="317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프로필 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29FEA-5102-4AA3-81E1-F930BC933158}"/>
              </a:ext>
            </a:extLst>
          </p:cNvPr>
          <p:cNvSpPr txBox="1"/>
          <p:nvPr/>
        </p:nvSpPr>
        <p:spPr>
          <a:xfrm>
            <a:off x="5798126" y="26677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팔로워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F0C31-522B-4CA0-A86D-3578E9E98180}"/>
              </a:ext>
            </a:extLst>
          </p:cNvPr>
          <p:cNvSpPr txBox="1"/>
          <p:nvPr/>
        </p:nvSpPr>
        <p:spPr>
          <a:xfrm>
            <a:off x="5682794" y="239954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 닉네임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7DE48F-6D36-41F9-A2CB-9884B302C2FF}"/>
              </a:ext>
            </a:extLst>
          </p:cNvPr>
          <p:cNvSpPr txBox="1"/>
          <p:nvPr/>
        </p:nvSpPr>
        <p:spPr>
          <a:xfrm>
            <a:off x="5146229" y="35666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>
                <a:solidFill>
                  <a:schemeClr val="bg1">
                    <a:lumMod val="65000"/>
                  </a:schemeClr>
                </a:solidFill>
              </a:rPr>
              <a:t>북마크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AD7CB1-9862-47AF-A608-58CA6BE8B343}"/>
              </a:ext>
            </a:extLst>
          </p:cNvPr>
          <p:cNvSpPr txBox="1"/>
          <p:nvPr/>
        </p:nvSpPr>
        <p:spPr>
          <a:xfrm>
            <a:off x="5993978" y="35666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내가쓴글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9C07EB-8495-436B-B91A-C60A9D5CF815}"/>
              </a:ext>
            </a:extLst>
          </p:cNvPr>
          <p:cNvSpPr/>
          <p:nvPr/>
        </p:nvSpPr>
        <p:spPr>
          <a:xfrm>
            <a:off x="1670216" y="4345458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35982D-01DB-4548-A250-D3CC60BC237E}"/>
              </a:ext>
            </a:extLst>
          </p:cNvPr>
          <p:cNvSpPr/>
          <p:nvPr/>
        </p:nvSpPr>
        <p:spPr>
          <a:xfrm>
            <a:off x="4170398" y="4345457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06C86F4-3291-4ACD-B2D4-509AA84F186C}"/>
              </a:ext>
            </a:extLst>
          </p:cNvPr>
          <p:cNvSpPr/>
          <p:nvPr/>
        </p:nvSpPr>
        <p:spPr>
          <a:xfrm>
            <a:off x="6773558" y="4353696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30DE446-26D6-4817-8B27-9FF24A60EEB1}"/>
              </a:ext>
            </a:extLst>
          </p:cNvPr>
          <p:cNvSpPr/>
          <p:nvPr/>
        </p:nvSpPr>
        <p:spPr>
          <a:xfrm>
            <a:off x="9376718" y="4345456"/>
            <a:ext cx="1968844" cy="19400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A27AD0F-427D-4AEE-B6CB-F5851C90A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8A97ACF-00C2-497E-882D-4BA92CA9B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29CF139-8CD0-44FC-9A45-92F044E59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004C1D4-D4E6-4FB0-99BA-CD69275E5C76}"/>
              </a:ext>
            </a:extLst>
          </p:cNvPr>
          <p:cNvSpPr/>
          <p:nvPr/>
        </p:nvSpPr>
        <p:spPr>
          <a:xfrm>
            <a:off x="4941153" y="2994836"/>
            <a:ext cx="1052825" cy="317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메시지</a:t>
            </a: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75A7404E-38C7-4F97-B20A-223E6E64F849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장이슬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1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11" y="99616"/>
            <a:ext cx="631708" cy="6129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0" y="-444980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수정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EB16A97-1FCF-4936-A95C-DEC74775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643" y="1857633"/>
            <a:ext cx="3178183" cy="308378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E467F6-B017-4D02-9084-507F6620CA2E}"/>
              </a:ext>
            </a:extLst>
          </p:cNvPr>
          <p:cNvSpPr/>
          <p:nvPr/>
        </p:nvSpPr>
        <p:spPr>
          <a:xfrm>
            <a:off x="6164519" y="1714636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FF2944F-61C5-4EA6-8405-5F2242887163}"/>
              </a:ext>
            </a:extLst>
          </p:cNvPr>
          <p:cNvSpPr/>
          <p:nvPr/>
        </p:nvSpPr>
        <p:spPr>
          <a:xfrm>
            <a:off x="6164520" y="3040364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닉네임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BA88E5B-CFCA-4839-912B-718B3A247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945" y="3132718"/>
            <a:ext cx="333375" cy="31432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36C05ED-EB86-46C7-8C3A-8750CD9A2BA0}"/>
              </a:ext>
            </a:extLst>
          </p:cNvPr>
          <p:cNvSpPr/>
          <p:nvPr/>
        </p:nvSpPr>
        <p:spPr>
          <a:xfrm>
            <a:off x="6164519" y="2363757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1F96D01-3182-457E-990A-F00EB0F9F500}"/>
              </a:ext>
            </a:extLst>
          </p:cNvPr>
          <p:cNvSpPr/>
          <p:nvPr/>
        </p:nvSpPr>
        <p:spPr>
          <a:xfrm>
            <a:off x="6164519" y="5157694"/>
            <a:ext cx="1219194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1220DAA-C682-4213-BCE3-C83925AA16FF}"/>
              </a:ext>
            </a:extLst>
          </p:cNvPr>
          <p:cNvSpPr/>
          <p:nvPr/>
        </p:nvSpPr>
        <p:spPr>
          <a:xfrm>
            <a:off x="6164519" y="3739612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프로필이미지재선택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05D084C-8761-465E-B32E-10B6D7063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6897" y="2495138"/>
            <a:ext cx="297150" cy="22857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F35315A-8FDA-4164-88AE-8E9F124428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405" y="3889699"/>
            <a:ext cx="264951" cy="202081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324A742-CFB1-4316-A306-9580ADD7C403}"/>
              </a:ext>
            </a:extLst>
          </p:cNvPr>
          <p:cNvSpPr/>
          <p:nvPr/>
        </p:nvSpPr>
        <p:spPr>
          <a:xfrm>
            <a:off x="7618497" y="5159067"/>
            <a:ext cx="1219194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163751A-41CF-454B-B76D-72D10093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980" y="1786888"/>
            <a:ext cx="333375" cy="31432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AF676DB-A8E1-4557-A72A-0033A6E73E76}"/>
              </a:ext>
            </a:extLst>
          </p:cNvPr>
          <p:cNvSpPr/>
          <p:nvPr/>
        </p:nvSpPr>
        <p:spPr>
          <a:xfrm>
            <a:off x="6164519" y="4416219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54F007A-5382-473D-B9CD-D9DF13EE24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3373" y="4540229"/>
            <a:ext cx="210063" cy="22686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22D00B0-7B4D-4D0D-A027-70EBB36063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2DE8E4-99E9-4CEF-A95B-A4B436D614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5E051D-5E91-4A17-A819-36755AC04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B9BB8C41-60C8-4338-AABA-535C6259B6B1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송지은</a:t>
            </a:r>
          </a:p>
        </p:txBody>
      </p:sp>
    </p:spTree>
    <p:extLst>
      <p:ext uri="{BB962C8B-B14F-4D97-AF65-F5344CB8AC3E}">
        <p14:creationId xmlns:p14="http://schemas.microsoft.com/office/powerpoint/2010/main" val="316697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11" y="99616"/>
            <a:ext cx="631708" cy="61294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1F03F3-0BCF-4F5D-91D1-4E71535372B8}"/>
              </a:ext>
            </a:extLst>
          </p:cNvPr>
          <p:cNvSpPr/>
          <p:nvPr/>
        </p:nvSpPr>
        <p:spPr>
          <a:xfrm>
            <a:off x="1840627" y="1966013"/>
            <a:ext cx="9626443" cy="42939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115600" y="153852"/>
            <a:ext cx="17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신고페이지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블랙리스트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9F133C-B35B-4D0F-8D7E-F46C0DB2D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A0CC3C5-766E-4B2D-B6AE-8FFC58DBA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7BC7DF9-1BF2-4ED3-AA79-FC2F2D77D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517E4180-2BF7-492A-B7A0-D6562FC1FFE8}"/>
              </a:ext>
            </a:extLst>
          </p:cNvPr>
          <p:cNvSpPr/>
          <p:nvPr/>
        </p:nvSpPr>
        <p:spPr>
          <a:xfrm>
            <a:off x="152396" y="3507369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CB3316-F487-45DC-8571-30BEE165FA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84" y="3604268"/>
            <a:ext cx="382416" cy="35813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C1E1433-0D49-4E20-B870-437BCF39041D}"/>
              </a:ext>
            </a:extLst>
          </p:cNvPr>
          <p:cNvSpPr txBox="1"/>
          <p:nvPr/>
        </p:nvSpPr>
        <p:spPr>
          <a:xfrm>
            <a:off x="1944126" y="1041234"/>
            <a:ext cx="228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/>
              <a:t>블랙리스트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0D7929-F2EE-444A-A786-0C2188977D70}"/>
              </a:ext>
            </a:extLst>
          </p:cNvPr>
          <p:cNvSpPr txBox="1"/>
          <p:nvPr/>
        </p:nvSpPr>
        <p:spPr>
          <a:xfrm>
            <a:off x="4156255" y="1041234"/>
            <a:ext cx="228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</a:rPr>
              <a:t>신고게시글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38A47-CEBB-4EB5-9444-AD3E41E07F74}"/>
              </a:ext>
            </a:extLst>
          </p:cNvPr>
          <p:cNvSpPr txBox="1"/>
          <p:nvPr/>
        </p:nvSpPr>
        <p:spPr>
          <a:xfrm>
            <a:off x="3970266" y="2314833"/>
            <a:ext cx="93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AA2E21-14CC-48A0-B492-8BFCFB3183C0}"/>
              </a:ext>
            </a:extLst>
          </p:cNvPr>
          <p:cNvSpPr txBox="1"/>
          <p:nvPr/>
        </p:nvSpPr>
        <p:spPr>
          <a:xfrm>
            <a:off x="9299278" y="2314833"/>
            <a:ext cx="11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신고횟수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B67649-B4A8-4CB6-BC76-D8CA96DF1324}"/>
              </a:ext>
            </a:extLst>
          </p:cNvPr>
          <p:cNvSpPr txBox="1"/>
          <p:nvPr/>
        </p:nvSpPr>
        <p:spPr>
          <a:xfrm>
            <a:off x="7957157" y="2333506"/>
            <a:ext cx="11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B6ADB-5558-4C60-B03F-4D95AC24E92B}"/>
              </a:ext>
            </a:extLst>
          </p:cNvPr>
          <p:cNvSpPr txBox="1"/>
          <p:nvPr/>
        </p:nvSpPr>
        <p:spPr>
          <a:xfrm>
            <a:off x="2295332" y="2320323"/>
            <a:ext cx="1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신고번호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D4F9B4-83D7-45C1-A7D0-F31763987447}"/>
              </a:ext>
            </a:extLst>
          </p:cNvPr>
          <p:cNvSpPr txBox="1"/>
          <p:nvPr/>
        </p:nvSpPr>
        <p:spPr>
          <a:xfrm>
            <a:off x="5720685" y="2325132"/>
            <a:ext cx="11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B70FC2B2-8B16-4FAE-A0BC-F40B5C98297C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박인재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11" y="99616"/>
            <a:ext cx="631708" cy="61294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1F03F3-0BCF-4F5D-91D1-4E71535372B8}"/>
              </a:ext>
            </a:extLst>
          </p:cNvPr>
          <p:cNvSpPr/>
          <p:nvPr/>
        </p:nvSpPr>
        <p:spPr>
          <a:xfrm>
            <a:off x="1840627" y="1966013"/>
            <a:ext cx="9626443" cy="42939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115600" y="153852"/>
            <a:ext cx="17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신고페이지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신고게시글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9F133C-B35B-4D0F-8D7E-F46C0DB2D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A0CC3C5-766E-4B2D-B6AE-8FFC58DBA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7BC7DF9-1BF2-4ED3-AA79-FC2F2D77D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517E4180-2BF7-492A-B7A0-D6562FC1FFE8}"/>
              </a:ext>
            </a:extLst>
          </p:cNvPr>
          <p:cNvSpPr/>
          <p:nvPr/>
        </p:nvSpPr>
        <p:spPr>
          <a:xfrm>
            <a:off x="152396" y="3507369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CB3316-F487-45DC-8571-30BEE165FA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84" y="3604268"/>
            <a:ext cx="382416" cy="35813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C1E1433-0D49-4E20-B870-437BCF39041D}"/>
              </a:ext>
            </a:extLst>
          </p:cNvPr>
          <p:cNvSpPr txBox="1"/>
          <p:nvPr/>
        </p:nvSpPr>
        <p:spPr>
          <a:xfrm>
            <a:off x="1944126" y="1041234"/>
            <a:ext cx="228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블랙리스트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0D7929-F2EE-444A-A786-0C2188977D70}"/>
              </a:ext>
            </a:extLst>
          </p:cNvPr>
          <p:cNvSpPr txBox="1"/>
          <p:nvPr/>
        </p:nvSpPr>
        <p:spPr>
          <a:xfrm>
            <a:off x="4156255" y="1041234"/>
            <a:ext cx="228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u="sng" dirty="0" err="1"/>
              <a:t>신고게시글</a:t>
            </a:r>
            <a:endParaRPr lang="ko-KR" altLang="en-US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38A47-CEBB-4EB5-9444-AD3E41E07F74}"/>
              </a:ext>
            </a:extLst>
          </p:cNvPr>
          <p:cNvSpPr txBox="1"/>
          <p:nvPr/>
        </p:nvSpPr>
        <p:spPr>
          <a:xfrm>
            <a:off x="3970266" y="2314833"/>
            <a:ext cx="93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AA2E21-14CC-48A0-B492-8BFCFB3183C0}"/>
              </a:ext>
            </a:extLst>
          </p:cNvPr>
          <p:cNvSpPr txBox="1"/>
          <p:nvPr/>
        </p:nvSpPr>
        <p:spPr>
          <a:xfrm>
            <a:off x="9299278" y="2314833"/>
            <a:ext cx="11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신고횟수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B67649-B4A8-4CB6-BC76-D8CA96DF1324}"/>
              </a:ext>
            </a:extLst>
          </p:cNvPr>
          <p:cNvSpPr txBox="1"/>
          <p:nvPr/>
        </p:nvSpPr>
        <p:spPr>
          <a:xfrm>
            <a:off x="7802165" y="2325132"/>
            <a:ext cx="11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B6ADB-5558-4C60-B03F-4D95AC24E92B}"/>
              </a:ext>
            </a:extLst>
          </p:cNvPr>
          <p:cNvSpPr txBox="1"/>
          <p:nvPr/>
        </p:nvSpPr>
        <p:spPr>
          <a:xfrm>
            <a:off x="2295332" y="2320323"/>
            <a:ext cx="1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신고번호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D4F9B4-83D7-45C1-A7D0-F31763987447}"/>
              </a:ext>
            </a:extLst>
          </p:cNvPr>
          <p:cNvSpPr txBox="1"/>
          <p:nvPr/>
        </p:nvSpPr>
        <p:spPr>
          <a:xfrm>
            <a:off x="5720685" y="2325132"/>
            <a:ext cx="11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26F356AF-7947-47B3-9435-8E78A52A5D33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박인재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5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152396" y="214210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97C96C0-43BD-4655-B131-8CAFEA1C0664}"/>
              </a:ext>
            </a:extLst>
          </p:cNvPr>
          <p:cNvSpPr/>
          <p:nvPr/>
        </p:nvSpPr>
        <p:spPr>
          <a:xfrm>
            <a:off x="4180705" y="1706422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B7EC2-BE5B-483D-B686-7CAA88B42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369" y="1790538"/>
            <a:ext cx="333375" cy="314325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F9B07F-DA41-47A2-BE45-EFF9B0DF0712}"/>
              </a:ext>
            </a:extLst>
          </p:cNvPr>
          <p:cNvSpPr/>
          <p:nvPr/>
        </p:nvSpPr>
        <p:spPr>
          <a:xfrm>
            <a:off x="4180705" y="2392138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162D5-08CE-490F-AA74-7E6296B53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559" y="2516148"/>
            <a:ext cx="210063" cy="22686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A888333-FA2C-4B7D-B152-97ADC0F3D573}"/>
              </a:ext>
            </a:extLst>
          </p:cNvPr>
          <p:cNvSpPr txBox="1"/>
          <p:nvPr/>
        </p:nvSpPr>
        <p:spPr>
          <a:xfrm>
            <a:off x="4080560" y="988514"/>
            <a:ext cx="192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회원가입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AB84DCE-388E-4437-9BBE-4E1A67BE5FE2}"/>
              </a:ext>
            </a:extLst>
          </p:cNvPr>
          <p:cNvSpPr/>
          <p:nvPr/>
        </p:nvSpPr>
        <p:spPr>
          <a:xfrm>
            <a:off x="4180704" y="5915618"/>
            <a:ext cx="3945919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회원가입하기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1662FA7-4913-4532-A10A-C46EC47C44E7}"/>
              </a:ext>
            </a:extLst>
          </p:cNvPr>
          <p:cNvSpPr/>
          <p:nvPr/>
        </p:nvSpPr>
        <p:spPr>
          <a:xfrm>
            <a:off x="4180705" y="3676501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닉네임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C401DC1-924B-4F06-A053-D8DDAA77A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30" y="3768855"/>
            <a:ext cx="333375" cy="314325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59DE82D-530D-4CD8-9EC4-960F8F2374A9}"/>
              </a:ext>
            </a:extLst>
          </p:cNvPr>
          <p:cNvSpPr/>
          <p:nvPr/>
        </p:nvSpPr>
        <p:spPr>
          <a:xfrm>
            <a:off x="4180705" y="5088001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F4E5EC5-6E50-49A8-A591-467323AAA9A2}"/>
              </a:ext>
            </a:extLst>
          </p:cNvPr>
          <p:cNvSpPr/>
          <p:nvPr/>
        </p:nvSpPr>
        <p:spPr>
          <a:xfrm>
            <a:off x="8209002" y="5088001"/>
            <a:ext cx="1219194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인증하기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A8718A3-C268-4606-95AE-904FBD23AF4C}"/>
              </a:ext>
            </a:extLst>
          </p:cNvPr>
          <p:cNvSpPr/>
          <p:nvPr/>
        </p:nvSpPr>
        <p:spPr>
          <a:xfrm>
            <a:off x="4180704" y="4375749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프로필이미지선택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7FEDDE1-80CC-4EEF-BF5F-EF3F8B6E2634}"/>
              </a:ext>
            </a:extLst>
          </p:cNvPr>
          <p:cNvSpPr/>
          <p:nvPr/>
        </p:nvSpPr>
        <p:spPr>
          <a:xfrm>
            <a:off x="8381999" y="4334434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7E6FC7-CF08-4CE7-ACB6-360F461FC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083" y="5202906"/>
            <a:ext cx="297150" cy="2285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4D5F65-D6CB-4E60-A0FE-F700116D5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8590" y="4525836"/>
            <a:ext cx="264951" cy="202081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A4BE638-64F5-4FA5-AC6E-05F5B9CEF065}"/>
              </a:ext>
            </a:extLst>
          </p:cNvPr>
          <p:cNvSpPr/>
          <p:nvPr/>
        </p:nvSpPr>
        <p:spPr>
          <a:xfrm>
            <a:off x="10322012" y="214210"/>
            <a:ext cx="955586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30CF12-9BD7-4817-8222-036745BD3A4F}"/>
              </a:ext>
            </a:extLst>
          </p:cNvPr>
          <p:cNvSpPr/>
          <p:nvPr/>
        </p:nvSpPr>
        <p:spPr>
          <a:xfrm>
            <a:off x="11318788" y="209432"/>
            <a:ext cx="840260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20F928E-4776-4B19-82B4-CBC4955602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5CD96192-3910-4BB3-80EB-06AE43E2075D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이동윤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40FA67E-540D-438F-9E0E-3F306B1A396E}"/>
              </a:ext>
            </a:extLst>
          </p:cNvPr>
          <p:cNvSpPr/>
          <p:nvPr/>
        </p:nvSpPr>
        <p:spPr>
          <a:xfrm>
            <a:off x="4180703" y="3053732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617C2D8-06AC-4DC2-9DD0-5F73F4D39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849" y="3202132"/>
            <a:ext cx="210063" cy="2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152396" y="214210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97C96C0-43BD-4655-B131-8CAFEA1C0664}"/>
              </a:ext>
            </a:extLst>
          </p:cNvPr>
          <p:cNvSpPr/>
          <p:nvPr/>
        </p:nvSpPr>
        <p:spPr>
          <a:xfrm>
            <a:off x="4304272" y="2552595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B7EC2-BE5B-483D-B686-7CAA88B42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936" y="2636711"/>
            <a:ext cx="333375" cy="314325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F9B07F-DA41-47A2-BE45-EFF9B0DF0712}"/>
              </a:ext>
            </a:extLst>
          </p:cNvPr>
          <p:cNvSpPr/>
          <p:nvPr/>
        </p:nvSpPr>
        <p:spPr>
          <a:xfrm>
            <a:off x="4304272" y="3289111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162D5-08CE-490F-AA74-7E6296B53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936" y="3376216"/>
            <a:ext cx="259490" cy="280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4FD74F-A337-4EC3-8819-B63187072296}"/>
              </a:ext>
            </a:extLst>
          </p:cNvPr>
          <p:cNvSpPr txBox="1"/>
          <p:nvPr/>
        </p:nvSpPr>
        <p:spPr>
          <a:xfrm>
            <a:off x="4304272" y="1631880"/>
            <a:ext cx="1635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로그인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EA8583-7045-42E7-93B7-CCE091B90228}"/>
              </a:ext>
            </a:extLst>
          </p:cNvPr>
          <p:cNvSpPr/>
          <p:nvPr/>
        </p:nvSpPr>
        <p:spPr>
          <a:xfrm>
            <a:off x="4304272" y="4241463"/>
            <a:ext cx="3945919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로그인하기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ACEB61-DE96-4DD2-948F-4C19607D6061}"/>
              </a:ext>
            </a:extLst>
          </p:cNvPr>
          <p:cNvSpPr/>
          <p:nvPr/>
        </p:nvSpPr>
        <p:spPr>
          <a:xfrm>
            <a:off x="4304272" y="4944298"/>
            <a:ext cx="3945919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6142FA7-B455-43AD-A9F1-324FB1BD6AFB}"/>
              </a:ext>
            </a:extLst>
          </p:cNvPr>
          <p:cNvSpPr/>
          <p:nvPr/>
        </p:nvSpPr>
        <p:spPr>
          <a:xfrm>
            <a:off x="10322012" y="214210"/>
            <a:ext cx="955586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C47E09-C24D-4DB4-82DB-9902EC091B22}"/>
              </a:ext>
            </a:extLst>
          </p:cNvPr>
          <p:cNvSpPr/>
          <p:nvPr/>
        </p:nvSpPr>
        <p:spPr>
          <a:xfrm>
            <a:off x="11318788" y="209432"/>
            <a:ext cx="840260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D9912C-8942-4E5C-B087-66587C9F3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11EB450F-A44C-4F7C-9C73-59745DC03CF9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이동윤</a:t>
            </a:r>
          </a:p>
        </p:txBody>
      </p:sp>
    </p:spTree>
    <p:extLst>
      <p:ext uri="{BB962C8B-B14F-4D97-AF65-F5344CB8AC3E}">
        <p14:creationId xmlns:p14="http://schemas.microsoft.com/office/powerpoint/2010/main" val="27480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0" y="-423900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ACEB61-DE96-4DD2-948F-4C19607D6061}"/>
              </a:ext>
            </a:extLst>
          </p:cNvPr>
          <p:cNvSpPr/>
          <p:nvPr/>
        </p:nvSpPr>
        <p:spPr>
          <a:xfrm>
            <a:off x="4304272" y="3836773"/>
            <a:ext cx="3945919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아이디찾기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6142FA7-B455-43AD-A9F1-324FB1BD6AFB}"/>
              </a:ext>
            </a:extLst>
          </p:cNvPr>
          <p:cNvSpPr/>
          <p:nvPr/>
        </p:nvSpPr>
        <p:spPr>
          <a:xfrm>
            <a:off x="10322012" y="214210"/>
            <a:ext cx="955586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C47E09-C24D-4DB4-82DB-9902EC091B22}"/>
              </a:ext>
            </a:extLst>
          </p:cNvPr>
          <p:cNvSpPr/>
          <p:nvPr/>
        </p:nvSpPr>
        <p:spPr>
          <a:xfrm>
            <a:off x="11318788" y="209432"/>
            <a:ext cx="840260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D9912C-8942-4E5C-B087-66587C9F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0F6E24-BBF7-47CA-BDE8-D2E615EB457D}"/>
              </a:ext>
            </a:extLst>
          </p:cNvPr>
          <p:cNvSpPr/>
          <p:nvPr/>
        </p:nvSpPr>
        <p:spPr>
          <a:xfrm>
            <a:off x="4304271" y="2936786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2D1C185-103E-47BE-8B93-EBCF81630220}"/>
              </a:ext>
            </a:extLst>
          </p:cNvPr>
          <p:cNvSpPr/>
          <p:nvPr/>
        </p:nvSpPr>
        <p:spPr>
          <a:xfrm>
            <a:off x="8332568" y="2936786"/>
            <a:ext cx="1219194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인증하기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4B6CD4C-4019-4422-8053-94DD082F9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649" y="3051691"/>
            <a:ext cx="297150" cy="228577"/>
          </a:xfrm>
          <a:prstGeom prst="rect">
            <a:avLst/>
          </a:prstGeom>
        </p:spPr>
      </p:pic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196DFE79-66E4-4115-9B26-B0378FDF0129}"/>
              </a:ext>
            </a:extLst>
          </p:cNvPr>
          <p:cNvSpPr/>
          <p:nvPr/>
        </p:nvSpPr>
        <p:spPr>
          <a:xfrm>
            <a:off x="0" y="6958835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송지은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A6D1E-58BF-4E4B-B851-455E34424F7F}"/>
              </a:ext>
            </a:extLst>
          </p:cNvPr>
          <p:cNvSpPr txBox="1"/>
          <p:nvPr/>
        </p:nvSpPr>
        <p:spPr>
          <a:xfrm>
            <a:off x="2270108" y="1636201"/>
            <a:ext cx="24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/>
              <a:t>아이디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25374-A968-44FF-97DE-1E4FEDB58C21}"/>
              </a:ext>
            </a:extLst>
          </p:cNvPr>
          <p:cNvSpPr txBox="1"/>
          <p:nvPr/>
        </p:nvSpPr>
        <p:spPr>
          <a:xfrm>
            <a:off x="4712629" y="1638966"/>
            <a:ext cx="317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130184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0" y="-472991"/>
            <a:ext cx="198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ACEB61-DE96-4DD2-948F-4C19607D6061}"/>
              </a:ext>
            </a:extLst>
          </p:cNvPr>
          <p:cNvSpPr/>
          <p:nvPr/>
        </p:nvSpPr>
        <p:spPr>
          <a:xfrm>
            <a:off x="4314429" y="5187184"/>
            <a:ext cx="3945919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6142FA7-B455-43AD-A9F1-324FB1BD6AFB}"/>
              </a:ext>
            </a:extLst>
          </p:cNvPr>
          <p:cNvSpPr/>
          <p:nvPr/>
        </p:nvSpPr>
        <p:spPr>
          <a:xfrm>
            <a:off x="10322012" y="214210"/>
            <a:ext cx="955586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C47E09-C24D-4DB4-82DB-9902EC091B22}"/>
              </a:ext>
            </a:extLst>
          </p:cNvPr>
          <p:cNvSpPr/>
          <p:nvPr/>
        </p:nvSpPr>
        <p:spPr>
          <a:xfrm>
            <a:off x="11318788" y="209432"/>
            <a:ext cx="840260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D9912C-8942-4E5C-B087-66587C9F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0F6E24-BBF7-47CA-BDE8-D2E615EB457D}"/>
              </a:ext>
            </a:extLst>
          </p:cNvPr>
          <p:cNvSpPr/>
          <p:nvPr/>
        </p:nvSpPr>
        <p:spPr>
          <a:xfrm>
            <a:off x="4314429" y="3753362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2D1C185-103E-47BE-8B93-EBCF81630220}"/>
              </a:ext>
            </a:extLst>
          </p:cNvPr>
          <p:cNvSpPr/>
          <p:nvPr/>
        </p:nvSpPr>
        <p:spPr>
          <a:xfrm>
            <a:off x="8342726" y="3753362"/>
            <a:ext cx="1219194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인증하기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4B6CD4C-4019-4422-8053-94DD082F9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807" y="3868267"/>
            <a:ext cx="297150" cy="228577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F6977D-1B69-4C0E-9A1C-A2A35E271745}"/>
              </a:ext>
            </a:extLst>
          </p:cNvPr>
          <p:cNvSpPr/>
          <p:nvPr/>
        </p:nvSpPr>
        <p:spPr>
          <a:xfrm>
            <a:off x="4314429" y="3049868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53981B0-C797-4D8F-8E64-D48B9B05A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093" y="3133984"/>
            <a:ext cx="333375" cy="314325"/>
          </a:xfrm>
          <a:prstGeom prst="rect">
            <a:avLst/>
          </a:prstGeom>
        </p:spPr>
      </p:pic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06141D55-FB4C-401A-B744-7DEDB2CF7E3A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송지은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C015FA-23E0-4C3D-977C-C66E92C23978}"/>
              </a:ext>
            </a:extLst>
          </p:cNvPr>
          <p:cNvSpPr txBox="1"/>
          <p:nvPr/>
        </p:nvSpPr>
        <p:spPr>
          <a:xfrm>
            <a:off x="2270108" y="1636201"/>
            <a:ext cx="24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아이디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AA109-6959-4991-ACCF-D005D68C8F46}"/>
              </a:ext>
            </a:extLst>
          </p:cNvPr>
          <p:cNvSpPr txBox="1"/>
          <p:nvPr/>
        </p:nvSpPr>
        <p:spPr>
          <a:xfrm>
            <a:off x="4712629" y="1638966"/>
            <a:ext cx="317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86101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0" y="-472991"/>
            <a:ext cx="198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재설정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ACEB61-DE96-4DD2-948F-4C19607D6061}"/>
              </a:ext>
            </a:extLst>
          </p:cNvPr>
          <p:cNvSpPr/>
          <p:nvPr/>
        </p:nvSpPr>
        <p:spPr>
          <a:xfrm>
            <a:off x="4314429" y="5187184"/>
            <a:ext cx="3945919" cy="4990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 재설정하기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6142FA7-B455-43AD-A9F1-324FB1BD6AFB}"/>
              </a:ext>
            </a:extLst>
          </p:cNvPr>
          <p:cNvSpPr/>
          <p:nvPr/>
        </p:nvSpPr>
        <p:spPr>
          <a:xfrm>
            <a:off x="10322012" y="214210"/>
            <a:ext cx="955586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C47E09-C24D-4DB4-82DB-9902EC091B22}"/>
              </a:ext>
            </a:extLst>
          </p:cNvPr>
          <p:cNvSpPr/>
          <p:nvPr/>
        </p:nvSpPr>
        <p:spPr>
          <a:xfrm>
            <a:off x="11318788" y="209432"/>
            <a:ext cx="840260" cy="3906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D9912C-8942-4E5C-B087-66587C9F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98A4AF-8933-4865-8031-5954246859D0}"/>
              </a:ext>
            </a:extLst>
          </p:cNvPr>
          <p:cNvSpPr/>
          <p:nvPr/>
        </p:nvSpPr>
        <p:spPr>
          <a:xfrm>
            <a:off x="4314429" y="3171570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FEA1A82-72EF-46E3-927E-AD7194692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283" y="3295580"/>
            <a:ext cx="210063" cy="22686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0B8B359-C779-4C7F-988D-DA2BA1C58F39}"/>
              </a:ext>
            </a:extLst>
          </p:cNvPr>
          <p:cNvSpPr/>
          <p:nvPr/>
        </p:nvSpPr>
        <p:spPr>
          <a:xfrm>
            <a:off x="4314427" y="3833164"/>
            <a:ext cx="3945919" cy="4990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5F5CB8-92EA-4EED-ADA4-050CCC667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573" y="3981564"/>
            <a:ext cx="210063" cy="2268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EC015FA-23E0-4C3D-977C-C66E92C23978}"/>
              </a:ext>
            </a:extLst>
          </p:cNvPr>
          <p:cNvSpPr txBox="1"/>
          <p:nvPr/>
        </p:nvSpPr>
        <p:spPr>
          <a:xfrm>
            <a:off x="2270108" y="1636201"/>
            <a:ext cx="24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아이디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AA109-6959-4991-ACCF-D005D68C8F46}"/>
              </a:ext>
            </a:extLst>
          </p:cNvPr>
          <p:cNvSpPr txBox="1"/>
          <p:nvPr/>
        </p:nvSpPr>
        <p:spPr>
          <a:xfrm>
            <a:off x="4712629" y="1638966"/>
            <a:ext cx="317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/>
              <a:t>비밀번호 찾기</a:t>
            </a: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F0DF2E3B-5BB7-4ECA-805E-7F01EE7D5C78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장이슬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9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D06379-382E-417A-9DCB-9C1F62B5F90E}"/>
              </a:ext>
            </a:extLst>
          </p:cNvPr>
          <p:cNvCxnSpPr>
            <a:cxnSpLocks/>
          </p:cNvCxnSpPr>
          <p:nvPr/>
        </p:nvCxnSpPr>
        <p:spPr>
          <a:xfrm>
            <a:off x="873212" y="807308"/>
            <a:ext cx="113187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83C643-C10A-409F-B2CD-58E825F9C0F3}"/>
              </a:ext>
            </a:extLst>
          </p:cNvPr>
          <p:cNvCxnSpPr>
            <a:cxnSpLocks/>
          </p:cNvCxnSpPr>
          <p:nvPr/>
        </p:nvCxnSpPr>
        <p:spPr>
          <a:xfrm flipV="1">
            <a:off x="873212" y="815546"/>
            <a:ext cx="0" cy="6042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0B9F7918-DA99-45C8-870C-5BD4CAAEBCCF}"/>
              </a:ext>
            </a:extLst>
          </p:cNvPr>
          <p:cNvSpPr/>
          <p:nvPr/>
        </p:nvSpPr>
        <p:spPr>
          <a:xfrm>
            <a:off x="11467070" y="131806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D7A689-39AB-487D-8895-40E89943DA86}"/>
              </a:ext>
            </a:extLst>
          </p:cNvPr>
          <p:cNvSpPr/>
          <p:nvPr/>
        </p:nvSpPr>
        <p:spPr>
          <a:xfrm>
            <a:off x="152400" y="1025611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E70A4C-A2E2-453B-8B23-C0BDF2DA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1152653"/>
            <a:ext cx="285750" cy="3143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8808E36-8E0B-480F-8705-740694A48A67}"/>
              </a:ext>
            </a:extLst>
          </p:cNvPr>
          <p:cNvSpPr/>
          <p:nvPr/>
        </p:nvSpPr>
        <p:spPr>
          <a:xfrm>
            <a:off x="152398" y="1857633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37BE5B6-AD78-4EF8-8D0E-6371158F7123}"/>
              </a:ext>
            </a:extLst>
          </p:cNvPr>
          <p:cNvSpPr/>
          <p:nvPr/>
        </p:nvSpPr>
        <p:spPr>
          <a:xfrm>
            <a:off x="152397" y="2689655"/>
            <a:ext cx="568411" cy="56841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65F885-C606-4C56-8CC5-BDC4C8AE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1966013"/>
            <a:ext cx="331941" cy="34882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5360AC-34D8-4DCB-AEF9-16A1B2736772}"/>
              </a:ext>
            </a:extLst>
          </p:cNvPr>
          <p:cNvSpPr/>
          <p:nvPr/>
        </p:nvSpPr>
        <p:spPr>
          <a:xfrm>
            <a:off x="2215978" y="214210"/>
            <a:ext cx="8031892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8CE694-C6A0-4A3E-83A0-0000011A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11" y="99616"/>
            <a:ext cx="631708" cy="61294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21F03F3-0BCF-4F5D-91D1-4E71535372B8}"/>
              </a:ext>
            </a:extLst>
          </p:cNvPr>
          <p:cNvSpPr/>
          <p:nvPr/>
        </p:nvSpPr>
        <p:spPr>
          <a:xfrm>
            <a:off x="1785544" y="1390135"/>
            <a:ext cx="9626443" cy="50005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5980-352F-4D7F-88C8-FDBF0699E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7" y="2802112"/>
            <a:ext cx="358637" cy="3694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EAC898-D83A-4568-802D-EA6160D0F554}"/>
              </a:ext>
            </a:extLst>
          </p:cNvPr>
          <p:cNvSpPr txBox="1"/>
          <p:nvPr/>
        </p:nvSpPr>
        <p:spPr>
          <a:xfrm>
            <a:off x="152396" y="-434666"/>
            <a:ext cx="179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뷰페이지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19AB7B-1722-4A2B-A569-0FEAC63127E7}"/>
              </a:ext>
            </a:extLst>
          </p:cNvPr>
          <p:cNvSpPr/>
          <p:nvPr/>
        </p:nvSpPr>
        <p:spPr>
          <a:xfrm>
            <a:off x="1944127" y="1483454"/>
            <a:ext cx="4574062" cy="40770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이미지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6C0976-2E9D-4B30-8BC6-DF7EF29DA437}"/>
              </a:ext>
            </a:extLst>
          </p:cNvPr>
          <p:cNvSpPr/>
          <p:nvPr/>
        </p:nvSpPr>
        <p:spPr>
          <a:xfrm>
            <a:off x="7430521" y="5004514"/>
            <a:ext cx="3488728" cy="4036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댓글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44DE758-3D92-4376-9930-598E241B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52" y="4899843"/>
            <a:ext cx="631708" cy="6129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B16A97-1FCF-4936-A95C-DEC74775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354" y="2329948"/>
            <a:ext cx="631708" cy="612944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BED7DCD-244B-4F8C-8103-C8D34A3DD11C}"/>
              </a:ext>
            </a:extLst>
          </p:cNvPr>
          <p:cNvSpPr/>
          <p:nvPr/>
        </p:nvSpPr>
        <p:spPr>
          <a:xfrm>
            <a:off x="10048858" y="2464976"/>
            <a:ext cx="870390" cy="317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AC98719-6CE2-432F-BCE7-34BBEA6A7DB1}"/>
              </a:ext>
            </a:extLst>
          </p:cNvPr>
          <p:cNvSpPr/>
          <p:nvPr/>
        </p:nvSpPr>
        <p:spPr>
          <a:xfrm>
            <a:off x="6845644" y="3120726"/>
            <a:ext cx="4073604" cy="15281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글내용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F9900A-F066-4012-AB81-8B5C09C4671F}"/>
              </a:ext>
            </a:extLst>
          </p:cNvPr>
          <p:cNvSpPr/>
          <p:nvPr/>
        </p:nvSpPr>
        <p:spPr>
          <a:xfrm>
            <a:off x="6845644" y="1902008"/>
            <a:ext cx="4073604" cy="317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DA209C-867D-45D7-B0D7-A72715127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644" y="1541470"/>
            <a:ext cx="342900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F5548-3437-4BF3-B862-7DE53E977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724" y="1541470"/>
            <a:ext cx="295275" cy="295275"/>
          </a:xfrm>
          <a:prstGeom prst="rect">
            <a:avLst/>
          </a:prstGeom>
        </p:spPr>
      </p:pic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CA187C1A-5166-4DE8-99AB-99185276DB65}"/>
              </a:ext>
            </a:extLst>
          </p:cNvPr>
          <p:cNvSpPr/>
          <p:nvPr/>
        </p:nvSpPr>
        <p:spPr>
          <a:xfrm>
            <a:off x="6518189" y="1034466"/>
            <a:ext cx="627098" cy="317492"/>
          </a:xfrm>
          <a:prstGeom prst="borderCallout2">
            <a:avLst>
              <a:gd name="adj1" fmla="val 101779"/>
              <a:gd name="adj2" fmla="val 36331"/>
              <a:gd name="adj3" fmla="val 135510"/>
              <a:gd name="adj4" fmla="val 31938"/>
              <a:gd name="adj5" fmla="val 187745"/>
              <a:gd name="adj6" fmla="val 4660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좋아요</a:t>
            </a:r>
          </a:p>
        </p:txBody>
      </p:sp>
      <p:sp>
        <p:nvSpPr>
          <p:cNvPr id="40" name="설명선: 굽은 선 39">
            <a:extLst>
              <a:ext uri="{FF2B5EF4-FFF2-40B4-BE49-F238E27FC236}">
                <a16:creationId xmlns:a16="http://schemas.microsoft.com/office/drawing/2014/main" id="{6E85B43A-B27A-4BDD-9FD6-97A69AD02EA8}"/>
              </a:ext>
            </a:extLst>
          </p:cNvPr>
          <p:cNvSpPr/>
          <p:nvPr/>
        </p:nvSpPr>
        <p:spPr>
          <a:xfrm>
            <a:off x="7330642" y="987810"/>
            <a:ext cx="866005" cy="317492"/>
          </a:xfrm>
          <a:prstGeom prst="borderCallout2">
            <a:avLst>
              <a:gd name="adj1" fmla="val 101779"/>
              <a:gd name="adj2" fmla="val 36331"/>
              <a:gd name="adj3" fmla="val 135510"/>
              <a:gd name="adj4" fmla="val 31938"/>
              <a:gd name="adj5" fmla="val 169582"/>
              <a:gd name="adj6" fmla="val 850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이미지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다운로드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BC0308-3DF9-4452-B3FC-4489BA3E1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041" y="1580044"/>
            <a:ext cx="300038" cy="242888"/>
          </a:xfrm>
          <a:prstGeom prst="rect">
            <a:avLst/>
          </a:prstGeom>
        </p:spPr>
      </p:pic>
      <p:sp>
        <p:nvSpPr>
          <p:cNvPr id="41" name="설명선: 굽은 선 40">
            <a:extLst>
              <a:ext uri="{FF2B5EF4-FFF2-40B4-BE49-F238E27FC236}">
                <a16:creationId xmlns:a16="http://schemas.microsoft.com/office/drawing/2014/main" id="{4E062BEA-BF77-4DDF-B4AB-07461A7A2433}"/>
              </a:ext>
            </a:extLst>
          </p:cNvPr>
          <p:cNvSpPr/>
          <p:nvPr/>
        </p:nvSpPr>
        <p:spPr>
          <a:xfrm>
            <a:off x="8382002" y="712560"/>
            <a:ext cx="866005" cy="833779"/>
          </a:xfrm>
          <a:prstGeom prst="borderCallout2">
            <a:avLst>
              <a:gd name="adj1" fmla="val 101779"/>
              <a:gd name="adj2" fmla="val 36331"/>
              <a:gd name="adj3" fmla="val 116013"/>
              <a:gd name="adj4" fmla="val 6128"/>
              <a:gd name="adj5" fmla="val 121361"/>
              <a:gd name="adj6" fmla="val -5266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게시글신고글수정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글삭제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9F133C-B35B-4D0F-8D7E-F46C0DB2D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9224" y="291128"/>
            <a:ext cx="251554" cy="2380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E14434F-964E-4F63-8ED4-A671362E5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2882" y="5082524"/>
            <a:ext cx="254654" cy="23400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54A2F6F-7B43-452E-A915-EA6584065B44}"/>
              </a:ext>
            </a:extLst>
          </p:cNvPr>
          <p:cNvSpPr txBox="1"/>
          <p:nvPr/>
        </p:nvSpPr>
        <p:spPr>
          <a:xfrm>
            <a:off x="7476062" y="240575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작성자 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45BB14-8DEF-4617-8477-C491C2AA6541}"/>
              </a:ext>
            </a:extLst>
          </p:cNvPr>
          <p:cNvSpPr txBox="1"/>
          <p:nvPr/>
        </p:nvSpPr>
        <p:spPr>
          <a:xfrm>
            <a:off x="7479164" y="26395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A0CC3C5-766E-4B2D-B6AE-8FFC58DBAC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3378" y="238214"/>
            <a:ext cx="393459" cy="33516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7BC7DF9-1BF2-4ED3-AA79-FC2F2D77D1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705" y="228208"/>
            <a:ext cx="393458" cy="36155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6E12CE-C33F-4D95-96BC-EC18A455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52" y="5623236"/>
            <a:ext cx="631708" cy="6129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D83F997-EB44-4151-B12A-04B4F2C2B0A5}"/>
              </a:ext>
            </a:extLst>
          </p:cNvPr>
          <p:cNvSpPr txBox="1"/>
          <p:nvPr/>
        </p:nvSpPr>
        <p:spPr>
          <a:xfrm>
            <a:off x="7377521" y="60201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작성일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F10B3B-4F97-4A28-8B4C-88EF61184B69}"/>
              </a:ext>
            </a:extLst>
          </p:cNvPr>
          <p:cNvSpPr txBox="1"/>
          <p:nvPr/>
        </p:nvSpPr>
        <p:spPr>
          <a:xfrm>
            <a:off x="7377521" y="5832687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댓글내용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~~~~~~~~~~~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FC08F-E1C5-4E73-B415-B5BBF40B0E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5557" y="6059442"/>
            <a:ext cx="171450" cy="190500"/>
          </a:xfrm>
          <a:prstGeom prst="rect">
            <a:avLst/>
          </a:prstGeom>
        </p:spPr>
      </p:pic>
      <p:sp>
        <p:nvSpPr>
          <p:cNvPr id="51" name="설명선: 굽은 선 50">
            <a:extLst>
              <a:ext uri="{FF2B5EF4-FFF2-40B4-BE49-F238E27FC236}">
                <a16:creationId xmlns:a16="http://schemas.microsoft.com/office/drawing/2014/main" id="{B1FBD500-79B0-4677-A0C8-05EDE904F49A}"/>
              </a:ext>
            </a:extLst>
          </p:cNvPr>
          <p:cNvSpPr/>
          <p:nvPr/>
        </p:nvSpPr>
        <p:spPr>
          <a:xfrm>
            <a:off x="9605443" y="5650503"/>
            <a:ext cx="1350875" cy="317492"/>
          </a:xfrm>
          <a:prstGeom prst="borderCallout2">
            <a:avLst>
              <a:gd name="adj1" fmla="val 101779"/>
              <a:gd name="adj2" fmla="val 36331"/>
              <a:gd name="adj3" fmla="val 135510"/>
              <a:gd name="adj4" fmla="val 31938"/>
              <a:gd name="adj5" fmla="val 146144"/>
              <a:gd name="adj6" fmla="val -10118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클릭시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댓글 수정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B0B88F9-A55F-4C16-A564-9109FDDE7C21}"/>
              </a:ext>
            </a:extLst>
          </p:cNvPr>
          <p:cNvSpPr/>
          <p:nvPr/>
        </p:nvSpPr>
        <p:spPr>
          <a:xfrm>
            <a:off x="7330642" y="6224279"/>
            <a:ext cx="880620" cy="5517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댓글수정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댓글삭제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DF7ECB-243C-4D9E-BFDB-34F15F3D7E93}"/>
              </a:ext>
            </a:extLst>
          </p:cNvPr>
          <p:cNvSpPr txBox="1"/>
          <p:nvPr/>
        </p:nvSpPr>
        <p:spPr>
          <a:xfrm>
            <a:off x="7368361" y="55673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작성자닉네임</a:t>
            </a:r>
            <a:endParaRPr lang="ko-KR" altLang="en-US" sz="1200" dirty="0"/>
          </a:p>
        </p:txBody>
      </p:sp>
      <p:sp>
        <p:nvSpPr>
          <p:cNvPr id="54" name="말풍선: 사각형 53">
            <a:extLst>
              <a:ext uri="{FF2B5EF4-FFF2-40B4-BE49-F238E27FC236}">
                <a16:creationId xmlns:a16="http://schemas.microsoft.com/office/drawing/2014/main" id="{81B5F1CD-061A-44D9-98E2-E79EC4CCCC97}"/>
              </a:ext>
            </a:extLst>
          </p:cNvPr>
          <p:cNvSpPr/>
          <p:nvPr/>
        </p:nvSpPr>
        <p:spPr>
          <a:xfrm>
            <a:off x="0" y="6942360"/>
            <a:ext cx="1584960" cy="699455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박인재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0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180</Words>
  <Application>Microsoft Office PowerPoint</Application>
  <PresentationFormat>와이드스크린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502</cp:lastModifiedBy>
  <cp:revision>50</cp:revision>
  <dcterms:created xsi:type="dcterms:W3CDTF">2024-10-14T00:19:15Z</dcterms:created>
  <dcterms:modified xsi:type="dcterms:W3CDTF">2024-10-16T03:04:32Z</dcterms:modified>
</cp:coreProperties>
</file>