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528" autoAdjust="0"/>
  </p:normalViewPr>
  <p:slideViewPr>
    <p:cSldViewPr>
      <p:cViewPr varScale="1">
        <p:scale>
          <a:sx n="68" d="100"/>
          <a:sy n="68" d="100"/>
        </p:scale>
        <p:origin x="-18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CD3CE-B5D6-4420-A58C-FE8BDB0A6FBF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FFA92-F00F-43AA-BE99-F73715BFC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1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인증서비스 테두리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로그인 그대로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사용자 회원가입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휴대폰모양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휴대폰모양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FFA92-F00F-43AA-BE99-F73715BFC75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579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5.6.7.8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휴대폰모양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FFA92-F00F-43AA-BE99-F73715BFC75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31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휴대폰모양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FFA92-F00F-43AA-BE99-F73715BFC75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32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FB84-9444-49D0-B790-0FCFE14E54C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11C6-2180-42D7-A4FD-A32C59CB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53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FB84-9444-49D0-B790-0FCFE14E54C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11C6-2180-42D7-A4FD-A32C59CB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7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FB84-9444-49D0-B790-0FCFE14E54C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11C6-2180-42D7-A4FD-A32C59CB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13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FB84-9444-49D0-B790-0FCFE14E54C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11C6-2180-42D7-A4FD-A32C59CB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73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FB84-9444-49D0-B790-0FCFE14E54C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11C6-2180-42D7-A4FD-A32C59CB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7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FB84-9444-49D0-B790-0FCFE14E54C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11C6-2180-42D7-A4FD-A32C59CB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73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FB84-9444-49D0-B790-0FCFE14E54C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11C6-2180-42D7-A4FD-A32C59CB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57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FB84-9444-49D0-B790-0FCFE14E54C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11C6-2180-42D7-A4FD-A32C59CB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FB84-9444-49D0-B790-0FCFE14E54C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11C6-2180-42D7-A4FD-A32C59CB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1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FB84-9444-49D0-B790-0FCFE14E54C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11C6-2180-42D7-A4FD-A32C59CB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17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FB84-9444-49D0-B790-0FCFE14E54C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11C6-2180-42D7-A4FD-A32C59CB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28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6FB84-9444-49D0-B790-0FCFE14E54C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211C6-2180-42D7-A4FD-A32C59CB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  <a:r>
              <a:rPr lang="en-US" altLang="ko-KR" dirty="0"/>
              <a:t>,</a:t>
            </a:r>
            <a:r>
              <a:rPr lang="ko-KR" altLang="en-US" dirty="0"/>
              <a:t>휴대폰인증</a:t>
            </a:r>
            <a:r>
              <a:rPr lang="en-US" altLang="ko-KR" dirty="0"/>
              <a:t>,</a:t>
            </a:r>
            <a:r>
              <a:rPr lang="ko-KR" altLang="en-US" dirty="0"/>
              <a:t>서명</a:t>
            </a:r>
            <a:r>
              <a:rPr lang="en-US" altLang="ko-KR" dirty="0"/>
              <a:t>,QR</a:t>
            </a:r>
            <a:r>
              <a:rPr lang="ko-KR" altLang="en-US" dirty="0"/>
              <a:t>코드인식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2019.12.19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7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ko-KR" altLang="en-US" dirty="0"/>
              <a:t>매장 웹 부분 페이지</a:t>
            </a:r>
          </a:p>
        </p:txBody>
      </p:sp>
    </p:spTree>
    <p:extLst>
      <p:ext uri="{BB962C8B-B14F-4D97-AF65-F5344CB8AC3E}">
        <p14:creationId xmlns:p14="http://schemas.microsoft.com/office/powerpoint/2010/main" val="13403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88840"/>
            <a:ext cx="3901190" cy="23457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209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66" y="836712"/>
            <a:ext cx="3342936" cy="19632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71" y="874611"/>
            <a:ext cx="3426402" cy="19362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01008"/>
            <a:ext cx="3342936" cy="1982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649" y="3501008"/>
            <a:ext cx="3418524" cy="20126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35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3342936" cy="19801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980728"/>
            <a:ext cx="3207142" cy="20099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29000"/>
            <a:ext cx="3342936" cy="20257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429000"/>
            <a:ext cx="3207142" cy="20257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9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3342936" cy="1947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052736"/>
            <a:ext cx="3414944" cy="1931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3501008"/>
            <a:ext cx="3316050" cy="19374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809" y="3514958"/>
            <a:ext cx="3305342" cy="19235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718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89" y="1183737"/>
            <a:ext cx="3650350" cy="22136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9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If)</a:t>
            </a:r>
            <a:r>
              <a:rPr lang="ko-KR" altLang="en-US" dirty="0"/>
              <a:t>아이디</a:t>
            </a:r>
            <a:r>
              <a:rPr lang="en-US" altLang="ko-KR" dirty="0"/>
              <a:t>,</a:t>
            </a:r>
            <a:r>
              <a:rPr lang="ko-KR" altLang="en-US" dirty="0" err="1"/>
              <a:t>비밀번호찾기</a:t>
            </a:r>
            <a:r>
              <a:rPr lang="ko-KR" altLang="en-US" dirty="0"/>
              <a:t> 및 변경하고 </a:t>
            </a:r>
            <a:r>
              <a:rPr lang="ko-KR" altLang="en-US" dirty="0" err="1"/>
              <a:t>싶을때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908720"/>
            <a:ext cx="3573744" cy="22088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91235"/>
            <a:ext cx="3584724" cy="21773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491235"/>
            <a:ext cx="3609118" cy="21969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32" y="908720"/>
            <a:ext cx="3537576" cy="22088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05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0"/>
            <a:ext cx="3583912" cy="2140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870502"/>
            <a:ext cx="3599292" cy="21789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67" y="3319364"/>
            <a:ext cx="3592837" cy="21330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830" y="3284984"/>
            <a:ext cx="3594257" cy="22018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59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8" y="862798"/>
            <a:ext cx="3590158" cy="21116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75716"/>
            <a:ext cx="3570564" cy="2100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50" y="3429000"/>
            <a:ext cx="3590158" cy="2165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3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46</Words>
  <Application>Microsoft Office PowerPoint</Application>
  <PresentationFormat>화면 슬라이드 쇼(4:3)</PresentationFormat>
  <Paragraphs>13</Paragraphs>
  <Slides>11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회원가입,휴대폰인증,서명,QR코드인식</vt:lpstr>
      <vt:lpstr>PowerPoint 프레젠테이션</vt:lpstr>
      <vt:lpstr>PowerPoint 프레젠테이션</vt:lpstr>
      <vt:lpstr>PowerPoint 프레젠테이션</vt:lpstr>
      <vt:lpstr>PowerPoint 프레젠테이션</vt:lpstr>
      <vt:lpstr>If)아이디,비밀번호찾기 및 변경하고 싶을때</vt:lpstr>
      <vt:lpstr>PowerPoint 프레젠테이션</vt:lpstr>
      <vt:lpstr>PowerPoint 프레젠테이션</vt:lpstr>
      <vt:lpstr>PowerPoint 프레젠테이션</vt:lpstr>
      <vt:lpstr>매장 웹 부분 페이지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21</cp:revision>
  <dcterms:created xsi:type="dcterms:W3CDTF">2019-12-19T13:49:44Z</dcterms:created>
  <dcterms:modified xsi:type="dcterms:W3CDTF">2019-12-21T08:16:17Z</dcterms:modified>
</cp:coreProperties>
</file>