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87FE-AB25-44B8-B5D4-7A85D5894A8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2268-560B-4ECB-8F46-200245905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1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87FE-AB25-44B8-B5D4-7A85D5894A8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2268-560B-4ECB-8F46-200245905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2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87FE-AB25-44B8-B5D4-7A85D5894A8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2268-560B-4ECB-8F46-200245905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87FE-AB25-44B8-B5D4-7A85D5894A8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2268-560B-4ECB-8F46-200245905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87FE-AB25-44B8-B5D4-7A85D5894A8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2268-560B-4ECB-8F46-200245905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1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87FE-AB25-44B8-B5D4-7A85D5894A8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2268-560B-4ECB-8F46-200245905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87FE-AB25-44B8-B5D4-7A85D5894A8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2268-560B-4ECB-8F46-200245905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87FE-AB25-44B8-B5D4-7A85D5894A8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2268-560B-4ECB-8F46-200245905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1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87FE-AB25-44B8-B5D4-7A85D5894A8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2268-560B-4ECB-8F46-200245905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4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87FE-AB25-44B8-B5D4-7A85D5894A8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2268-560B-4ECB-8F46-200245905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7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87FE-AB25-44B8-B5D4-7A85D5894A8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2268-560B-4ECB-8F46-200245905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4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87FE-AB25-44B8-B5D4-7A85D5894A8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2268-560B-4ECB-8F46-200245905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/>
              <a:t>프로토타입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DCB</a:t>
            </a:r>
            <a:r>
              <a:rPr lang="ko-KR" altLang="en-US" b="1" dirty="0" smtClean="0"/>
              <a:t>팀</a:t>
            </a:r>
            <a:endParaRPr lang="en-US" altLang="ko-KR" b="1" dirty="0" smtClean="0"/>
          </a:p>
          <a:p>
            <a:r>
              <a:rPr lang="ko-KR" altLang="en-US" b="1" dirty="0" smtClean="0"/>
              <a:t>서혜영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송진우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송원석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정재만</a:t>
            </a:r>
            <a:endParaRPr lang="en-US" altLang="ko-KR" b="1" dirty="0" smtClean="0"/>
          </a:p>
          <a:p>
            <a:r>
              <a:rPr lang="en-US" altLang="ko-KR" b="1" dirty="0" smtClean="0"/>
              <a:t>2019.12.31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7465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/>
          <a:lstStyle/>
          <a:p>
            <a:r>
              <a:rPr lang="ko-KR" altLang="en-US" b="1" dirty="0" smtClean="0"/>
              <a:t>인증기관 로그인 페이지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4140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8" y="703651"/>
            <a:ext cx="4246396" cy="2403892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56" y="717037"/>
            <a:ext cx="4248472" cy="2346924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03240"/>
            <a:ext cx="4213390" cy="2398046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349" y="3452512"/>
            <a:ext cx="4225155" cy="2348774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82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9893"/>
            <a:ext cx="4248472" cy="2434258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27723"/>
            <a:ext cx="4340645" cy="2420188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4248472" cy="2419250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58" y="3356992"/>
            <a:ext cx="4240360" cy="2420670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5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06" y="627723"/>
            <a:ext cx="4248472" cy="2418864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74837"/>
            <a:ext cx="4232854" cy="2376212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00" y="3501008"/>
            <a:ext cx="4248472" cy="2395432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01008"/>
            <a:ext cx="4259686" cy="2427788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55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r>
              <a:rPr lang="ko-KR" altLang="en-US" dirty="0" smtClean="0"/>
              <a:t>매장화면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24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3" y="692696"/>
            <a:ext cx="4240155" cy="2446684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92696"/>
            <a:ext cx="4240155" cy="2446684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3" y="3501008"/>
            <a:ext cx="4240156" cy="2413666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99" y="3501008"/>
            <a:ext cx="4182604" cy="2379598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68" y="908720"/>
            <a:ext cx="4240156" cy="2429372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071" y="924542"/>
            <a:ext cx="4240156" cy="2413550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1" y="3563280"/>
            <a:ext cx="4207933" cy="2390016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80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16</Words>
  <Application>Microsoft Office PowerPoint</Application>
  <PresentationFormat>화면 슬라이드 쇼(4:3)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프로토타입</vt:lpstr>
      <vt:lpstr>인증기관 로그인 페이지</vt:lpstr>
      <vt:lpstr>PowerPoint 프레젠테이션</vt:lpstr>
      <vt:lpstr>PowerPoint 프레젠테이션</vt:lpstr>
      <vt:lpstr>PowerPoint 프레젠테이션</vt:lpstr>
      <vt:lpstr>매장화면 페이지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프로토타입</dc:title>
  <dc:creator>LG</dc:creator>
  <cp:lastModifiedBy>LG</cp:lastModifiedBy>
  <cp:revision>4</cp:revision>
  <dcterms:created xsi:type="dcterms:W3CDTF">2019-12-31T01:08:27Z</dcterms:created>
  <dcterms:modified xsi:type="dcterms:W3CDTF">2019-12-31T02:52:47Z</dcterms:modified>
</cp:coreProperties>
</file>