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256" r:id="rId4"/>
    <p:sldId id="261" r:id="rId5"/>
    <p:sldId id="264" r:id="rId6"/>
    <p:sldId id="334" r:id="rId7"/>
    <p:sldId id="365" r:id="rId8"/>
    <p:sldId id="372" r:id="rId9"/>
    <p:sldId id="369" r:id="rId10"/>
    <p:sldId id="366" r:id="rId11"/>
    <p:sldId id="367" r:id="rId12"/>
    <p:sldId id="368" r:id="rId13"/>
    <p:sldId id="364" r:id="rId14"/>
    <p:sldId id="347" r:id="rId15"/>
    <p:sldId id="356" r:id="rId16"/>
    <p:sldId id="357" r:id="rId17"/>
    <p:sldId id="370" r:id="rId18"/>
    <p:sldId id="358" r:id="rId19"/>
    <p:sldId id="359" r:id="rId20"/>
    <p:sldId id="374" r:id="rId21"/>
    <p:sldId id="375" r:id="rId22"/>
    <p:sldId id="376" r:id="rId23"/>
    <p:sldId id="377" r:id="rId24"/>
    <p:sldId id="378" r:id="rId25"/>
    <p:sldId id="379" r:id="rId26"/>
    <p:sldId id="371" r:id="rId27"/>
    <p:sldId id="360" r:id="rId28"/>
    <p:sldId id="361" r:id="rId29"/>
    <p:sldId id="362" r:id="rId30"/>
    <p:sldId id="363" r:id="rId31"/>
    <p:sldId id="355" r:id="rId32"/>
    <p:sldId id="352" r:id="rId33"/>
    <p:sldId id="262" r:id="rId34"/>
    <p:sldId id="308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7449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2CC8-5805-45E9-B08A-020D54C4B5C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DFF1-97B1-432F-B518-17F3A7A5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6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DID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5496" y="1059582"/>
            <a:ext cx="50405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996928"/>
            <a:ext cx="9144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lockchain.asp" TargetMode="External"/><Relationship Id="rId2" Type="http://schemas.openxmlformats.org/officeDocument/2006/relationships/hyperlink" Target="https://www.slideshare.net/deframing/blockchain-did-project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Block chain</a:t>
            </a:r>
          </a:p>
          <a:p>
            <a:r>
              <a:rPr lang="en-US" altLang="ko-KR" dirty="0" smtClean="0"/>
              <a:t>DCB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mtClean="0"/>
              <a:t>서혜영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송진우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송원석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정재만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107504" y="5308054"/>
            <a:ext cx="892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0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8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분산신원확인</a:t>
            </a:r>
            <a:r>
              <a:rPr lang="en-US" altLang="ko-KR" dirty="0"/>
              <a:t>(DID)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●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분산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는 블록체인을 기반으로 한 신분증으로 이용자가 스스로가 자신의 신원정보를 관리하고 통제할 수 있도록 하는 디지털화 된 신원관리 시스템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신원관리 지갑에서 </a:t>
            </a:r>
            <a:r>
              <a:rPr lang="ko-KR" altLang="en-US" dirty="0" err="1">
                <a:solidFill>
                  <a:schemeClr val="accent2"/>
                </a:solidFill>
              </a:rPr>
              <a:t>공개키와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개인키를</a:t>
            </a:r>
            <a:r>
              <a:rPr lang="ko-KR" altLang="en-US" dirty="0">
                <a:solidFill>
                  <a:schemeClr val="accent2"/>
                </a:solidFill>
              </a:rPr>
              <a:t> 기반으로 신뢰성 있는 기관에게 신원증명을 신청한 후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개인에게 발행된 디지털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가 분산원장에 쓰임으로써 </a:t>
            </a:r>
            <a:r>
              <a:rPr lang="ko-KR" altLang="en-US" dirty="0" smtClean="0">
                <a:solidFill>
                  <a:schemeClr val="accent2"/>
                </a:solidFill>
              </a:rPr>
              <a:t>생성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기존 </a:t>
            </a:r>
            <a:r>
              <a:rPr lang="ko-KR" altLang="en-US" dirty="0">
                <a:solidFill>
                  <a:schemeClr val="accent2"/>
                </a:solidFill>
              </a:rPr>
              <a:t>신원확인 방식과 달리 중앙 시스템에 의해 통제되지 않으며 개개인이 자신의 정보에 완전한 통제권을 가질 수 있게 하는 기술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분산신원확인은 중앙화된 권력을 요구하지 않기 때문에 기존 신원확인과는 달리 암호화폐 사용자들이 자금을 관리하듯 사용자가 관리할 수 있다는 점이 특징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DID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059582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지갑에 </a:t>
            </a:r>
            <a:r>
              <a:rPr lang="ko-KR" altLang="en-US" dirty="0">
                <a:solidFill>
                  <a:schemeClr val="accent2"/>
                </a:solidFill>
              </a:rPr>
              <a:t>주민등록증을 넣고 필요할 때 꺼내 나에 대해 증명하는 것처럼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블록체인 기반의 개인 </a:t>
            </a:r>
            <a:r>
              <a:rPr lang="ko-KR" altLang="en-US" dirty="0" err="1">
                <a:solidFill>
                  <a:schemeClr val="accent2"/>
                </a:solidFill>
              </a:rPr>
              <a:t>월렛에</a:t>
            </a:r>
            <a:r>
              <a:rPr lang="ko-KR" altLang="en-US" dirty="0">
                <a:solidFill>
                  <a:schemeClr val="accent2"/>
                </a:solidFill>
              </a:rPr>
              <a:t> 자신의 개인정보를 담아 필요할 때 </a:t>
            </a:r>
            <a:r>
              <a:rPr lang="ko-KR" altLang="en-US" dirty="0" err="1">
                <a:solidFill>
                  <a:schemeClr val="accent2"/>
                </a:solidFill>
              </a:rPr>
              <a:t>개인키를</a:t>
            </a:r>
            <a:r>
              <a:rPr lang="ko-KR" altLang="en-US" dirty="0">
                <a:solidFill>
                  <a:schemeClr val="accent2"/>
                </a:solidFill>
              </a:rPr>
              <a:t> 입력하여 </a:t>
            </a:r>
            <a:r>
              <a:rPr lang="ko-KR" altLang="en-US" dirty="0" smtClean="0">
                <a:solidFill>
                  <a:schemeClr val="accent2"/>
                </a:solidFill>
              </a:rPr>
              <a:t>증명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개인정보사용 </a:t>
            </a:r>
            <a:r>
              <a:rPr lang="ko-KR" altLang="en-US" dirty="0">
                <a:solidFill>
                  <a:schemeClr val="accent2"/>
                </a:solidFill>
              </a:rPr>
              <a:t>및 제공의 주체가 기업에서 개인으로 변화하고 있는 현재 상황에 분산</a:t>
            </a:r>
            <a:r>
              <a:rPr lang="en-US" altLang="ko-KR" dirty="0">
                <a:solidFill>
                  <a:schemeClr val="accent2"/>
                </a:solidFill>
              </a:rPr>
              <a:t>ID</a:t>
            </a:r>
            <a:r>
              <a:rPr lang="ko-KR" altLang="en-US" dirty="0">
                <a:solidFill>
                  <a:schemeClr val="accent2"/>
                </a:solidFill>
              </a:rPr>
              <a:t>를 도입하면 개인이 신원주체가 되어 흐름을 통제할 수 있어 신원정보를 투명하게 관리할 수 </a:t>
            </a:r>
            <a:r>
              <a:rPr lang="ko-KR" altLang="en-US" dirty="0" smtClean="0">
                <a:solidFill>
                  <a:schemeClr val="accent2"/>
                </a:solidFill>
              </a:rPr>
              <a:t>있음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사용자가 복수의 </a:t>
            </a:r>
            <a:r>
              <a:rPr lang="en-US" altLang="ko-KR" dirty="0">
                <a:solidFill>
                  <a:schemeClr val="accent2"/>
                </a:solidFill>
              </a:rPr>
              <a:t>DID </a:t>
            </a:r>
            <a:r>
              <a:rPr lang="ko-KR" altLang="en-US" dirty="0">
                <a:solidFill>
                  <a:schemeClr val="accent2"/>
                </a:solidFill>
              </a:rPr>
              <a:t>보유할 수 있고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퍼블릭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 err="1" smtClean="0">
                <a:solidFill>
                  <a:schemeClr val="accent2"/>
                </a:solidFill>
              </a:rPr>
              <a:t>프라이빗</a:t>
            </a:r>
            <a:r>
              <a:rPr lang="ko-KR" altLang="en-US" dirty="0" smtClean="0">
                <a:solidFill>
                  <a:schemeClr val="accent2"/>
                </a:solidFill>
              </a:rPr>
              <a:t> 여러 </a:t>
            </a:r>
            <a:r>
              <a:rPr lang="ko-KR" altLang="en-US" dirty="0">
                <a:solidFill>
                  <a:schemeClr val="accent2"/>
                </a:solidFill>
              </a:rPr>
              <a:t>블록체인에서 사용 </a:t>
            </a:r>
            <a:r>
              <a:rPr lang="ko-KR" altLang="en-US" dirty="0" smtClean="0">
                <a:solidFill>
                  <a:schemeClr val="accent2"/>
                </a:solidFill>
              </a:rPr>
              <a:t>가능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그 </a:t>
            </a:r>
            <a:r>
              <a:rPr lang="ko-KR" altLang="en-US" dirty="0">
                <a:solidFill>
                  <a:schemeClr val="accent2"/>
                </a:solidFill>
              </a:rPr>
              <a:t>외 오직 사용자의 키를 통해서만 </a:t>
            </a:r>
            <a:r>
              <a:rPr lang="en-US" altLang="ko-KR" dirty="0">
                <a:solidFill>
                  <a:schemeClr val="accent2"/>
                </a:solidFill>
              </a:rPr>
              <a:t>DID </a:t>
            </a:r>
            <a:r>
              <a:rPr lang="ko-KR" altLang="en-US" dirty="0">
                <a:solidFill>
                  <a:schemeClr val="accent2"/>
                </a:solidFill>
              </a:rPr>
              <a:t>접근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오프체인에 저장되는 신원 요청 정보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여러 장치와 </a:t>
            </a:r>
            <a:r>
              <a:rPr lang="ko-KR" altLang="en-US" dirty="0" err="1">
                <a:solidFill>
                  <a:schemeClr val="accent2"/>
                </a:solidFill>
              </a:rPr>
              <a:t>클라우드에</a:t>
            </a:r>
            <a:r>
              <a:rPr lang="ko-KR" altLang="en-US" dirty="0">
                <a:solidFill>
                  <a:schemeClr val="accent2"/>
                </a:solidFill>
              </a:rPr>
              <a:t> 걸쳐 복수의 신원 허브 보유 가능 등 블록체인의 특성을 활용한 것이 특징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 구조도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6" y="1131590"/>
            <a:ext cx="6017638" cy="30302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39752" y="43033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accent2"/>
                </a:solidFill>
              </a:rPr>
              <a:t>&lt;</a:t>
            </a:r>
            <a:r>
              <a:rPr lang="ko-KR" altLang="en-US" dirty="0">
                <a:solidFill>
                  <a:schemeClr val="accent2"/>
                </a:solidFill>
              </a:rPr>
              <a:t>출처</a:t>
            </a:r>
            <a:r>
              <a:rPr lang="en-US" altLang="ko-KR" dirty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금융결제원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활용사</a:t>
            </a:r>
            <a:r>
              <a:rPr lang="ko-KR" altLang="en-US" dirty="0"/>
              <a:t>례</a:t>
            </a:r>
          </a:p>
        </p:txBody>
      </p:sp>
    </p:spTree>
    <p:extLst>
      <p:ext uri="{BB962C8B-B14F-4D97-AF65-F5344CB8AC3E}">
        <p14:creationId xmlns:p14="http://schemas.microsoft.com/office/powerpoint/2010/main" val="39684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059582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영업점 </a:t>
            </a:r>
            <a:r>
              <a:rPr lang="ko-KR" altLang="en-US" dirty="0">
                <a:solidFill>
                  <a:schemeClr val="accent2"/>
                </a:solidFill>
              </a:rPr>
              <a:t>방문처리 업무 훨씬 편리한 </a:t>
            </a:r>
            <a:r>
              <a:rPr lang="ko-KR" altLang="en-US" dirty="0" smtClean="0">
                <a:solidFill>
                  <a:schemeClr val="accent2"/>
                </a:solidFill>
              </a:rPr>
              <a:t>서명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계약내용 간편확인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안전하고 </a:t>
            </a:r>
            <a:r>
              <a:rPr lang="ko-KR" altLang="en-US" dirty="0">
                <a:solidFill>
                  <a:schemeClr val="accent2"/>
                </a:solidFill>
              </a:rPr>
              <a:t>간편한 </a:t>
            </a:r>
            <a:r>
              <a:rPr lang="ko-KR" altLang="en-US" dirty="0" err="1">
                <a:solidFill>
                  <a:schemeClr val="accent2"/>
                </a:solidFill>
              </a:rPr>
              <a:t>콜센터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상담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렌터카예약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호텔 </a:t>
            </a:r>
            <a:r>
              <a:rPr lang="ko-KR" altLang="en-US" dirty="0">
                <a:solidFill>
                  <a:schemeClr val="accent2"/>
                </a:solidFill>
              </a:rPr>
              <a:t>예약 후 체크인 </a:t>
            </a:r>
            <a:r>
              <a:rPr lang="ko-KR" altLang="en-US" dirty="0" err="1" smtClean="0">
                <a:solidFill>
                  <a:schemeClr val="accent2"/>
                </a:solidFill>
              </a:rPr>
              <a:t>원스톱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</a:t>
            </a:r>
            <a:r>
              <a:rPr lang="ko-KR" altLang="en-US" dirty="0" err="1" smtClean="0">
                <a:solidFill>
                  <a:schemeClr val="accent2"/>
                </a:solidFill>
              </a:rPr>
              <a:t>무인택배함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</a:t>
            </a:r>
            <a:r>
              <a:rPr lang="ko-KR" altLang="en-US" dirty="0" err="1" smtClean="0">
                <a:solidFill>
                  <a:schemeClr val="accent2"/>
                </a:solidFill>
              </a:rPr>
              <a:t>사원증</a:t>
            </a:r>
            <a:r>
              <a:rPr lang="ko-KR" altLang="en-US" dirty="0" smtClean="0">
                <a:solidFill>
                  <a:schemeClr val="accent2"/>
                </a:solidFill>
              </a:rPr>
              <a:t> 출입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놀이동산 </a:t>
            </a:r>
            <a:r>
              <a:rPr lang="ko-KR" altLang="en-US" dirty="0">
                <a:solidFill>
                  <a:schemeClr val="accent2"/>
                </a:solidFill>
              </a:rPr>
              <a:t>정기회원권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2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4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1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8540" y="5147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solidFill>
                  <a:schemeClr val="accent2"/>
                </a:solidFill>
                <a:cs typeface="Arial" pitchFamily="34" charset="0"/>
              </a:rPr>
              <a:t>목</a:t>
            </a:r>
            <a:r>
              <a:rPr lang="ko-KR" altLang="en-US" sz="3600" dirty="0">
                <a:solidFill>
                  <a:schemeClr val="accent2"/>
                </a:solidFill>
                <a:cs typeface="Arial" pitchFamily="34" charset="0"/>
              </a:rPr>
              <a:t>차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57691" y="80911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등장 배경</a:t>
                </a:r>
                <a:r>
                  <a:rPr lang="ko-KR" altLang="en-US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245300" y="1809919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DID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871849" y="282204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응용분야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601048" y="3838480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기업활용 사례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3975" y="218788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1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1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기업활용사</a:t>
            </a:r>
            <a:r>
              <a:rPr lang="ko-KR" altLang="en-US" dirty="0"/>
              <a:t>례</a:t>
            </a:r>
          </a:p>
        </p:txBody>
      </p:sp>
    </p:spTree>
    <p:extLst>
      <p:ext uri="{BB962C8B-B14F-4D97-AF65-F5344CB8AC3E}">
        <p14:creationId xmlns:p14="http://schemas.microsoft.com/office/powerpoint/2010/main" val="406900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059582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r>
              <a:rPr lang="ko-KR" altLang="en-US" dirty="0">
                <a:solidFill>
                  <a:schemeClr val="accent2"/>
                </a:solidFill>
              </a:rPr>
              <a:t>블록체인 </a:t>
            </a:r>
            <a:r>
              <a:rPr lang="en-US" altLang="ko-KR" dirty="0">
                <a:solidFill>
                  <a:schemeClr val="accent2"/>
                </a:solidFill>
              </a:rPr>
              <a:t>DID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신원확인 시스템 개발은 앞으로 계속 될 </a:t>
            </a:r>
            <a:r>
              <a:rPr lang="ko-KR" altLang="en-US" dirty="0" smtClean="0">
                <a:solidFill>
                  <a:schemeClr val="accent2"/>
                </a:solidFill>
              </a:rPr>
              <a:t>것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홍채 본인 </a:t>
            </a:r>
            <a:r>
              <a:rPr lang="ko-KR" altLang="en-US" dirty="0" smtClean="0">
                <a:solidFill>
                  <a:schemeClr val="accent2"/>
                </a:solidFill>
              </a:rPr>
              <a:t>인증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삼성 </a:t>
            </a:r>
            <a:r>
              <a:rPr lang="ko-KR" altLang="en-US" dirty="0">
                <a:solidFill>
                  <a:schemeClr val="accent2"/>
                </a:solidFill>
              </a:rPr>
              <a:t>프린트로 홍채를 인쇄하여 </a:t>
            </a:r>
            <a:r>
              <a:rPr lang="ko-KR" altLang="en-US" dirty="0" smtClean="0">
                <a:solidFill>
                  <a:schemeClr val="accent2"/>
                </a:solidFill>
              </a:rPr>
              <a:t>인증시스템 침투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endParaRPr lang="ko-KR" altLang="en-US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2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7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2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등장배</a:t>
            </a:r>
            <a:r>
              <a:rPr lang="ko-KR" altLang="en-US" dirty="0"/>
              <a:t>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2" t="24435" r="19916" b="16305"/>
          <a:stretch/>
        </p:blipFill>
        <p:spPr bwMode="auto">
          <a:xfrm>
            <a:off x="2771800" y="1275606"/>
            <a:ext cx="3511400" cy="195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2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91556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www.slideshare.net/deframing/blockchain-did-project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https://www.investopedia.com/terms/b/blockchain.asp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55776" y="339502"/>
            <a:ext cx="4320480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2" y="267494"/>
            <a:ext cx="6897550" cy="45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등장배경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059582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현재 신원정보 이용관리 번거로움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인터넷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err="1" smtClean="0">
                <a:solidFill>
                  <a:schemeClr val="accent2"/>
                </a:solidFill>
              </a:rPr>
              <a:t>앱</a:t>
            </a:r>
            <a:r>
              <a:rPr lang="ko-KR" altLang="en-US" dirty="0" smtClean="0">
                <a:solidFill>
                  <a:schemeClr val="accent2"/>
                </a:solidFill>
              </a:rPr>
              <a:t> 공인인증서 서비스 발급과정 불편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 시스템 오류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smtClean="0">
                <a:solidFill>
                  <a:schemeClr val="accent2"/>
                </a:solidFill>
              </a:rPr>
              <a:t>악의적 행동</a:t>
            </a:r>
            <a:r>
              <a:rPr lang="en-US" altLang="ko-KR" dirty="0" smtClean="0">
                <a:solidFill>
                  <a:schemeClr val="accent2"/>
                </a:solidFill>
              </a:rPr>
              <a:t>,</a:t>
            </a:r>
            <a:r>
              <a:rPr lang="ko-KR" altLang="en-US" dirty="0" smtClean="0">
                <a:solidFill>
                  <a:schemeClr val="accent2"/>
                </a:solidFill>
              </a:rPr>
              <a:t>개인정보 유출 사고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</a:rPr>
              <a:t>미연방지 어려움으로 인한 피해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프라이버시</a:t>
            </a:r>
            <a:r>
              <a:rPr lang="en-US" altLang="ko-KR" dirty="0" smtClean="0"/>
              <a:t>(Privacy) </a:t>
            </a:r>
            <a:r>
              <a:rPr lang="ko-KR" altLang="en-US" dirty="0" smtClean="0"/>
              <a:t>위기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0359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디지털화가 가속화 되면서 개인정보 침해와 유출사고 빈번으로 전세계적으로 개인정보보호의 중요성 인식이 </a:t>
            </a:r>
            <a:r>
              <a:rPr lang="ko-KR" altLang="en-US" dirty="0" err="1" smtClean="0"/>
              <a:t>확산되고있음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번거로운 공인인증서 폐지</a:t>
            </a:r>
            <a:r>
              <a:rPr lang="en-US" altLang="ko-KR" dirty="0"/>
              <a:t> </a:t>
            </a:r>
            <a:r>
              <a:rPr lang="ko-KR" altLang="en-US" dirty="0" smtClean="0"/>
              <a:t>관련 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제도 개정 논의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7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등장배경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31590"/>
            <a:ext cx="8564054" cy="36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기업 활용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accent2"/>
                </a:solidFill>
              </a:rPr>
              <a:t>SK</a:t>
            </a:r>
            <a:r>
              <a:rPr lang="ko-KR" altLang="en-US" dirty="0" err="1">
                <a:solidFill>
                  <a:schemeClr val="accent2"/>
                </a:solidFill>
              </a:rPr>
              <a:t>텔레콤</a:t>
            </a:r>
            <a:endParaRPr lang="ko-KR" altLang="en-US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분산</a:t>
            </a:r>
            <a:r>
              <a:rPr lang="en-US" altLang="ko-KR" dirty="0">
                <a:solidFill>
                  <a:schemeClr val="accent2"/>
                </a:solidFill>
              </a:rPr>
              <a:t>ID </a:t>
            </a:r>
            <a:r>
              <a:rPr lang="ko-KR" altLang="en-US" dirty="0">
                <a:solidFill>
                  <a:schemeClr val="accent2"/>
                </a:solidFill>
              </a:rPr>
              <a:t>개념의 블록체인 신분증 서비스를 </a:t>
            </a:r>
            <a:r>
              <a:rPr lang="ko-KR" altLang="en-US" dirty="0" smtClean="0">
                <a:solidFill>
                  <a:schemeClr val="accent2"/>
                </a:solidFill>
              </a:rPr>
              <a:t>제공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fontAlgn="base"/>
            <a:endParaRPr lang="en-US" altLang="ko-KR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공연 티켓예매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온라인 공동구매 등 민간 분야뿐만 아니라 운전면허증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정부 발급 신분증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여권 등으로 확대할 </a:t>
            </a:r>
            <a:r>
              <a:rPr lang="ko-KR" altLang="en-US" dirty="0" smtClean="0">
                <a:solidFill>
                  <a:schemeClr val="accent2"/>
                </a:solidFill>
              </a:rPr>
              <a:t>예정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fontAlgn="base"/>
            <a:endParaRPr lang="ko-KR" altLang="en-US" dirty="0">
              <a:solidFill>
                <a:schemeClr val="accent2"/>
              </a:solidFill>
            </a:endParaRPr>
          </a:p>
          <a:p>
            <a:r>
              <a:rPr lang="ko-KR" altLang="en-US" dirty="0" smtClean="0">
                <a:solidFill>
                  <a:schemeClr val="accent2"/>
                </a:solidFill>
              </a:rPr>
              <a:t>●블록체인 신분증 상용화를 위한 독일 </a:t>
            </a:r>
            <a:r>
              <a:rPr lang="ko-KR" altLang="en-US" dirty="0" err="1" smtClean="0">
                <a:solidFill>
                  <a:schemeClr val="accent2"/>
                </a:solidFill>
              </a:rPr>
              <a:t>도이치텔레콤</a:t>
            </a:r>
            <a:r>
              <a:rPr lang="en-US" altLang="ko-KR" dirty="0" smtClean="0">
                <a:solidFill>
                  <a:schemeClr val="accent2"/>
                </a:solidFill>
              </a:rPr>
              <a:t>&amp;</a:t>
            </a:r>
            <a:r>
              <a:rPr lang="ko-KR" altLang="en-US" dirty="0" smtClean="0">
                <a:solidFill>
                  <a:schemeClr val="accent2"/>
                </a:solidFill>
              </a:rPr>
              <a:t>협력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● </a:t>
            </a:r>
            <a:r>
              <a:rPr lang="ko-KR" altLang="en-US" dirty="0" smtClean="0">
                <a:solidFill>
                  <a:schemeClr val="accent2"/>
                </a:solidFill>
              </a:rPr>
              <a:t>양사는 </a:t>
            </a:r>
            <a:r>
              <a:rPr lang="ko-KR" altLang="en-US" dirty="0" err="1">
                <a:solidFill>
                  <a:schemeClr val="accent2"/>
                </a:solidFill>
              </a:rPr>
              <a:t>모바일</a:t>
            </a:r>
            <a:r>
              <a:rPr lang="ko-KR" altLang="en-US" dirty="0">
                <a:solidFill>
                  <a:schemeClr val="accent2"/>
                </a:solidFill>
              </a:rPr>
              <a:t> 블록체인 신분증을 활성화해 한국과 독일을 오가는 여행객들이 양사의 서비스를 간편한 신원 확인 및 가입 절차만으로 이용하는 방안을 고려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3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05958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●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201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323</Words>
  <Application>Microsoft Office PowerPoint</Application>
  <PresentationFormat>화면 슬라이드 쇼(16:9)</PresentationFormat>
  <Paragraphs>81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LG</cp:lastModifiedBy>
  <cp:revision>335</cp:revision>
  <dcterms:created xsi:type="dcterms:W3CDTF">2016-12-05T23:26:54Z</dcterms:created>
  <dcterms:modified xsi:type="dcterms:W3CDTF">2019-12-24T14:45:14Z</dcterms:modified>
</cp:coreProperties>
</file>