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0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9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6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0365-3673-42A0-9079-C97860D79E6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A3D4-9D4F-4EC1-981A-D13DC2AF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1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송진우</a:t>
            </a:r>
            <a:endParaRPr lang="en-US" altLang="ko-KR" dirty="0" smtClean="0"/>
          </a:p>
          <a:p>
            <a:r>
              <a:rPr lang="en-US" altLang="ko-KR" dirty="0" smtClean="0"/>
              <a:t>2019.11.19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5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5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1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7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6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7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6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1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5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3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document.getElementById</a:t>
            </a:r>
            <a:r>
              <a:rPr lang="en-US" altLang="ko-KR" dirty="0"/>
              <a:t>('demo').</a:t>
            </a:r>
            <a:r>
              <a:rPr lang="en-US" altLang="ko-KR" dirty="0" err="1"/>
              <a:t>innerHTML</a:t>
            </a:r>
            <a:r>
              <a:rPr lang="en-US" altLang="ko-KR" dirty="0"/>
              <a:t> = 'Hello JavaScript';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68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8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0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4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5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0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5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2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86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1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38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61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6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76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1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="https://code.jquery.com/jquery-latest.js"&gt;&lt;/script&gt;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&lt;input type="number" id="</a:t>
            </a:r>
            <a:r>
              <a:rPr lang="en-US" altLang="ko-KR" dirty="0" err="1"/>
              <a:t>aaa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&lt;input type="number" id="num2"&gt;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&lt;button id="plus"&gt;+&lt;/button&gt;</a:t>
            </a:r>
          </a:p>
          <a:p>
            <a:r>
              <a:rPr lang="en-US" altLang="ko-KR" dirty="0"/>
              <a:t>    &lt;button id="minus"&gt;-&lt;/button&gt;</a:t>
            </a:r>
          </a:p>
          <a:p>
            <a:r>
              <a:rPr lang="en-US" altLang="ko-KR" dirty="0"/>
              <a:t>    &lt;button id="multi"&gt;*&lt;/button&gt;</a:t>
            </a:r>
          </a:p>
          <a:p>
            <a:r>
              <a:rPr lang="en-US" altLang="ko-KR" dirty="0"/>
              <a:t>    &lt;button id="divide"&gt;/&lt;/button&gt;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&lt;p id="result"&gt;&lt;/p&gt;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endParaRPr lang="en-US" altLang="ko-KR" dirty="0"/>
          </a:p>
          <a:p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endParaRPr lang="en-US" altLang="ko-KR" dirty="0"/>
          </a:p>
          <a:p>
            <a:r>
              <a:rPr lang="en-US" altLang="ko-KR" dirty="0"/>
              <a:t>$("#plus").click(function() {</a:t>
            </a:r>
          </a:p>
          <a:p>
            <a:r>
              <a:rPr lang="en-US" altLang="ko-KR" dirty="0"/>
              <a:t>    let num1 = Number($("#</a:t>
            </a:r>
            <a:r>
              <a:rPr lang="en-US" altLang="ko-KR" dirty="0" err="1"/>
              <a:t>aaa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let num2 = Number($("#num2").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console.log("num1 ", num1);</a:t>
            </a:r>
          </a:p>
          <a:p>
            <a:r>
              <a:rPr lang="en-US" altLang="ko-KR" dirty="0"/>
              <a:t>    console.log("num2", num2);</a:t>
            </a:r>
          </a:p>
          <a:p>
            <a:r>
              <a:rPr lang="en-US" altLang="ko-KR" dirty="0"/>
              <a:t>    let sum = num1 + num2;</a:t>
            </a:r>
          </a:p>
          <a:p>
            <a:r>
              <a:rPr lang="en-US" altLang="ko-KR" dirty="0"/>
              <a:t>    console.log(sum);</a:t>
            </a:r>
          </a:p>
          <a:p>
            <a:r>
              <a:rPr lang="en-US" altLang="ko-KR" dirty="0"/>
              <a:t>    $("#result").text(sum);</a:t>
            </a:r>
          </a:p>
          <a:p>
            <a:r>
              <a:rPr lang="en-US" altLang="ko-KR" dirty="0"/>
              <a:t>})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88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02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68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43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38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9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05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17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91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11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14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48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9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8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18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8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90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24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68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9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987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19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27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72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701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20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0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</Words>
  <Application>Microsoft Office PowerPoint</Application>
  <PresentationFormat>화면 슬라이드 쇼(4:3)</PresentationFormat>
  <Paragraphs>37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자바스크립트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</dc:title>
  <dc:creator>LG</dc:creator>
  <cp:lastModifiedBy>LG</cp:lastModifiedBy>
  <cp:revision>3</cp:revision>
  <dcterms:created xsi:type="dcterms:W3CDTF">2019-11-19T06:15:57Z</dcterms:created>
  <dcterms:modified xsi:type="dcterms:W3CDTF">2019-11-21T07:01:04Z</dcterms:modified>
</cp:coreProperties>
</file>