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3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4" r:id="rId30"/>
    <p:sldId id="289" r:id="rId31"/>
    <p:sldId id="292" r:id="rId32"/>
    <p:sldId id="291" r:id="rId33"/>
    <p:sldId id="302" r:id="rId34"/>
    <p:sldId id="295" r:id="rId35"/>
    <p:sldId id="296" r:id="rId36"/>
    <p:sldId id="297" r:id="rId37"/>
    <p:sldId id="298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8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8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0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5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2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1303-0FF6-4D5B-A1B0-99A2B475EE1D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66A-2D56-46C9-8A9D-280E6CD3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2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javascrpit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송진우</a:t>
            </a:r>
            <a:r>
              <a:rPr lang="en-US" altLang="ko-KR" dirty="0" smtClean="0"/>
              <a:t>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제어할 태그 선택하기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Input type=“button” value=“night”</a:t>
            </a:r>
          </a:p>
          <a:p>
            <a:pPr marL="0" indent="0">
              <a:buNone/>
            </a:pPr>
            <a:r>
              <a:rPr lang="en-US" altLang="ko-KR" dirty="0" err="1" smtClean="0"/>
              <a:t>onclick</a:t>
            </a:r>
            <a:r>
              <a:rPr lang="en-US" altLang="ko-KR" dirty="0" smtClean="0"/>
              <a:t>-=“ “</a:t>
            </a:r>
          </a:p>
          <a:p>
            <a:pPr marL="0" indent="0">
              <a:buNone/>
            </a:pPr>
            <a:r>
              <a:rPr lang="en-US" altLang="ko-KR" dirty="0" err="1" smtClean="0"/>
              <a:t>Javascrpit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style.backgorundColor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Document.querySelector</a:t>
            </a:r>
            <a:r>
              <a:rPr lang="en-US" altLang="ko-KR" dirty="0" smtClean="0"/>
              <a:t>(“body”)</a:t>
            </a:r>
          </a:p>
          <a:p>
            <a:pPr marL="0" indent="0">
              <a:buNone/>
            </a:pPr>
            <a:r>
              <a:rPr lang="en-US" altLang="ko-KR" dirty="0" err="1" smtClean="0"/>
              <a:t>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3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프로그래머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프로그램은 순서라고 볼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Javascrpit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사용자와 </a:t>
            </a:r>
            <a:r>
              <a:rPr lang="ko-KR" altLang="en-US" dirty="0" err="1" smtClean="0"/>
              <a:t>상호보완되기</a:t>
            </a:r>
            <a:r>
              <a:rPr lang="ko-KR" altLang="en-US" dirty="0" smtClean="0"/>
              <a:t> 위한 프로그램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78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예고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토글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If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Else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불리언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 과 </a:t>
            </a:r>
            <a:r>
              <a:rPr lang="ko-KR" altLang="en-US" dirty="0" err="1" smtClean="0"/>
              <a:t>불리언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Comparison operator /</a:t>
            </a:r>
            <a:r>
              <a:rPr lang="en-US" altLang="ko-KR" dirty="0" err="1" smtClean="0"/>
              <a:t>boolean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scrpit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err="1" smtClean="0"/>
              <a:t>Document.write</a:t>
            </a:r>
            <a:r>
              <a:rPr lang="en-US" altLang="ko-KR" dirty="0" smtClean="0"/>
              <a:t>(1===1);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같다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True </a:t>
            </a:r>
            <a:r>
              <a:rPr lang="ko-KR" altLang="en-US" dirty="0" smtClean="0"/>
              <a:t>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비교연산자</a:t>
            </a:r>
            <a:r>
              <a:rPr lang="en-US" altLang="ko-KR" dirty="0" smtClean="0"/>
              <a:t>)=== </a:t>
            </a:r>
            <a:r>
              <a:rPr lang="ko-KR" altLang="en-US" dirty="0" err="1" smtClean="0"/>
              <a:t>둘이같다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Ex)1===2 &gt;false</a:t>
            </a:r>
          </a:p>
          <a:p>
            <a:pPr marL="0" indent="0">
              <a:buNone/>
            </a:pPr>
            <a:r>
              <a:rPr lang="en-US" altLang="ko-KR" dirty="0" smtClean="0"/>
              <a:t>True/false &gt;Boolean</a:t>
            </a:r>
          </a:p>
          <a:p>
            <a:pPr marL="0" indent="0">
              <a:buNone/>
            </a:pPr>
            <a:r>
              <a:rPr lang="en-US" altLang="ko-KR" dirty="0" smtClean="0"/>
              <a:t>Number</a:t>
            </a:r>
          </a:p>
          <a:p>
            <a:pPr marL="0" indent="0">
              <a:buNone/>
            </a:pPr>
            <a:r>
              <a:rPr lang="en-US" altLang="ko-KR" dirty="0" smtClean="0"/>
              <a:t>String </a:t>
            </a:r>
          </a:p>
          <a:p>
            <a:pPr marL="0" indent="0">
              <a:buNone/>
            </a:pPr>
            <a:r>
              <a:rPr lang="en-US" altLang="ko-KR" dirty="0" smtClean="0"/>
              <a:t>Boolean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데이터로 이루어져있다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1&lt;&amp;lt;2 1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ㅋ크다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166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불리언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Conditional statements 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scrpit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err="1" smtClean="0"/>
              <a:t>document.writ</a:t>
            </a:r>
            <a:r>
              <a:rPr lang="en-US" altLang="ko-KR" dirty="0" smtClean="0"/>
              <a:t>(“1&lt;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&gt;”);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scrpit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If</a:t>
            </a:r>
            <a:r>
              <a:rPr lang="ko-KR" altLang="en-US" dirty="0" smtClean="0"/>
              <a:t>뒤에는 </a:t>
            </a:r>
            <a:r>
              <a:rPr lang="en-US" altLang="ko-KR" dirty="0" smtClean="0"/>
              <a:t>true </a:t>
            </a:r>
            <a:r>
              <a:rPr lang="ko-KR" altLang="en-US" dirty="0" err="1" smtClean="0"/>
              <a:t>첫번째만</a:t>
            </a:r>
            <a:r>
              <a:rPr lang="ko-KR" altLang="en-US" dirty="0" smtClean="0"/>
              <a:t> 됨 </a:t>
            </a:r>
            <a:r>
              <a:rPr lang="ko-KR" altLang="en-US" dirty="0" err="1" smtClean="0"/>
              <a:t>두번쨰는</a:t>
            </a:r>
            <a:r>
              <a:rPr lang="ko-KR" altLang="en-US" dirty="0" smtClean="0"/>
              <a:t> 무시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Else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안써짐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37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조건문의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&lt;Input type=“</a:t>
            </a:r>
            <a:r>
              <a:rPr lang="en-US" altLang="ko-KR" dirty="0" err="1" smtClean="0"/>
              <a:t>buton</a:t>
            </a:r>
            <a:r>
              <a:rPr lang="en-US" altLang="ko-KR" dirty="0" smtClean="0"/>
              <a:t>” value=“night”&gt;</a:t>
            </a:r>
          </a:p>
          <a:p>
            <a:r>
              <a:rPr lang="en-US" altLang="ko-KR" dirty="0" err="1" smtClean="0"/>
              <a:t>onclick</a:t>
            </a:r>
            <a:r>
              <a:rPr lang="en-US" altLang="ko-KR" dirty="0" smtClean="0"/>
              <a:t>=“</a:t>
            </a:r>
          </a:p>
          <a:p>
            <a:r>
              <a:rPr lang="en-US" altLang="ko-KR" dirty="0" smtClean="0"/>
              <a:t>If night </a:t>
            </a:r>
            <a:r>
              <a:rPr lang="ko-KR" altLang="en-US" dirty="0" smtClean="0"/>
              <a:t>만약 밤이 아니라면</a:t>
            </a:r>
            <a:endParaRPr lang="en-US" altLang="ko-KR" dirty="0" smtClean="0"/>
          </a:p>
          <a:p>
            <a:r>
              <a:rPr lang="en-US" altLang="ko-KR" dirty="0" smtClean="0"/>
              <a:t>Else </a:t>
            </a:r>
          </a:p>
          <a:p>
            <a:pPr marL="0" indent="0">
              <a:buNone/>
            </a:pPr>
            <a:r>
              <a:rPr lang="en-US" altLang="ko-KR" dirty="0" smtClean="0"/>
              <a:t>Document </a:t>
            </a:r>
            <a:r>
              <a:rPr lang="en-US" altLang="ko-KR" dirty="0" err="1" smtClean="0"/>
              <a:t>queryselector</a:t>
            </a:r>
            <a:r>
              <a:rPr lang="en-US" altLang="ko-KR" dirty="0" smtClean="0"/>
              <a:t>(#</a:t>
            </a:r>
            <a:r>
              <a:rPr lang="en-US" altLang="ko-KR" dirty="0" err="1" smtClean="0"/>
              <a:t>night_day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589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리팩토</a:t>
            </a:r>
            <a:r>
              <a:rPr lang="ko-KR" altLang="en-US" dirty="0" err="1"/>
              <a:t>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비효율적 제거하는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this </a:t>
            </a:r>
            <a:r>
              <a:rPr lang="ko-KR" altLang="en-US" dirty="0" smtClean="0"/>
              <a:t>간결해짐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중복제거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중요함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target </a:t>
            </a:r>
            <a:r>
              <a:rPr lang="ko-KR" altLang="en-US" dirty="0" smtClean="0"/>
              <a:t>모든 코드가 </a:t>
            </a:r>
            <a:r>
              <a:rPr lang="ko-KR" altLang="en-US" dirty="0" err="1" smtClean="0"/>
              <a:t>폭발적으로바뀜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08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예고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javascrpit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배열</a:t>
            </a:r>
            <a:r>
              <a:rPr lang="en-US" altLang="ko-KR" dirty="0" smtClean="0"/>
              <a:t>:array </a:t>
            </a:r>
            <a:r>
              <a:rPr lang="ko-KR" altLang="en-US" dirty="0" smtClean="0"/>
              <a:t>일종의 수납상자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반복문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Array</a:t>
            </a:r>
          </a:p>
          <a:p>
            <a:pPr marL="0" indent="0">
              <a:buNone/>
            </a:pPr>
            <a:r>
              <a:rPr lang="en-US" altLang="ko-KR" dirty="0" smtClean="0"/>
              <a:t>Syntax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cowrkers</a:t>
            </a:r>
            <a:r>
              <a:rPr lang="en-US" altLang="ko-KR" dirty="0"/>
              <a:t> </a:t>
            </a:r>
            <a:r>
              <a:rPr lang="en-US" altLang="ko-KR" dirty="0" smtClean="0"/>
              <a:t>= [“</a:t>
            </a:r>
            <a:r>
              <a:rPr lang="en-US" altLang="ko-KR" dirty="0" err="1" smtClean="0"/>
              <a:t>egoing</a:t>
            </a:r>
            <a:r>
              <a:rPr lang="en-US" altLang="ko-KR" dirty="0" smtClean="0"/>
              <a:t>”, “</a:t>
            </a:r>
            <a:r>
              <a:rPr lang="en-US" altLang="ko-KR" dirty="0" err="1" smtClean="0"/>
              <a:t>leezche</a:t>
            </a:r>
            <a:r>
              <a:rPr lang="en-US" altLang="ko-KR" dirty="0" smtClean="0"/>
              <a:t>”];</a:t>
            </a:r>
          </a:p>
          <a:p>
            <a:pPr marL="0" indent="0">
              <a:buNone/>
            </a:pPr>
            <a:r>
              <a:rPr lang="en-US" altLang="ko-KR" dirty="0" err="1" smtClean="0"/>
              <a:t>Scrpit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Document.write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coworkers.length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Array add data</a:t>
            </a:r>
          </a:p>
          <a:p>
            <a:pPr marL="0" indent="0">
              <a:buNone/>
            </a:pPr>
            <a:r>
              <a:rPr lang="en-US" altLang="ko-KR" dirty="0" smtClean="0"/>
              <a:t>Push </a:t>
            </a:r>
            <a:r>
              <a:rPr lang="ko-KR" altLang="en-US" dirty="0" smtClean="0"/>
              <a:t>배열단어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Javascript</a:t>
            </a:r>
            <a:r>
              <a:rPr lang="en-US" altLang="ko-KR" dirty="0" smtClean="0"/>
              <a:t> array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531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coworkers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dirty="0" smtClean="0"/>
              <a:t> [</a:t>
            </a:r>
            <a:r>
              <a:rPr lang="en-US" altLang="ko-KR" dirty="0"/>
              <a:t>"</a:t>
            </a:r>
            <a:r>
              <a:rPr lang="en-US" altLang="ko-KR" dirty="0" err="1"/>
              <a:t>egoing</a:t>
            </a:r>
            <a:r>
              <a:rPr lang="en-US" altLang="ko-KR" dirty="0"/>
              <a:t>"</a:t>
            </a:r>
            <a:r>
              <a:rPr lang="en-US" altLang="ko-KR" dirty="0" smtClean="0"/>
              <a:t>, </a:t>
            </a:r>
            <a:r>
              <a:rPr lang="en-US" altLang="ko-KR" dirty="0"/>
              <a:t>"</a:t>
            </a:r>
            <a:r>
              <a:rPr lang="en-US" altLang="ko-KR" dirty="0" err="1"/>
              <a:t>leezche</a:t>
            </a:r>
            <a:r>
              <a:rPr lang="en-US" altLang="ko-KR" dirty="0"/>
              <a:t>"</a:t>
            </a:r>
            <a:r>
              <a:rPr lang="en-US" altLang="ko-KR" dirty="0" smtClean="0"/>
              <a:t>];</a:t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get</a:t>
            </a:r>
            <a:r>
              <a:rPr lang="en-US" altLang="ko-KR" dirty="0"/>
              <a:t>&lt;/h2&gt;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coworkers</a:t>
            </a:r>
            <a:r>
              <a:rPr lang="en-US" altLang="ko-KR" dirty="0" smtClean="0"/>
              <a:t>[</a:t>
            </a:r>
            <a:r>
              <a:rPr lang="en-US" altLang="ko-KR" dirty="0"/>
              <a:t>0</a:t>
            </a:r>
            <a:r>
              <a:rPr lang="en-US" altLang="ko-KR" dirty="0" smtClean="0"/>
              <a:t>]);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coworkers</a:t>
            </a:r>
            <a:r>
              <a:rPr lang="en-US" altLang="ko-KR" dirty="0" smtClean="0"/>
              <a:t>[</a:t>
            </a:r>
            <a:r>
              <a:rPr lang="en-US" altLang="ko-KR" dirty="0"/>
              <a:t>1</a:t>
            </a:r>
            <a:r>
              <a:rPr lang="en-US" altLang="ko-KR" dirty="0" smtClean="0"/>
              <a:t>]);</a:t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add</a:t>
            </a:r>
            <a:r>
              <a:rPr lang="en-US" altLang="ko-KR" dirty="0"/>
              <a:t>&lt;/h2&gt;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coworkers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push</a:t>
            </a:r>
            <a:r>
              <a:rPr lang="en-US" altLang="ko-KR" dirty="0" smtClean="0"/>
              <a:t>(</a:t>
            </a:r>
            <a:r>
              <a:rPr lang="en-US" altLang="ko-KR" dirty="0"/>
              <a:t>'</a:t>
            </a:r>
            <a:r>
              <a:rPr lang="en-US" altLang="ko-KR" dirty="0" err="1"/>
              <a:t>duru</a:t>
            </a:r>
            <a:r>
              <a:rPr lang="en-US" altLang="ko-KR" dirty="0"/>
              <a:t>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err="1"/>
              <a:t>coworkers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push</a:t>
            </a:r>
            <a:r>
              <a:rPr lang="en-US" altLang="ko-KR" dirty="0" smtClean="0"/>
              <a:t>(</a:t>
            </a:r>
            <a:r>
              <a:rPr lang="en-US" altLang="ko-KR" dirty="0"/>
              <a:t>'</a:t>
            </a:r>
            <a:r>
              <a:rPr lang="en-US" altLang="ko-KR" dirty="0" err="1"/>
              <a:t>taeho</a:t>
            </a:r>
            <a:r>
              <a:rPr lang="en-US" altLang="ko-KR" dirty="0"/>
              <a:t>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altLang="ko-KR" dirty="0"/>
              <a:t>&lt;h1&gt;</a:t>
            </a:r>
            <a:r>
              <a:rPr lang="it-IT" altLang="ko-KR" dirty="0" smtClean="0"/>
              <a:t>Loop</a:t>
            </a:r>
            <a:r>
              <a:rPr lang="it-IT" altLang="ko-KR" dirty="0"/>
              <a:t>&lt;/h1&gt;</a:t>
            </a:r>
            <a:r>
              <a:rPr lang="it-IT" altLang="ko-KR" dirty="0" smtClean="0"/>
              <a:t/>
            </a:r>
            <a:br>
              <a:rPr lang="it-IT" altLang="ko-KR" dirty="0" smtClean="0"/>
            </a:br>
            <a:r>
              <a:rPr lang="it-IT" altLang="ko-KR" dirty="0"/>
              <a:t>&lt;ul&gt;</a:t>
            </a:r>
            <a:r>
              <a:rPr lang="it-IT" altLang="ko-KR" dirty="0" smtClean="0"/>
              <a:t/>
            </a:r>
            <a:br>
              <a:rPr lang="it-IT" altLang="ko-KR" dirty="0" smtClean="0"/>
            </a:br>
            <a:r>
              <a:rPr lang="it-IT" altLang="ko-KR" dirty="0"/>
              <a:t>&lt;script&gt;</a:t>
            </a:r>
            <a:r>
              <a:rPr lang="it-IT" altLang="ko-KR" dirty="0" smtClean="0"/>
              <a:t/>
            </a:r>
            <a:br>
              <a:rPr lang="it-IT" altLang="ko-KR" dirty="0" smtClean="0"/>
            </a:br>
            <a:r>
              <a:rPr lang="it-IT" altLang="ko-KR" dirty="0"/>
              <a:t>document</a:t>
            </a:r>
            <a:r>
              <a:rPr lang="it-IT" altLang="ko-KR" dirty="0" smtClean="0"/>
              <a:t>.</a:t>
            </a:r>
            <a:r>
              <a:rPr lang="it-IT" altLang="ko-KR" dirty="0"/>
              <a:t>write</a:t>
            </a:r>
            <a:r>
              <a:rPr lang="it-IT" altLang="ko-KR" dirty="0" smtClean="0"/>
              <a:t>(</a:t>
            </a:r>
            <a:r>
              <a:rPr lang="it-IT" altLang="ko-KR" dirty="0"/>
              <a:t>'&lt;li&gt;1&lt;/li&gt;'</a:t>
            </a:r>
            <a:r>
              <a:rPr lang="it-IT" altLang="ko-KR" dirty="0" smtClean="0"/>
              <a:t>);</a:t>
            </a:r>
            <a:br>
              <a:rPr lang="it-IT" altLang="ko-KR" dirty="0" smtClean="0"/>
            </a:br>
            <a:r>
              <a:rPr lang="it-IT" altLang="ko-KR" dirty="0"/>
              <a:t>var</a:t>
            </a:r>
            <a:r>
              <a:rPr lang="it-IT" altLang="ko-KR" dirty="0" smtClean="0"/>
              <a:t> </a:t>
            </a:r>
            <a:r>
              <a:rPr lang="it-IT" altLang="ko-KR" dirty="0"/>
              <a:t>i</a:t>
            </a:r>
            <a:r>
              <a:rPr lang="it-IT" altLang="ko-KR" dirty="0" smtClean="0"/>
              <a:t> </a:t>
            </a:r>
            <a:r>
              <a:rPr lang="it-IT" altLang="ko-KR" dirty="0"/>
              <a:t>=</a:t>
            </a:r>
            <a:r>
              <a:rPr lang="it-IT" altLang="ko-KR" dirty="0" smtClean="0"/>
              <a:t> </a:t>
            </a:r>
            <a:r>
              <a:rPr lang="it-IT" altLang="ko-KR" dirty="0"/>
              <a:t>0</a:t>
            </a:r>
            <a:r>
              <a:rPr lang="it-IT" altLang="ko-KR" dirty="0" smtClean="0"/>
              <a:t>;</a:t>
            </a:r>
            <a:br>
              <a:rPr lang="it-IT" altLang="ko-KR" dirty="0" smtClean="0"/>
            </a:br>
            <a:r>
              <a:rPr lang="ko-KR" altLang="en-US" dirty="0" err="1" smtClean="0"/>
              <a:t>반복문</a:t>
            </a:r>
            <a:r>
              <a:rPr lang="ko-KR" altLang="en-US" dirty="0" smtClean="0"/>
              <a:t> 키워드 </a:t>
            </a:r>
            <a:r>
              <a:rPr lang="it-IT" altLang="ko-KR" dirty="0" smtClean="0"/>
              <a:t>while(i </a:t>
            </a:r>
            <a:r>
              <a:rPr lang="it-IT" altLang="ko-KR" dirty="0"/>
              <a:t>&lt;</a:t>
            </a:r>
            <a:r>
              <a:rPr lang="it-IT" altLang="ko-KR" dirty="0" smtClean="0"/>
              <a:t> </a:t>
            </a:r>
            <a:r>
              <a:rPr lang="it-IT" altLang="ko-KR" dirty="0"/>
              <a:t>3</a:t>
            </a:r>
            <a:r>
              <a:rPr lang="it-IT" altLang="ko-KR" dirty="0" smtClean="0"/>
              <a:t>){</a:t>
            </a:r>
            <a:br>
              <a:rPr lang="it-IT" altLang="ko-KR" dirty="0" smtClean="0"/>
            </a:br>
            <a:r>
              <a:rPr lang="it-IT" altLang="ko-KR" dirty="0"/>
              <a:t>document</a:t>
            </a:r>
            <a:r>
              <a:rPr lang="it-IT" altLang="ko-KR" dirty="0" smtClean="0"/>
              <a:t>.</a:t>
            </a:r>
            <a:r>
              <a:rPr lang="it-IT" altLang="ko-KR" dirty="0"/>
              <a:t>write</a:t>
            </a:r>
            <a:r>
              <a:rPr lang="it-IT" altLang="ko-KR" dirty="0" smtClean="0"/>
              <a:t>(</a:t>
            </a:r>
            <a:r>
              <a:rPr lang="it-IT" altLang="ko-KR" dirty="0"/>
              <a:t>'&lt;li&gt;2&lt;/li&gt;'</a:t>
            </a:r>
            <a:r>
              <a:rPr lang="it-IT" altLang="ko-KR" dirty="0" smtClean="0"/>
              <a:t>);</a:t>
            </a:r>
            <a:br>
              <a:rPr lang="it-IT" altLang="ko-KR" dirty="0" smtClean="0"/>
            </a:br>
            <a:r>
              <a:rPr lang="it-IT" altLang="ko-KR" dirty="0"/>
              <a:t>document</a:t>
            </a:r>
            <a:r>
              <a:rPr lang="it-IT" altLang="ko-KR" dirty="0" smtClean="0"/>
              <a:t>.</a:t>
            </a:r>
            <a:r>
              <a:rPr lang="it-IT" altLang="ko-KR" dirty="0"/>
              <a:t>write</a:t>
            </a:r>
            <a:r>
              <a:rPr lang="it-IT" altLang="ko-KR" dirty="0" smtClean="0"/>
              <a:t>(</a:t>
            </a:r>
            <a:r>
              <a:rPr lang="it-IT" altLang="ko-KR" dirty="0"/>
              <a:t>'&lt;li&gt;3&lt;/li&gt;'</a:t>
            </a:r>
            <a:r>
              <a:rPr lang="it-IT" altLang="ko-KR" dirty="0" smtClean="0"/>
              <a:t>);</a:t>
            </a:r>
            <a:br>
              <a:rPr lang="it-IT" altLang="ko-KR" dirty="0" smtClean="0"/>
            </a:br>
            <a:r>
              <a:rPr lang="it-IT" altLang="ko-KR" dirty="0"/>
              <a:t>i</a:t>
            </a:r>
            <a:r>
              <a:rPr lang="it-IT" altLang="ko-KR" dirty="0" smtClean="0"/>
              <a:t> </a:t>
            </a:r>
            <a:r>
              <a:rPr lang="it-IT" altLang="ko-KR" dirty="0"/>
              <a:t>=</a:t>
            </a:r>
            <a:r>
              <a:rPr lang="it-IT" altLang="ko-KR" dirty="0" smtClean="0"/>
              <a:t> </a:t>
            </a:r>
            <a:r>
              <a:rPr lang="it-IT" altLang="ko-KR" dirty="0"/>
              <a:t>i</a:t>
            </a:r>
            <a:r>
              <a:rPr lang="it-IT" altLang="ko-KR" dirty="0" smtClean="0"/>
              <a:t> </a:t>
            </a:r>
            <a:r>
              <a:rPr lang="it-IT" altLang="ko-KR" dirty="0"/>
              <a:t>+</a:t>
            </a:r>
            <a:r>
              <a:rPr lang="it-IT" altLang="ko-KR" dirty="0" smtClean="0"/>
              <a:t> </a:t>
            </a:r>
            <a:r>
              <a:rPr lang="it-IT" altLang="ko-KR" dirty="0"/>
              <a:t>1</a:t>
            </a:r>
            <a:r>
              <a:rPr lang="it-IT" altLang="ko-KR" dirty="0" smtClean="0"/>
              <a:t>;</a:t>
            </a:r>
            <a:br>
              <a:rPr lang="it-IT" altLang="ko-KR" dirty="0" smtClean="0"/>
            </a:br>
            <a:r>
              <a:rPr lang="it-IT" altLang="ko-KR" dirty="0" smtClean="0"/>
              <a:t>}</a:t>
            </a:r>
            <a:br>
              <a:rPr lang="it-IT" altLang="ko-KR" dirty="0" smtClean="0"/>
            </a:br>
            <a:r>
              <a:rPr lang="it-IT" altLang="ko-KR" dirty="0"/>
              <a:t>document</a:t>
            </a:r>
            <a:r>
              <a:rPr lang="it-IT" altLang="ko-KR" dirty="0" smtClean="0"/>
              <a:t>.</a:t>
            </a:r>
            <a:r>
              <a:rPr lang="it-IT" altLang="ko-KR" dirty="0"/>
              <a:t>write</a:t>
            </a:r>
            <a:r>
              <a:rPr lang="it-IT" altLang="ko-KR" dirty="0" smtClean="0"/>
              <a:t>(</a:t>
            </a:r>
            <a:r>
              <a:rPr lang="it-IT" altLang="ko-KR" dirty="0"/>
              <a:t>'&lt;li&gt;4&lt;/li&gt;'</a:t>
            </a:r>
            <a:r>
              <a:rPr lang="it-IT" altLang="ko-KR" dirty="0" smtClean="0"/>
              <a:t>);</a:t>
            </a:r>
            <a:br>
              <a:rPr lang="it-IT" altLang="ko-KR" dirty="0" smtClean="0"/>
            </a:br>
            <a:r>
              <a:rPr lang="it-IT" altLang="ko-KR" dirty="0"/>
              <a:t>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38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+</a:t>
            </a:r>
            <a:r>
              <a:rPr lang="en-US" altLang="ko-KR" dirty="0" err="1" smtClean="0"/>
              <a:t>javaScrpit</a:t>
            </a:r>
            <a:endParaRPr lang="en-US" altLang="ko-KR" dirty="0"/>
          </a:p>
          <a:p>
            <a:r>
              <a:rPr lang="en-US" altLang="ko-KR" dirty="0" err="1" smtClean="0"/>
              <a:t>Scrpit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95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&lt;h1&gt;</a:t>
            </a:r>
            <a:r>
              <a:rPr lang="en-US" altLang="ko-KR" dirty="0" smtClean="0"/>
              <a:t>Loop </a:t>
            </a:r>
            <a:r>
              <a:rPr lang="en-US" altLang="ko-KR" dirty="0" smtClean="0">
                <a:effectLst/>
              </a:rPr>
              <a:t>&amp;</a:t>
            </a:r>
            <a:r>
              <a:rPr lang="en-US" altLang="ko-KR" dirty="0" smtClean="0"/>
              <a:t> Array</a:t>
            </a:r>
            <a:r>
              <a:rPr lang="en-US" altLang="ko-KR" dirty="0"/>
              <a:t>&lt;/h1&gt;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err="1">
                <a:solidFill>
                  <a:schemeClr val="accent4"/>
                </a:solidFill>
              </a:rPr>
              <a:t>var</a:t>
            </a:r>
            <a:r>
              <a:rPr lang="en-US" altLang="ko-KR" sz="3600" dirty="0" smtClean="0">
                <a:solidFill>
                  <a:schemeClr val="accent4"/>
                </a:solidFill>
              </a:rPr>
              <a:t> </a:t>
            </a:r>
            <a:r>
              <a:rPr lang="en-US" altLang="ko-KR" sz="3600" dirty="0">
                <a:solidFill>
                  <a:schemeClr val="accent4"/>
                </a:solidFill>
              </a:rPr>
              <a:t>coworker</a:t>
            </a:r>
            <a:r>
              <a:rPr lang="en-US" altLang="ko-KR" dirty="0"/>
              <a:t>s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dirty="0" smtClean="0"/>
              <a:t> [</a:t>
            </a:r>
            <a:r>
              <a:rPr lang="en-US" altLang="ko-KR" dirty="0"/>
              <a:t>'</a:t>
            </a:r>
            <a:r>
              <a:rPr lang="en-US" altLang="ko-KR" dirty="0" err="1"/>
              <a:t>egoing</a:t>
            </a:r>
            <a:r>
              <a:rPr lang="en-US" altLang="ko-KR" dirty="0"/>
              <a:t>'</a:t>
            </a:r>
            <a:r>
              <a:rPr lang="en-US" altLang="ko-KR" dirty="0" smtClean="0"/>
              <a:t>,</a:t>
            </a:r>
            <a:r>
              <a:rPr lang="en-US" altLang="ko-KR" dirty="0"/>
              <a:t>'</a:t>
            </a:r>
            <a:r>
              <a:rPr lang="en-US" altLang="ko-KR" dirty="0" err="1"/>
              <a:t>leezche</a:t>
            </a:r>
            <a:r>
              <a:rPr lang="en-US" altLang="ko-KR" dirty="0"/>
              <a:t>'</a:t>
            </a:r>
            <a:r>
              <a:rPr lang="en-US" altLang="ko-KR" dirty="0" smtClean="0"/>
              <a:t>,</a:t>
            </a:r>
            <a:r>
              <a:rPr lang="en-US" altLang="ko-KR" dirty="0"/>
              <a:t>'</a:t>
            </a:r>
            <a:r>
              <a:rPr lang="en-US" altLang="ko-KR" dirty="0" err="1"/>
              <a:t>duru</a:t>
            </a:r>
            <a:r>
              <a:rPr lang="en-US" altLang="ko-KR" dirty="0"/>
              <a:t>'</a:t>
            </a:r>
            <a:r>
              <a:rPr lang="en-US" altLang="ko-KR" dirty="0" smtClean="0"/>
              <a:t>,</a:t>
            </a:r>
            <a:r>
              <a:rPr lang="en-US" altLang="ko-KR" dirty="0"/>
              <a:t>'</a:t>
            </a:r>
            <a:r>
              <a:rPr lang="en-US" altLang="ko-KR" dirty="0" err="1"/>
              <a:t>taeho</a:t>
            </a:r>
            <a:r>
              <a:rPr lang="en-US" altLang="ko-KR" dirty="0"/>
              <a:t>'</a:t>
            </a:r>
            <a:r>
              <a:rPr lang="en-US" altLang="ko-KR" dirty="0" smtClean="0"/>
              <a:t>];</a:t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Co workers</a:t>
            </a:r>
            <a:r>
              <a:rPr lang="en-US" altLang="ko-KR" dirty="0"/>
              <a:t>&lt;/h2&gt;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/>
              <a:t>while</a:t>
            </a:r>
            <a:r>
              <a:rPr lang="en-US" altLang="ko-KR" dirty="0" smtClean="0"/>
              <a:t>(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smtClean="0"/>
              <a:t> </a:t>
            </a:r>
            <a:r>
              <a:rPr lang="en-US" altLang="ko-KR" dirty="0" err="1"/>
              <a:t>coworkers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length</a:t>
            </a:r>
            <a:r>
              <a:rPr lang="en-US" altLang="ko-KR" dirty="0" smtClean="0"/>
              <a:t>){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'&lt;li&gt;&lt;a </a:t>
            </a:r>
            <a:r>
              <a:rPr lang="en-US" altLang="ko-KR" dirty="0" err="1"/>
              <a:t>href</a:t>
            </a:r>
            <a:r>
              <a:rPr lang="en-US" altLang="ko-KR" dirty="0"/>
              <a:t>="http://a.com/'+coworkers</a:t>
            </a:r>
            <a:r>
              <a:rPr lang="en-US" altLang="ko-KR" dirty="0" smtClean="0"/>
              <a:t>[</a:t>
            </a:r>
            <a:r>
              <a:rPr lang="en-US" altLang="ko-KR" dirty="0"/>
              <a:t>i</a:t>
            </a:r>
            <a:r>
              <a:rPr lang="en-US" altLang="ko-KR" dirty="0" smtClean="0"/>
              <a:t>]</a:t>
            </a:r>
            <a:r>
              <a:rPr lang="en-US" altLang="ko-KR" dirty="0"/>
              <a:t>+'"&gt;'+coworkers</a:t>
            </a:r>
            <a:r>
              <a:rPr lang="en-US" altLang="ko-KR" dirty="0" smtClean="0"/>
              <a:t>[</a:t>
            </a:r>
            <a:r>
              <a:rPr lang="en-US" altLang="ko-KR" dirty="0"/>
              <a:t>i</a:t>
            </a:r>
            <a:r>
              <a:rPr lang="en-US" altLang="ko-KR" dirty="0" smtClean="0"/>
              <a:t>]</a:t>
            </a:r>
            <a:r>
              <a:rPr lang="en-US" altLang="ko-KR" dirty="0"/>
              <a:t>+'&lt;/a&gt;&lt;/li&gt;'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=</a:t>
            </a:r>
            <a:r>
              <a:rPr lang="en-US" altLang="ko-KR" dirty="0" smtClean="0"/>
              <a:t>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&lt;li&gt;</a:t>
            </a:r>
            <a:r>
              <a:rPr lang="en-US" altLang="ko-KR" dirty="0" err="1" smtClean="0"/>
              <a:t>egoing</a:t>
            </a:r>
            <a:r>
              <a:rPr lang="en-US" altLang="ko-KR" dirty="0" smtClean="0"/>
              <a:t>&lt;/li&gt;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85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&lt;h1&gt;&lt;a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"index.html"&gt;</a:t>
            </a:r>
            <a:r>
              <a:rPr lang="en-US" altLang="ko-KR" dirty="0" smtClean="0"/>
              <a:t>WEB</a:t>
            </a:r>
            <a:r>
              <a:rPr lang="en-US" altLang="ko-KR" dirty="0"/>
              <a:t>&lt;/a&gt;&lt;/h1&gt;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&lt;input</a:t>
            </a:r>
            <a:r>
              <a:rPr lang="en-US" altLang="ko-KR" dirty="0" smtClean="0"/>
              <a:t> </a:t>
            </a:r>
            <a:r>
              <a:rPr lang="en-US" altLang="ko-KR" dirty="0"/>
              <a:t>id</a:t>
            </a:r>
            <a:r>
              <a:rPr lang="en-US" altLang="ko-KR" dirty="0" smtClean="0"/>
              <a:t>=</a:t>
            </a:r>
            <a:r>
              <a:rPr lang="en-US" altLang="ko-KR" dirty="0"/>
              <a:t>"</a:t>
            </a:r>
            <a:r>
              <a:rPr lang="en-US" altLang="ko-KR" dirty="0" err="1"/>
              <a:t>night_day</a:t>
            </a:r>
            <a:r>
              <a:rPr lang="en-US" altLang="ko-KR" dirty="0"/>
              <a:t>"</a:t>
            </a:r>
            <a:r>
              <a:rPr lang="en-US" altLang="ko-KR" dirty="0" smtClean="0"/>
              <a:t> </a:t>
            </a:r>
            <a:r>
              <a:rPr lang="en-US" altLang="ko-KR" dirty="0"/>
              <a:t>type</a:t>
            </a:r>
            <a:r>
              <a:rPr lang="en-US" altLang="ko-KR" dirty="0" smtClean="0"/>
              <a:t>=</a:t>
            </a:r>
            <a:r>
              <a:rPr lang="en-US" altLang="ko-KR" dirty="0"/>
              <a:t>"button"</a:t>
            </a:r>
            <a:r>
              <a:rPr lang="en-US" altLang="ko-KR" dirty="0" smtClean="0"/>
              <a:t> </a:t>
            </a:r>
            <a:r>
              <a:rPr lang="en-US" altLang="ko-KR" dirty="0"/>
              <a:t>value</a:t>
            </a:r>
            <a:r>
              <a:rPr lang="en-US" altLang="ko-KR" dirty="0" smtClean="0"/>
              <a:t>=</a:t>
            </a:r>
            <a:r>
              <a:rPr lang="en-US" altLang="ko-KR" dirty="0"/>
              <a:t>"night"</a:t>
            </a:r>
            <a:r>
              <a:rPr lang="en-US" altLang="ko-KR" dirty="0" smtClean="0"/>
              <a:t> </a:t>
            </a:r>
            <a:r>
              <a:rPr lang="en-US" altLang="ko-KR" dirty="0" err="1"/>
              <a:t>onclick</a:t>
            </a:r>
            <a:r>
              <a:rPr lang="en-US" altLang="ko-KR" dirty="0" smtClean="0"/>
              <a:t>=</a:t>
            </a:r>
            <a:r>
              <a:rPr lang="en-US" altLang="ko-KR" dirty="0"/>
              <a:t>"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var</a:t>
            </a:r>
            <a:r>
              <a:rPr lang="en-US" altLang="ko-KR" dirty="0"/>
              <a:t> target = </a:t>
            </a:r>
            <a:r>
              <a:rPr lang="en-US" altLang="ko-KR" dirty="0" err="1"/>
              <a:t>document.querySelector</a:t>
            </a:r>
            <a:r>
              <a:rPr lang="en-US" altLang="ko-KR" dirty="0"/>
              <a:t>('body');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if(</a:t>
            </a:r>
            <a:r>
              <a:rPr lang="en-US" altLang="ko-KR" dirty="0" err="1"/>
              <a:t>this.value</a:t>
            </a:r>
            <a:r>
              <a:rPr lang="en-US" altLang="ko-KR" dirty="0"/>
              <a:t> === 'night'){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target.style.backgroundColor</a:t>
            </a:r>
            <a:r>
              <a:rPr lang="en-US" altLang="ko-KR" dirty="0"/>
              <a:t> = 'black';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target.style.color</a:t>
            </a:r>
            <a:r>
              <a:rPr lang="en-US" altLang="ko-KR" dirty="0"/>
              <a:t> = 'white';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this.value</a:t>
            </a:r>
            <a:r>
              <a:rPr lang="en-US" altLang="ko-KR" dirty="0"/>
              <a:t> = 'day';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alist</a:t>
            </a:r>
            <a:r>
              <a:rPr lang="en-US" altLang="ko-KR" dirty="0"/>
              <a:t> =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('a');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var</a:t>
            </a:r>
            <a:r>
              <a:rPr lang="en-US" altLang="ko-KR" dirty="0"/>
              <a:t> i = 0;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while(i &lt; </a:t>
            </a:r>
            <a:r>
              <a:rPr lang="en-US" altLang="ko-KR" dirty="0" err="1"/>
              <a:t>alist.length</a:t>
            </a:r>
            <a:r>
              <a:rPr lang="en-US" altLang="ko-KR" dirty="0"/>
              <a:t>){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alist</a:t>
            </a:r>
            <a:r>
              <a:rPr lang="en-US" altLang="ko-KR" dirty="0"/>
              <a:t>[i].</a:t>
            </a:r>
            <a:r>
              <a:rPr lang="en-US" altLang="ko-KR" dirty="0" err="1"/>
              <a:t>style.color</a:t>
            </a:r>
            <a:r>
              <a:rPr lang="en-US" altLang="ko-KR" dirty="0"/>
              <a:t> = '</a:t>
            </a:r>
            <a:r>
              <a:rPr lang="en-US" altLang="ko-KR" dirty="0" err="1"/>
              <a:t>powderblue</a:t>
            </a:r>
            <a:r>
              <a:rPr lang="en-US" altLang="ko-KR" dirty="0"/>
              <a:t>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i = i + 1;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} else {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target.style.backgroundColor</a:t>
            </a:r>
            <a:r>
              <a:rPr lang="en-US" altLang="ko-KR" dirty="0"/>
              <a:t> = 'white';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target.style.color</a:t>
            </a:r>
            <a:r>
              <a:rPr lang="en-US" altLang="ko-KR" dirty="0"/>
              <a:t> = 'black';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this.value</a:t>
            </a:r>
            <a:r>
              <a:rPr lang="en-US" altLang="ko-KR" dirty="0"/>
              <a:t> = 'night';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alist</a:t>
            </a:r>
            <a:r>
              <a:rPr lang="en-US" altLang="ko-KR" dirty="0"/>
              <a:t> =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('a');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var</a:t>
            </a:r>
            <a:r>
              <a:rPr lang="en-US" altLang="ko-KR" dirty="0"/>
              <a:t> i = 0;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while(i &lt; </a:t>
            </a:r>
            <a:r>
              <a:rPr lang="en-US" altLang="ko-KR" dirty="0" err="1"/>
              <a:t>alist.length</a:t>
            </a:r>
            <a:r>
              <a:rPr lang="en-US" altLang="ko-KR" dirty="0"/>
              <a:t>){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alist</a:t>
            </a:r>
            <a:r>
              <a:rPr lang="en-US" altLang="ko-KR" dirty="0"/>
              <a:t>[i].</a:t>
            </a:r>
            <a:r>
              <a:rPr lang="en-US" altLang="ko-KR" dirty="0" err="1"/>
              <a:t>style.color</a:t>
            </a:r>
            <a:r>
              <a:rPr lang="en-US" altLang="ko-KR" dirty="0"/>
              <a:t> = 'blue';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i = i + 1;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}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"&gt;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&lt;li&gt;&lt;a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"1.html"&gt;</a:t>
            </a:r>
            <a:r>
              <a:rPr lang="en-US" altLang="ko-KR" dirty="0" smtClean="0"/>
              <a:t>HTML</a:t>
            </a:r>
            <a:r>
              <a:rPr lang="en-US" altLang="ko-KR" dirty="0"/>
              <a:t>&lt;/a&gt;&lt;/li&gt;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&lt;li&gt;&lt;a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"2.html"&gt;</a:t>
            </a:r>
            <a:r>
              <a:rPr lang="en-US" altLang="ko-KR" dirty="0" smtClean="0"/>
              <a:t>CSS</a:t>
            </a:r>
            <a:r>
              <a:rPr lang="en-US" altLang="ko-KR" dirty="0"/>
              <a:t>&lt;/a&gt;&lt;/li&gt;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&lt;li&gt;&lt;a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"3.html"&gt;</a:t>
            </a:r>
            <a:r>
              <a:rPr lang="en-US" altLang="ko-KR" dirty="0" smtClean="0"/>
              <a:t>JavaScript</a:t>
            </a:r>
            <a:r>
              <a:rPr lang="en-US" altLang="ko-KR" dirty="0"/>
              <a:t>&lt;/a&gt;&lt;/li&gt;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</a:t>
            </a:r>
            <a:r>
              <a:rPr lang="en-US" altLang="ko-KR" dirty="0" err="1"/>
              <a:t>ol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89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함수예고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Function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 err="1" smtClean="0"/>
              <a:t>Javascript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219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&lt;h1&gt;</a:t>
            </a:r>
            <a:r>
              <a:rPr lang="en-US" altLang="ko-KR" dirty="0" smtClean="0"/>
              <a:t>Function</a:t>
            </a:r>
            <a:r>
              <a:rPr lang="en-US" altLang="ko-KR" dirty="0"/>
              <a:t>&lt;/h1&gt;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Basic</a:t>
            </a:r>
            <a:r>
              <a:rPr lang="en-US" altLang="ko-KR" dirty="0"/>
              <a:t>&lt;/h2&gt;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function</a:t>
            </a:r>
            <a:r>
              <a:rPr lang="en-US" altLang="ko-KR" dirty="0" smtClean="0"/>
              <a:t> </a:t>
            </a:r>
            <a:r>
              <a:rPr lang="en-US" altLang="ko-KR" dirty="0"/>
              <a:t>two</a:t>
            </a:r>
            <a:r>
              <a:rPr lang="en-US" altLang="ko-KR" dirty="0" smtClean="0"/>
              <a:t>(){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'&lt;li&gt;2-1&lt;/li&gt;'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'&lt;li&gt;2-2&lt;/li&gt;'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'&lt;li&gt;1&lt;/li&gt;'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/>
              <a:t>two</a:t>
            </a:r>
            <a:r>
              <a:rPr lang="en-US" altLang="ko-KR" dirty="0" smtClean="0"/>
              <a:t>(); &lt;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'&lt;li&gt;3&lt;/li&gt;'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/>
              <a:t>two</a:t>
            </a:r>
            <a:r>
              <a:rPr lang="en-US" altLang="ko-KR" dirty="0" smtClean="0"/>
              <a:t>();---------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Parameter </a:t>
            </a:r>
            <a:r>
              <a:rPr lang="en-US" altLang="ko-KR" dirty="0" smtClean="0">
                <a:effectLst/>
              </a:rPr>
              <a:t>&amp;</a:t>
            </a:r>
            <a:r>
              <a:rPr lang="en-US" altLang="ko-KR" dirty="0" smtClean="0"/>
              <a:t> Argument</a:t>
            </a:r>
            <a:r>
              <a:rPr lang="en-US" altLang="ko-KR" dirty="0"/>
              <a:t>&lt;/h2&gt;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Return</a:t>
            </a:r>
            <a:r>
              <a:rPr lang="en-US" altLang="ko-KR" dirty="0"/>
              <a:t>&lt;/h2&gt;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86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매개변수와 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함수와 같은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볼 수 </a:t>
            </a:r>
            <a:r>
              <a:rPr lang="ko-KR" altLang="en-US" dirty="0" err="1" smtClean="0"/>
              <a:t>있따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function</a:t>
            </a:r>
            <a:r>
              <a:rPr lang="en-US" altLang="ko-KR" dirty="0" smtClean="0"/>
              <a:t> </a:t>
            </a:r>
            <a:r>
              <a:rPr lang="en-US" altLang="ko-KR" dirty="0"/>
              <a:t>two</a:t>
            </a:r>
            <a:r>
              <a:rPr lang="en-US" altLang="ko-KR" dirty="0" smtClean="0"/>
              <a:t>(){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'&lt;li&gt;2-1&lt;/li&gt;'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'&lt;li&gt;2-2&lt;/li&gt;'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'&lt;li&gt;1&lt;/li&gt;'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/>
              <a:t>two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'&lt;li&gt;3&lt;/li&gt;'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/>
              <a:t>two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Parameter </a:t>
            </a:r>
            <a:r>
              <a:rPr lang="en-US" altLang="ko-KR" dirty="0" smtClean="0">
                <a:effectLst/>
              </a:rPr>
              <a:t>&amp;</a:t>
            </a:r>
            <a:r>
              <a:rPr lang="en-US" altLang="ko-KR" dirty="0" smtClean="0"/>
              <a:t> Argument</a:t>
            </a:r>
            <a:r>
              <a:rPr lang="en-US" altLang="ko-KR" dirty="0"/>
              <a:t>&lt;/h2&gt;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function</a:t>
            </a:r>
            <a:r>
              <a:rPr lang="en-US" altLang="ko-KR" dirty="0" smtClean="0"/>
              <a:t> </a:t>
            </a:r>
            <a:r>
              <a:rPr lang="en-US" altLang="ko-KR" dirty="0" err="1"/>
              <a:t>onePlusOne</a:t>
            </a:r>
            <a:r>
              <a:rPr lang="en-US" altLang="ko-KR" dirty="0" smtClean="0"/>
              <a:t>(){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1+1+'&lt;</a:t>
            </a:r>
            <a:r>
              <a:rPr lang="en-US" altLang="ko-KR" dirty="0" err="1"/>
              <a:t>br</a:t>
            </a:r>
            <a:r>
              <a:rPr lang="en-US" altLang="ko-KR" dirty="0"/>
              <a:t>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err="1"/>
              <a:t>onePlusOne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/>
              <a:t>function</a:t>
            </a:r>
            <a:r>
              <a:rPr lang="en-US" altLang="ko-KR" dirty="0" smtClean="0"/>
              <a:t> </a:t>
            </a:r>
            <a:r>
              <a:rPr lang="en-US" altLang="ko-KR" dirty="0"/>
              <a:t>sum</a:t>
            </a:r>
            <a:r>
              <a:rPr lang="en-US" altLang="ko-KR" dirty="0" smtClean="0"/>
              <a:t>(</a:t>
            </a:r>
            <a:r>
              <a:rPr lang="en-US" altLang="ko-KR" dirty="0"/>
              <a:t>left</a:t>
            </a:r>
            <a:r>
              <a:rPr lang="en-US" altLang="ko-KR" dirty="0" smtClean="0"/>
              <a:t>, </a:t>
            </a:r>
            <a:r>
              <a:rPr lang="en-US" altLang="ko-KR" dirty="0"/>
              <a:t>right</a:t>
            </a:r>
            <a:r>
              <a:rPr lang="en-US" altLang="ko-KR" dirty="0" smtClean="0"/>
              <a:t>){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 err="1"/>
              <a:t>left+right</a:t>
            </a:r>
            <a:r>
              <a:rPr lang="en-US" altLang="ko-KR" dirty="0"/>
              <a:t>+'&lt;</a:t>
            </a:r>
            <a:r>
              <a:rPr lang="en-US" altLang="ko-KR" dirty="0" err="1"/>
              <a:t>br</a:t>
            </a:r>
            <a:r>
              <a:rPr lang="en-US" altLang="ko-KR" dirty="0"/>
              <a:t>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/>
              <a:t>sum</a:t>
            </a:r>
            <a:r>
              <a:rPr lang="en-US" altLang="ko-KR" dirty="0" smtClean="0"/>
              <a:t>(</a:t>
            </a:r>
            <a:r>
              <a:rPr lang="en-US" altLang="ko-KR" dirty="0"/>
              <a:t>2</a:t>
            </a:r>
            <a:r>
              <a:rPr lang="en-US" altLang="ko-KR" dirty="0" smtClean="0"/>
              <a:t>,</a:t>
            </a:r>
            <a:r>
              <a:rPr lang="en-US" altLang="ko-KR" dirty="0"/>
              <a:t>3</a:t>
            </a:r>
            <a:r>
              <a:rPr lang="en-US" altLang="ko-KR" dirty="0" smtClean="0"/>
              <a:t>); </a:t>
            </a:r>
            <a:r>
              <a:rPr lang="en-US" altLang="ko-KR" dirty="0"/>
              <a:t>// 5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sum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,</a:t>
            </a:r>
            <a:r>
              <a:rPr lang="en-US" altLang="ko-KR" dirty="0"/>
              <a:t>4</a:t>
            </a:r>
            <a:r>
              <a:rPr lang="en-US" altLang="ko-KR" dirty="0" smtClean="0"/>
              <a:t>); </a:t>
            </a:r>
            <a:r>
              <a:rPr lang="en-US" altLang="ko-KR" dirty="0"/>
              <a:t>// 7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Return</a:t>
            </a:r>
            <a:r>
              <a:rPr lang="en-US" altLang="ko-KR" dirty="0"/>
              <a:t>&lt;/h2&gt;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346342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</a:t>
            </a:r>
            <a:r>
              <a:rPr lang="ko-KR" altLang="en-US" dirty="0"/>
              <a:t>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Parameter </a:t>
            </a:r>
            <a:r>
              <a:rPr lang="en-US" altLang="ko-KR" dirty="0" smtClean="0">
                <a:effectLst/>
              </a:rPr>
              <a:t>&amp;</a:t>
            </a:r>
            <a:r>
              <a:rPr lang="en-US" altLang="ko-KR" dirty="0" smtClean="0"/>
              <a:t> Argument</a:t>
            </a:r>
            <a:r>
              <a:rPr lang="en-US" altLang="ko-KR" dirty="0"/>
              <a:t>&lt;/h2&gt;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&lt;script&gt;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function</a:t>
            </a:r>
            <a:r>
              <a:rPr lang="en-US" altLang="ko-KR" dirty="0" smtClean="0"/>
              <a:t> </a:t>
            </a:r>
            <a:r>
              <a:rPr lang="en-US" altLang="ko-KR" dirty="0" err="1"/>
              <a:t>onePlusOne</a:t>
            </a:r>
            <a:r>
              <a:rPr lang="en-US" altLang="ko-KR" dirty="0" smtClean="0"/>
              <a:t>(){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/>
              <a:t>1+1+'&lt;</a:t>
            </a:r>
            <a:r>
              <a:rPr lang="en-US" altLang="ko-KR" dirty="0" err="1"/>
              <a:t>br</a:t>
            </a:r>
            <a:r>
              <a:rPr lang="en-US" altLang="ko-KR" dirty="0"/>
              <a:t>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err="1"/>
              <a:t>onePlusOne</a:t>
            </a:r>
            <a:r>
              <a:rPr lang="en-US" altLang="ko-KR" dirty="0" smtClean="0"/>
              <a:t>();</a:t>
            </a:r>
            <a:br>
              <a:rPr lang="en-US" altLang="ko-KR" dirty="0" smtClean="0"/>
            </a:br>
            <a:r>
              <a:rPr lang="en-US" altLang="ko-KR" dirty="0"/>
              <a:t>function</a:t>
            </a:r>
            <a:r>
              <a:rPr lang="en-US" altLang="ko-KR" dirty="0" smtClean="0"/>
              <a:t> </a:t>
            </a:r>
            <a:r>
              <a:rPr lang="en-US" altLang="ko-KR" dirty="0"/>
              <a:t>sum</a:t>
            </a:r>
            <a:r>
              <a:rPr lang="en-US" altLang="ko-KR" dirty="0" smtClean="0"/>
              <a:t>(</a:t>
            </a:r>
            <a:r>
              <a:rPr lang="en-US" altLang="ko-KR" dirty="0"/>
              <a:t>left</a:t>
            </a:r>
            <a:r>
              <a:rPr lang="en-US" altLang="ko-KR" dirty="0" smtClean="0"/>
              <a:t>, </a:t>
            </a:r>
            <a:r>
              <a:rPr lang="en-US" altLang="ko-KR" dirty="0"/>
              <a:t>right</a:t>
            </a:r>
            <a:r>
              <a:rPr lang="en-US" altLang="ko-KR" dirty="0" smtClean="0"/>
              <a:t>){</a:t>
            </a:r>
            <a:br>
              <a:rPr lang="en-US" altLang="ko-KR" dirty="0" smtClean="0"/>
            </a:br>
            <a:r>
              <a:rPr lang="en-US" altLang="ko-KR" dirty="0" err="1"/>
              <a:t>document</a:t>
            </a:r>
            <a:r>
              <a:rPr lang="en-US" altLang="ko-KR" dirty="0" err="1" smtClean="0"/>
              <a:t>.</a:t>
            </a:r>
            <a:r>
              <a:rPr lang="en-US" altLang="ko-KR" dirty="0" err="1"/>
              <a:t>write</a:t>
            </a:r>
            <a:r>
              <a:rPr lang="en-US" altLang="ko-KR" dirty="0" smtClean="0"/>
              <a:t>(</a:t>
            </a:r>
            <a:r>
              <a:rPr lang="en-US" altLang="ko-KR" dirty="0" err="1"/>
              <a:t>left+right</a:t>
            </a:r>
            <a:r>
              <a:rPr lang="en-US" altLang="ko-KR" dirty="0"/>
              <a:t>+'&lt;</a:t>
            </a:r>
            <a:r>
              <a:rPr lang="en-US" altLang="ko-KR" dirty="0" err="1"/>
              <a:t>br</a:t>
            </a:r>
            <a:r>
              <a:rPr lang="en-US" altLang="ko-KR" dirty="0"/>
              <a:t>&gt;'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/>
              <a:t>function</a:t>
            </a:r>
            <a:r>
              <a:rPr lang="en-US" altLang="ko-KR" dirty="0" smtClean="0"/>
              <a:t> </a:t>
            </a:r>
            <a:r>
              <a:rPr lang="en-US" altLang="ko-KR" dirty="0" err="1"/>
              <a:t>sumColorRed</a:t>
            </a:r>
            <a:r>
              <a:rPr lang="en-US" altLang="ko-KR" dirty="0" smtClean="0"/>
              <a:t>(</a:t>
            </a:r>
            <a:r>
              <a:rPr lang="en-US" altLang="ko-KR" dirty="0"/>
              <a:t>left</a:t>
            </a:r>
            <a:r>
              <a:rPr lang="en-US" altLang="ko-KR" dirty="0" smtClean="0"/>
              <a:t>, </a:t>
            </a:r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61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&lt;h1&gt;&lt;a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"index.html"&gt;</a:t>
            </a:r>
            <a:r>
              <a:rPr lang="en-US" altLang="ko-KR" dirty="0" smtClean="0"/>
              <a:t>WEB</a:t>
            </a:r>
            <a:r>
              <a:rPr lang="en-US" altLang="ko-KR" dirty="0"/>
              <a:t>&lt;/a&gt;&lt;/h1&gt;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&lt;input</a:t>
            </a:r>
            <a:r>
              <a:rPr lang="en-US" altLang="ko-KR" dirty="0" smtClean="0"/>
              <a:t> </a:t>
            </a:r>
            <a:r>
              <a:rPr lang="en-US" altLang="ko-KR" dirty="0"/>
              <a:t>id</a:t>
            </a:r>
            <a:r>
              <a:rPr lang="en-US" altLang="ko-KR" dirty="0" smtClean="0"/>
              <a:t>=</a:t>
            </a:r>
            <a:r>
              <a:rPr lang="en-US" altLang="ko-KR" dirty="0"/>
              <a:t>"</a:t>
            </a:r>
            <a:r>
              <a:rPr lang="en-US" altLang="ko-KR" dirty="0" err="1"/>
              <a:t>night_day</a:t>
            </a:r>
            <a:r>
              <a:rPr lang="en-US" altLang="ko-KR" dirty="0"/>
              <a:t>"</a:t>
            </a:r>
            <a:r>
              <a:rPr lang="en-US" altLang="ko-KR" dirty="0" smtClean="0"/>
              <a:t> </a:t>
            </a:r>
            <a:r>
              <a:rPr lang="en-US" altLang="ko-KR" dirty="0"/>
              <a:t>type</a:t>
            </a:r>
            <a:r>
              <a:rPr lang="en-US" altLang="ko-KR" dirty="0" smtClean="0"/>
              <a:t>=</a:t>
            </a:r>
            <a:r>
              <a:rPr lang="en-US" altLang="ko-KR" dirty="0"/>
              <a:t>"button"</a:t>
            </a:r>
            <a:r>
              <a:rPr lang="en-US" altLang="ko-KR" dirty="0" smtClean="0"/>
              <a:t> </a:t>
            </a:r>
            <a:r>
              <a:rPr lang="en-US" altLang="ko-KR" dirty="0"/>
              <a:t>value</a:t>
            </a:r>
            <a:r>
              <a:rPr lang="en-US" altLang="ko-KR" dirty="0" smtClean="0"/>
              <a:t>=</a:t>
            </a:r>
            <a:r>
              <a:rPr lang="en-US" altLang="ko-KR" dirty="0"/>
              <a:t>"night"</a:t>
            </a:r>
            <a:r>
              <a:rPr lang="en-US" altLang="ko-KR" dirty="0" smtClean="0"/>
              <a:t> </a:t>
            </a:r>
            <a:r>
              <a:rPr lang="en-US" altLang="ko-KR" dirty="0" err="1"/>
              <a:t>onclick</a:t>
            </a:r>
            <a:r>
              <a:rPr lang="en-US" altLang="ko-KR" dirty="0" smtClean="0"/>
              <a:t>=</a:t>
            </a:r>
            <a:r>
              <a:rPr lang="en-US" altLang="ko-KR" dirty="0"/>
              <a:t>"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nightDayHandler</a:t>
            </a:r>
            <a:r>
              <a:rPr lang="en-US" altLang="ko-KR" dirty="0"/>
              <a:t>(this);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"&gt;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&lt;input</a:t>
            </a:r>
            <a:r>
              <a:rPr lang="en-US" altLang="ko-KR" dirty="0" smtClean="0"/>
              <a:t> </a:t>
            </a:r>
            <a:r>
              <a:rPr lang="en-US" altLang="ko-KR" dirty="0"/>
              <a:t>id</a:t>
            </a:r>
            <a:r>
              <a:rPr lang="en-US" altLang="ko-KR" dirty="0" smtClean="0"/>
              <a:t>=</a:t>
            </a:r>
            <a:r>
              <a:rPr lang="en-US" altLang="ko-KR" dirty="0"/>
              <a:t>"</a:t>
            </a:r>
            <a:r>
              <a:rPr lang="en-US" altLang="ko-KR" dirty="0" err="1"/>
              <a:t>night_day</a:t>
            </a:r>
            <a:r>
              <a:rPr lang="en-US" altLang="ko-KR" dirty="0"/>
              <a:t>"</a:t>
            </a:r>
            <a:r>
              <a:rPr lang="en-US" altLang="ko-KR" dirty="0" smtClean="0"/>
              <a:t> </a:t>
            </a:r>
            <a:r>
              <a:rPr lang="en-US" altLang="ko-KR" dirty="0"/>
              <a:t>type</a:t>
            </a:r>
            <a:r>
              <a:rPr lang="en-US" altLang="ko-KR" dirty="0" smtClean="0"/>
              <a:t>=</a:t>
            </a:r>
            <a:r>
              <a:rPr lang="en-US" altLang="ko-KR" dirty="0"/>
              <a:t>"button"</a:t>
            </a:r>
            <a:r>
              <a:rPr lang="en-US" altLang="ko-KR" dirty="0" smtClean="0"/>
              <a:t> </a:t>
            </a:r>
            <a:r>
              <a:rPr lang="en-US" altLang="ko-KR" dirty="0"/>
              <a:t>value</a:t>
            </a:r>
            <a:r>
              <a:rPr lang="en-US" altLang="ko-KR" dirty="0" smtClean="0"/>
              <a:t>=</a:t>
            </a:r>
            <a:r>
              <a:rPr lang="en-US" altLang="ko-KR" dirty="0"/>
              <a:t>"night"</a:t>
            </a:r>
            <a:r>
              <a:rPr lang="en-US" altLang="ko-KR" dirty="0" smtClean="0"/>
              <a:t> </a:t>
            </a:r>
            <a:r>
              <a:rPr lang="en-US" altLang="ko-KR" dirty="0" err="1"/>
              <a:t>onclick</a:t>
            </a:r>
            <a:r>
              <a:rPr lang="en-US" altLang="ko-KR" dirty="0" smtClean="0"/>
              <a:t>=</a:t>
            </a:r>
            <a:r>
              <a:rPr lang="en-US" altLang="ko-KR" dirty="0"/>
              <a:t>"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nightDayHandler</a:t>
            </a:r>
            <a:r>
              <a:rPr lang="en-US" altLang="ko-KR" dirty="0"/>
              <a:t>(this);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"&gt;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&lt;li&gt;&lt;a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"1.html"&gt;</a:t>
            </a:r>
            <a:r>
              <a:rPr lang="en-US" altLang="ko-KR" dirty="0" smtClean="0"/>
              <a:t>HTML</a:t>
            </a:r>
            <a:r>
              <a:rPr lang="en-US" altLang="ko-KR" dirty="0"/>
              <a:t>&lt;/a&gt;&lt;/li&gt;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&lt;li&gt;&lt;a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"2.html"&gt;</a:t>
            </a:r>
            <a:r>
              <a:rPr lang="en-US" altLang="ko-KR" dirty="0" smtClean="0"/>
              <a:t>CSS</a:t>
            </a:r>
            <a:r>
              <a:rPr lang="en-US" altLang="ko-KR" dirty="0"/>
              <a:t>&lt;/a&gt;&lt;/li&gt;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&lt;li&gt;&lt;a</a:t>
            </a:r>
            <a:r>
              <a:rPr lang="en-US" altLang="ko-KR" dirty="0" smtClean="0"/>
              <a:t> </a:t>
            </a:r>
            <a:r>
              <a:rPr lang="en-US" altLang="ko-KR" dirty="0" err="1"/>
              <a:t>href</a:t>
            </a:r>
            <a:r>
              <a:rPr lang="en-US" altLang="ko-KR" dirty="0" smtClean="0"/>
              <a:t>=</a:t>
            </a:r>
            <a:r>
              <a:rPr lang="en-US" altLang="ko-KR" dirty="0"/>
              <a:t>"3.html"&gt;</a:t>
            </a:r>
            <a:r>
              <a:rPr lang="en-US" altLang="ko-KR" dirty="0" smtClean="0"/>
              <a:t>JavaScript</a:t>
            </a:r>
            <a:r>
              <a:rPr lang="en-US" altLang="ko-KR" dirty="0"/>
              <a:t>&lt;/a&gt;&lt;/li&gt;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&lt;h2&gt;</a:t>
            </a:r>
            <a:r>
              <a:rPr lang="en-US" altLang="ko-KR" dirty="0" smtClean="0"/>
              <a:t>JavaScript</a:t>
            </a:r>
            <a:r>
              <a:rPr lang="en-US" altLang="ko-KR" dirty="0"/>
              <a:t>&lt;/h2&gt;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93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 정리정돈의 수단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Document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Window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Ajax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Cookie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webRTC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Speech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webGL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9224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순서없이</a:t>
            </a:r>
            <a:r>
              <a:rPr lang="ko-KR" altLang="en-US" dirty="0" smtClean="0"/>
              <a:t> 정보저장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coworkers = {}</a:t>
            </a:r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en-US" altLang="ko-KR" dirty="0" err="1" smtClean="0"/>
              <a:t>egoing</a:t>
            </a:r>
            <a:r>
              <a:rPr lang="en-US" altLang="ko-KR" dirty="0" smtClean="0"/>
              <a:t>”:”</a:t>
            </a:r>
            <a:r>
              <a:rPr lang="en-US" altLang="ko-KR" dirty="0" err="1" smtClean="0"/>
              <a:t>progrom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err="1" smtClean="0"/>
              <a:t>Document.write</a:t>
            </a:r>
            <a:r>
              <a:rPr lang="en-US" altLang="ko-KR" smtClean="0"/>
              <a:t>(“programmer: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29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 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라이브러리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정리정돈 </a:t>
            </a:r>
            <a:r>
              <a:rPr lang="ko-KR" altLang="en-US" dirty="0" err="1" smtClean="0"/>
              <a:t>되어있는곳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en-US" altLang="ko-KR" dirty="0" smtClean="0"/>
              <a:t> $(‘a’)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Jquery.css(‘color’, color);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프레임 워크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다른사람과</a:t>
            </a:r>
            <a:r>
              <a:rPr lang="ko-KR" altLang="en-US" dirty="0" smtClean="0"/>
              <a:t> 협력하는 모델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7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Javascrpit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25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User interface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ex_)alert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34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31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&lt;!</a:t>
            </a:r>
            <a:r>
              <a:rPr lang="en-US" altLang="ko-KR" dirty="0" err="1" smtClean="0"/>
              <a:t>doctype</a:t>
            </a:r>
            <a:r>
              <a:rPr lang="en-US" altLang="ko-KR" dirty="0" smtClean="0"/>
              <a:t> html&gt;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	&lt;title&gt;web –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&lt;/title&gt;</a:t>
            </a:r>
          </a:p>
          <a:p>
            <a:r>
              <a:rPr lang="en-US" altLang="ko-KR" dirty="0" smtClean="0"/>
              <a:t>&lt;meta </a:t>
            </a:r>
            <a:r>
              <a:rPr lang="en-US" altLang="ko-KR" dirty="0" err="1" smtClean="0"/>
              <a:t>harset</a:t>
            </a:r>
            <a:r>
              <a:rPr lang="en-US" altLang="ko-KR" dirty="0" smtClean="0"/>
              <a:t>=“utf-8”&gt;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&lt;h1&gt;&lt;a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=“index.html”&gt;&lt;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05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&lt;style</a:t>
            </a:r>
            <a:r>
              <a:rPr lang="en-US" altLang="ko-KR" dirty="0" smtClean="0"/>
              <a:t>&gt;&lt;/</a:t>
            </a:r>
            <a:r>
              <a:rPr lang="en-US" altLang="ko-KR" dirty="0"/>
              <a:t>style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a { 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&lt;li&gt;&lt;a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=“2.html/”&gt;style=“</a:t>
            </a:r>
            <a:r>
              <a:rPr lang="en-US" altLang="ko-KR" dirty="0" err="1" smtClean="0"/>
              <a:t>color:red</a:t>
            </a:r>
            <a:r>
              <a:rPr lang="en-US" altLang="ko-KR" dirty="0" smtClean="0"/>
              <a:t>”&gt;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A{}-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누구한테 </a:t>
            </a:r>
            <a:r>
              <a:rPr lang="ko-KR" altLang="en-US" dirty="0" err="1" smtClean="0"/>
              <a:t>효과줄</a:t>
            </a:r>
            <a:r>
              <a:rPr lang="ko-KR" altLang="en-US" dirty="0" smtClean="0"/>
              <a:t> 것인가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err="1" smtClean="0"/>
              <a:t>tex</a:t>
            </a:r>
            <a:r>
              <a:rPr lang="en-US" altLang="ko-KR" dirty="0" smtClean="0"/>
              <a:t>-decoration: none;</a:t>
            </a:r>
          </a:p>
          <a:p>
            <a:pPr marL="0" indent="0">
              <a:buNone/>
            </a:pPr>
            <a:r>
              <a:rPr lang="ko-KR" altLang="en-US" dirty="0" err="1" smtClean="0"/>
              <a:t>효과뒤에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적어두기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2859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알아내는방법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text size property</a:t>
            </a:r>
            <a:r>
              <a:rPr lang="ko-KR" altLang="en-US" dirty="0" smtClean="0"/>
              <a:t> 찾기</a:t>
            </a:r>
            <a:endParaRPr lang="en-US" altLang="ko-KR" dirty="0" smtClean="0"/>
          </a:p>
          <a:p>
            <a:r>
              <a:rPr lang="en-US" altLang="ko-KR" dirty="0" smtClean="0"/>
              <a:t>H1 { font-size:60px;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text center property</a:t>
            </a:r>
          </a:p>
          <a:p>
            <a:pPr marL="0" indent="0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ext-align: center;  &gt; </a:t>
            </a:r>
            <a:r>
              <a:rPr lang="ko-KR" altLang="en-US" dirty="0" smtClean="0"/>
              <a:t>가운데 </a:t>
            </a:r>
            <a:r>
              <a:rPr lang="ko-KR" altLang="en-US" dirty="0" err="1" smtClean="0"/>
              <a:t>정렬만들기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61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스스로 알아내는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Class=“saw”&gt;HTML</a:t>
            </a:r>
          </a:p>
          <a:p>
            <a:r>
              <a:rPr lang="en-US" altLang="ko-KR" dirty="0" smtClean="0"/>
              <a:t>Saw { </a:t>
            </a:r>
            <a:r>
              <a:rPr lang="en-US" altLang="ko-KR" dirty="0" err="1" smtClean="0"/>
              <a:t>color:gray</a:t>
            </a:r>
            <a:r>
              <a:rPr lang="en-US" altLang="ko-KR" dirty="0" smtClean="0"/>
              <a:t>; }</a:t>
            </a:r>
          </a:p>
          <a:p>
            <a:r>
              <a:rPr lang="en-US" altLang="ko-KR" dirty="0" smtClean="0"/>
              <a:t>.saw </a:t>
            </a:r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같은 묶는다라는 의미</a:t>
            </a:r>
            <a:endParaRPr lang="en-US" altLang="ko-KR" dirty="0" smtClean="0"/>
          </a:p>
          <a:p>
            <a:r>
              <a:rPr lang="en-US" altLang="ko-KR" dirty="0" smtClean="0"/>
              <a:t>Id=“active”&gt;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&lt;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9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50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웹브라우저를</a:t>
            </a:r>
            <a:r>
              <a:rPr lang="ko-KR" altLang="en-US" dirty="0" smtClean="0"/>
              <a:t> 제어하는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Node.js.</a:t>
            </a:r>
          </a:p>
          <a:p>
            <a:pPr marL="0" indent="0">
              <a:buNone/>
            </a:pPr>
            <a:r>
              <a:rPr lang="en-US" altLang="ko-KR" dirty="0" smtClean="0"/>
              <a:t>Google apps script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839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86000" y="213633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웹 브라우저에서 사용하기 위해 만들어진 프로그래밍 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 dirty="0"/>
              <a:t>년대 부터 </a:t>
            </a:r>
            <a:r>
              <a:rPr lang="en-US" altLang="ko-KR" dirty="0"/>
              <a:t>UI</a:t>
            </a:r>
            <a:r>
              <a:rPr lang="ko-KR" altLang="en-US" dirty="0"/>
              <a:t>를 동적으로 보여주기 위해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와 런타임을 통하여 서버 쪽에서 사용을 할 수 있게 됨</a:t>
            </a:r>
            <a:endParaRPr lang="en-US" altLang="ko-KR" dirty="0"/>
          </a:p>
          <a:p>
            <a:r>
              <a:rPr lang="ko-KR" altLang="en-US" dirty="0"/>
              <a:t>개발자 도구는 윈도우 </a:t>
            </a:r>
            <a:r>
              <a:rPr lang="en-US" altLang="ko-KR" dirty="0"/>
              <a:t>Ctrl + Shift + I</a:t>
            </a:r>
          </a:p>
        </p:txBody>
      </p:sp>
    </p:spTree>
    <p:extLst>
      <p:ext uri="{BB962C8B-B14F-4D97-AF65-F5344CB8AC3E}">
        <p14:creationId xmlns:p14="http://schemas.microsoft.com/office/powerpoint/2010/main" val="3327515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let value = 1; console.log(value); </a:t>
            </a:r>
            <a:r>
              <a:rPr lang="ko-KR" altLang="en-US" dirty="0"/>
              <a:t>통해 </a:t>
            </a:r>
            <a:r>
              <a:rPr lang="ko-KR" altLang="en-US" dirty="0" err="1"/>
              <a:t>특정값</a:t>
            </a:r>
            <a:r>
              <a:rPr lang="ko-KR" altLang="en-US" dirty="0"/>
              <a:t> </a:t>
            </a:r>
            <a:r>
              <a:rPr lang="ko-KR" altLang="en-US" dirty="0" err="1"/>
              <a:t>설정하는것</a:t>
            </a:r>
            <a:r>
              <a:rPr lang="ko-KR" altLang="en-US" dirty="0"/>
              <a:t> 이것을 선언이라고 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</a:t>
            </a:r>
            <a:r>
              <a:rPr lang="en-US" altLang="ko-KR" dirty="0"/>
              <a:t>-</a:t>
            </a:r>
            <a:r>
              <a:rPr lang="ko-KR" altLang="en-US" dirty="0"/>
              <a:t>바뀔 수 있는 값 </a:t>
            </a:r>
            <a:r>
              <a:rPr lang="en-US" altLang="ko-KR" dirty="0"/>
              <a:t>(</a:t>
            </a:r>
            <a:r>
              <a:rPr lang="ko-KR" altLang="en-US" dirty="0"/>
              <a:t>한번 값을 선언하고 나서 바꿀 수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en-US" altLang="ko-KR" dirty="0"/>
              <a:t>let </a:t>
            </a:r>
            <a:r>
              <a:rPr lang="ko-KR" altLang="en-US" dirty="0"/>
              <a:t>이라는 키워드 사용하고 사용시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주의 할 점은 한번 선언했으면 똑같은 이름으로 </a:t>
            </a:r>
            <a:r>
              <a:rPr lang="ko-KR" altLang="en-US" dirty="0" err="1"/>
              <a:t>선언못함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value = 1; let value = 2; </a:t>
            </a:r>
            <a:r>
              <a:rPr lang="ko-KR" altLang="en-US" dirty="0"/>
              <a:t>이러면 오류발생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상수를 선언하고 나면</a:t>
            </a:r>
            <a:r>
              <a:rPr lang="en-US" altLang="ko-KR" dirty="0"/>
              <a:t>,</a:t>
            </a:r>
            <a:r>
              <a:rPr lang="ko-KR" altLang="en-US" dirty="0"/>
              <a:t>값을 바꿀 수 없음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const a = 1; a = 2;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더 이상 </a:t>
            </a:r>
            <a:r>
              <a:rPr lang="en-US" altLang="ko-KR" dirty="0" err="1"/>
              <a:t>var</a:t>
            </a:r>
            <a:r>
              <a:rPr lang="ko-KR" altLang="en-US" dirty="0"/>
              <a:t>는 사용불가능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let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똑같은 이름으로 여러 번 선언가능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숫자</a:t>
            </a:r>
            <a:r>
              <a:rPr lang="en-US" altLang="ko-KR" dirty="0"/>
              <a:t>(Number)</a:t>
            </a:r>
            <a:r>
              <a:rPr lang="ko-KR" altLang="en-US" dirty="0"/>
              <a:t> 그냥 값을 바로 대입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</a:p>
          <a:p>
            <a:pPr marL="0" indent="0">
              <a:buNone/>
            </a:pPr>
            <a:r>
              <a:rPr lang="en-US" altLang="ko-KR" dirty="0"/>
              <a:t>let text = 'hello'; let name = '</a:t>
            </a:r>
            <a:r>
              <a:rPr lang="ko-KR" altLang="en-US" dirty="0" err="1"/>
              <a:t>좌봐스크립트</a:t>
            </a:r>
            <a:r>
              <a:rPr lang="en-US" altLang="ko-KR" dirty="0"/>
              <a:t>';</a:t>
            </a:r>
          </a:p>
          <a:p>
            <a:pPr marL="0" indent="0">
              <a:buNone/>
            </a:pPr>
            <a:r>
              <a:rPr lang="ko-KR" altLang="en-US" b="1" dirty="0"/>
              <a:t>참</a:t>
            </a:r>
            <a:r>
              <a:rPr lang="en-US" altLang="ko-KR" b="1" dirty="0"/>
              <a:t>/</a:t>
            </a:r>
            <a:r>
              <a:rPr lang="ko-KR" altLang="en-US" b="1" dirty="0"/>
              <a:t>거짓 </a:t>
            </a:r>
            <a:r>
              <a:rPr lang="en-US" altLang="ko-KR" b="1" dirty="0"/>
              <a:t>(Boolean)</a:t>
            </a:r>
          </a:p>
          <a:p>
            <a:pPr marL="0" indent="0">
              <a:buNone/>
            </a:pPr>
            <a:r>
              <a:rPr lang="ko-KR" altLang="en-US" dirty="0"/>
              <a:t>참은 </a:t>
            </a:r>
            <a:r>
              <a:rPr lang="en-US" altLang="ko-KR" dirty="0"/>
              <a:t>true, </a:t>
            </a:r>
            <a:r>
              <a:rPr lang="ko-KR" altLang="en-US" dirty="0"/>
              <a:t>거짓은 </a:t>
            </a:r>
            <a:r>
              <a:rPr lang="en-US" altLang="ko-KR" dirty="0"/>
              <a:t>false</a:t>
            </a:r>
          </a:p>
          <a:p>
            <a:pPr marL="0" indent="0">
              <a:buNone/>
            </a:pPr>
            <a:r>
              <a:rPr lang="en-US" altLang="ko-KR" b="1" dirty="0"/>
              <a:t>null </a:t>
            </a:r>
            <a:r>
              <a:rPr lang="ko-KR" altLang="en-US" b="1" dirty="0"/>
              <a:t>과 </a:t>
            </a:r>
            <a:r>
              <a:rPr lang="en-US" altLang="ko-KR" b="1" dirty="0"/>
              <a:t>undefined</a:t>
            </a:r>
          </a:p>
          <a:p>
            <a:pPr marL="0" indent="0">
              <a:buNone/>
            </a:pPr>
            <a:r>
              <a:rPr lang="en-US" altLang="ko-KR" dirty="0"/>
              <a:t>null </a:t>
            </a:r>
            <a:r>
              <a:rPr lang="ko-KR" altLang="en-US" dirty="0"/>
              <a:t>은 우리가 없다고</a:t>
            </a:r>
            <a:r>
              <a:rPr lang="en-US" altLang="ko-KR" dirty="0"/>
              <a:t>, </a:t>
            </a:r>
            <a:r>
              <a:rPr lang="ko-KR" altLang="en-US" dirty="0"/>
              <a:t>고의적으로 설정하는 값을 의미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undefined </a:t>
            </a:r>
            <a:r>
              <a:rPr lang="ko-KR" altLang="en-US" dirty="0"/>
              <a:t>는 우리가 설정을 하지 않았기 때문에 없는 값을 의미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5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javaScrpit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63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let value = 1; // </a:t>
            </a:r>
            <a:r>
              <a:rPr lang="ko-KR" altLang="en-US" dirty="0"/>
              <a:t>변수 선언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value = 2; // </a:t>
            </a:r>
            <a:r>
              <a:rPr lang="ko-KR" altLang="en-US" dirty="0"/>
              <a:t>대입 연산자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/>
              <a:t>= </a:t>
            </a:r>
            <a:r>
              <a:rPr lang="ko-KR" altLang="en-US" dirty="0"/>
              <a:t>가 연산자중에 대입연산자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산술 연산자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덧셈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뺄샘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곱셈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ko-KR" altLang="en-US" dirty="0"/>
              <a:t>나눗셈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++ </a:t>
            </a:r>
            <a:r>
              <a:rPr lang="ko-KR" altLang="en-US" dirty="0"/>
              <a:t>특정 변수에 </a:t>
            </a:r>
            <a:r>
              <a:rPr lang="en-US" altLang="ko-KR" dirty="0"/>
              <a:t>+1</a:t>
            </a:r>
          </a:p>
          <a:p>
            <a:pPr marL="0" indent="0">
              <a:buNone/>
            </a:pPr>
            <a:r>
              <a:rPr lang="en-US" altLang="ko-KR" dirty="0"/>
              <a:t>console.log(a++);</a:t>
            </a:r>
            <a:r>
              <a:rPr lang="ko-KR" altLang="en-US" dirty="0"/>
              <a:t> 를 할 때에는 </a:t>
            </a:r>
            <a:r>
              <a:rPr lang="en-US" altLang="ko-KR" dirty="0"/>
              <a:t>1</a:t>
            </a:r>
            <a:r>
              <a:rPr lang="ko-KR" altLang="en-US" dirty="0"/>
              <a:t>을 더하기 직전 값을 보여주고 </a:t>
            </a:r>
            <a:r>
              <a:rPr lang="en-US" altLang="ko-KR" dirty="0"/>
              <a:t>console.log(++a);</a:t>
            </a:r>
            <a:r>
              <a:rPr lang="ko-KR" altLang="en-US" dirty="0"/>
              <a:t> 를 할 때에는 </a:t>
            </a:r>
            <a:r>
              <a:rPr lang="en-US" altLang="ko-KR" dirty="0"/>
              <a:t>1</a:t>
            </a:r>
            <a:r>
              <a:rPr lang="ko-KR" altLang="en-US" dirty="0"/>
              <a:t>을 더한 다음의 값을 보여준다는 차이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데이터타입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문자열과 숫자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8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X =1</a:t>
            </a:r>
          </a:p>
          <a:p>
            <a:pPr marL="0" indent="0">
              <a:buNone/>
            </a:pPr>
            <a:r>
              <a:rPr lang="en-US" altLang="ko-KR" dirty="0" smtClean="0"/>
              <a:t>Y=1</a:t>
            </a:r>
          </a:p>
          <a:p>
            <a:pPr marL="0" indent="0">
              <a:buNone/>
            </a:pPr>
            <a:r>
              <a:rPr lang="en-US" altLang="ko-KR" dirty="0" err="1" smtClean="0"/>
              <a:t>x+y</a:t>
            </a:r>
            <a:r>
              <a:rPr lang="en-US" altLang="ko-KR" dirty="0" smtClean="0"/>
              <a:t>=2</a:t>
            </a:r>
          </a:p>
          <a:p>
            <a:pPr marL="0" indent="0">
              <a:buNone/>
            </a:pPr>
            <a:r>
              <a:rPr lang="en-US" altLang="ko-KR" dirty="0" smtClean="0"/>
              <a:t>Variable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constant</a:t>
            </a:r>
          </a:p>
          <a:p>
            <a:pPr marL="0" indent="0">
              <a:buNone/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쓰는이유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Name = ‘</a:t>
            </a:r>
            <a:r>
              <a:rPr lang="en-US" altLang="ko-KR" dirty="0" err="1" smtClean="0"/>
              <a:t>egoing</a:t>
            </a:r>
            <a:r>
              <a:rPr lang="en-US" altLang="ko-KR" dirty="0" smtClean="0"/>
              <a:t>’;</a:t>
            </a:r>
          </a:p>
          <a:p>
            <a:pPr marL="0" indent="0">
              <a:buNone/>
            </a:pPr>
            <a:r>
              <a:rPr lang="ko-KR" altLang="en-US" dirty="0" smtClean="0"/>
              <a:t>변수 </a:t>
            </a:r>
            <a:r>
              <a:rPr lang="en-US" altLang="ko-KR" dirty="0" err="1" smtClean="0"/>
              <a:t>var</a:t>
            </a:r>
            <a:r>
              <a:rPr lang="en-US" altLang="ko-KR" dirty="0"/>
              <a:t> </a:t>
            </a:r>
            <a:r>
              <a:rPr lang="ko-KR" altLang="en-US" dirty="0" smtClean="0"/>
              <a:t>무조건 써라</a:t>
            </a:r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57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r>
              <a:rPr lang="ko-KR" altLang="en-US" dirty="0" smtClean="0"/>
              <a:t>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&lt;body style=“</a:t>
            </a:r>
            <a:r>
              <a:rPr lang="en-US" altLang="ko-KR" dirty="0" err="1" smtClean="0"/>
              <a:t>background;color:white</a:t>
            </a:r>
            <a:r>
              <a:rPr lang="en-US" altLang="ko-KR" dirty="0" smtClean="0"/>
              <a:t>;”&gt;</a:t>
            </a:r>
          </a:p>
          <a:p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70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Style </a:t>
            </a:r>
            <a:r>
              <a:rPr lang="ko-KR" altLang="en-US" dirty="0" smtClean="0"/>
              <a:t>속성을 이용한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&lt;h2&gt;style=“</a:t>
            </a:r>
            <a:r>
              <a:rPr lang="en-US" altLang="ko-KR" dirty="0" err="1" smtClean="0"/>
              <a:t>color;powderblue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ko-KR" altLang="en-US" dirty="0" smtClean="0"/>
              <a:t>백그라운드컬러 </a:t>
            </a:r>
            <a:r>
              <a:rPr lang="en-US" altLang="ko-KR" dirty="0" err="1" smtClean="0"/>
              <a:t>backgroun-color:coral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Font-weight</a:t>
            </a:r>
          </a:p>
          <a:p>
            <a:pPr marL="0" indent="0">
              <a:buNone/>
            </a:pPr>
            <a:r>
              <a:rPr lang="en-US" altLang="ko-KR" dirty="0" smtClean="0"/>
              <a:t>&lt;h1&gt;</a:t>
            </a:r>
            <a:r>
              <a:rPr lang="en-US" altLang="ko-KR" dirty="0" err="1" smtClean="0"/>
              <a:t>Javascrpit</a:t>
            </a:r>
            <a:r>
              <a:rPr lang="en-US" altLang="ko-KR" dirty="0" smtClean="0"/>
              <a:t> &lt;h1&gt;</a:t>
            </a:r>
          </a:p>
          <a:p>
            <a:pPr marL="0" indent="0">
              <a:buNone/>
            </a:pPr>
            <a:r>
              <a:rPr lang="en-US" altLang="ko-KR" dirty="0" smtClean="0"/>
              <a:t>&lt;div&gt; </a:t>
            </a:r>
            <a:r>
              <a:rPr lang="ko-KR" altLang="en-US" dirty="0" smtClean="0"/>
              <a:t>어떠한 의미도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정보제어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&lt;span&gt; &lt;div&gt;</a:t>
            </a:r>
          </a:p>
          <a:p>
            <a:pPr marL="0" indent="0">
              <a:buNone/>
            </a:pPr>
            <a:r>
              <a:rPr lang="en-US" altLang="ko-KR" dirty="0" smtClean="0"/>
              <a:t>&lt;style=“</a:t>
            </a:r>
            <a:r>
              <a:rPr lang="en-US" altLang="ko-KR" dirty="0" err="1" smtClean="0"/>
              <a:t>font-weight:bold</a:t>
            </a:r>
            <a:r>
              <a:rPr lang="en-US" altLang="ko-KR" dirty="0" smtClean="0"/>
              <a:t>;”&gt;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밑줄이 치고 싶다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&lt;style&gt;class=“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smtClean="0"/>
              <a:t>&lt;/style&gt;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js</a:t>
            </a:r>
            <a:r>
              <a:rPr lang="en-US" altLang="ko-KR" dirty="0" smtClean="0"/>
              <a:t>{ </a:t>
            </a:r>
            <a:r>
              <a:rPr lang="ko-KR" altLang="en-US" dirty="0" err="1" smtClean="0"/>
              <a:t>모든컬러바꾸는것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Font-weight: bold;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149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Id=# </a:t>
            </a:r>
            <a:r>
              <a:rPr lang="ko-KR" altLang="en-US" dirty="0" err="1" smtClean="0"/>
              <a:t>학번같은것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&lt;span id=“first” class=“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1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791</Words>
  <Application>Microsoft Office PowerPoint</Application>
  <PresentationFormat>화면 슬라이드 쇼(4:3)</PresentationFormat>
  <Paragraphs>227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javascrpit</vt:lpstr>
      <vt:lpstr>PowerPoint 프레젠테이션</vt:lpstr>
      <vt:lpstr>Javascrpit 만남</vt:lpstr>
      <vt:lpstr>javaScrpit 콘솔</vt:lpstr>
      <vt:lpstr>데이터타입-문자열과 숫자</vt:lpstr>
      <vt:lpstr>변수와 대입 연산자</vt:lpstr>
      <vt:lpstr>웹브라우저 제어</vt:lpstr>
      <vt:lpstr>Style 속성을 이용한 css 사용</vt:lpstr>
      <vt:lpstr>Css 선택자</vt:lpstr>
      <vt:lpstr>제어할 태그 선택하기</vt:lpstr>
      <vt:lpstr>프로그램,프로그래밍,프로그래머</vt:lpstr>
      <vt:lpstr>조건문 예고</vt:lpstr>
      <vt:lpstr>비교 연산자 과 불리언</vt:lpstr>
      <vt:lpstr>불리언</vt:lpstr>
      <vt:lpstr>조건문의 활용</vt:lpstr>
      <vt:lpstr>리팩토링</vt:lpstr>
      <vt:lpstr>반복문 예고</vt:lpstr>
      <vt:lpstr>PowerPoint 프레젠테이션</vt:lpstr>
      <vt:lpstr>반복문</vt:lpstr>
      <vt:lpstr>배열과 반복문</vt:lpstr>
      <vt:lpstr>배열 반복문 응용</vt:lpstr>
      <vt:lpstr>함수예고</vt:lpstr>
      <vt:lpstr>함수</vt:lpstr>
      <vt:lpstr>매개변수와 인자</vt:lpstr>
      <vt:lpstr>리턴</vt:lpstr>
      <vt:lpstr>함수의 활용</vt:lpstr>
      <vt:lpstr>객체</vt:lpstr>
      <vt:lpstr>객체</vt:lpstr>
      <vt:lpstr>라이브러리 vs 프레임 워크</vt:lpstr>
      <vt:lpstr>Ui vs api</vt:lpstr>
      <vt:lpstr>PowerPoint 프레젠테이션</vt:lpstr>
      <vt:lpstr>css</vt:lpstr>
      <vt:lpstr>css</vt:lpstr>
      <vt:lpstr>Css 속성 알아내는방법</vt:lpstr>
      <vt:lpstr>Css 선택자를 스스로 알아내는 방법</vt:lpstr>
      <vt:lpstr>자바스크립트</vt:lpstr>
      <vt:lpstr>자바스크립트 기본</vt:lpstr>
      <vt:lpstr>PowerPoint 프레젠테이션</vt:lpstr>
      <vt:lpstr>변수와 상수</vt:lpstr>
      <vt:lpstr>연산자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javascrpit</dc:title>
  <dc:creator>LG</dc:creator>
  <cp:lastModifiedBy>LG</cp:lastModifiedBy>
  <cp:revision>117</cp:revision>
  <dcterms:created xsi:type="dcterms:W3CDTF">2019-11-13T01:18:52Z</dcterms:created>
  <dcterms:modified xsi:type="dcterms:W3CDTF">2019-11-21T07:57:50Z</dcterms:modified>
</cp:coreProperties>
</file>