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71" r:id="rId6"/>
    <p:sldId id="263" r:id="rId7"/>
    <p:sldId id="262" r:id="rId8"/>
    <p:sldId id="274" r:id="rId9"/>
    <p:sldId id="275" r:id="rId10"/>
    <p:sldId id="276" r:id="rId11"/>
    <p:sldId id="277" r:id="rId12"/>
    <p:sldId id="267" r:id="rId13"/>
    <p:sldId id="268" r:id="rId14"/>
    <p:sldId id="272" r:id="rId15"/>
    <p:sldId id="278" r:id="rId16"/>
    <p:sldId id="270" r:id="rId17"/>
  </p:sldIdLst>
  <p:sldSz cx="12192000" cy="6858000"/>
  <p:notesSz cx="6858000" cy="9144000"/>
  <p:embeddedFontLst>
    <p:embeddedFont>
      <p:font typeface="HY동녘B" pitchFamily="18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HY바다L" pitchFamily="18" charset="-127"/>
      <p:regular r:id="rId22"/>
    </p:embeddedFont>
    <p:embeddedFont>
      <p:font typeface="HY강B" pitchFamily="18" charset="-127"/>
      <p:regular r:id="rId23"/>
    </p:embeddedFont>
    <p:embeddedFont>
      <p:font typeface="HY강M" pitchFamily="18" charset="-127"/>
      <p:regular r:id="rId24"/>
    </p:embeddedFont>
    <p:embeddedFont>
      <p:font typeface="나눔고딕 ExtraBold" charset="-127"/>
      <p:bold r:id="rId25"/>
    </p:embeddedFont>
    <p:embeddedFont>
      <p:font typeface="Arial Black" pitchFamily="34" charset="0"/>
      <p:bold r:id="rId26"/>
    </p:embeddedFont>
    <p:embeddedFont>
      <p:font typeface="나눔바른고딕" charset="-127"/>
      <p:regular r:id="rId27"/>
      <p:bold r:id="rId2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66"/>
    <a:srgbClr val="FF33CC"/>
    <a:srgbClr val="FF66FF"/>
    <a:srgbClr val="586776"/>
    <a:srgbClr val="5CD484"/>
    <a:srgbClr val="C03A2C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 showGuides="1">
      <p:cViewPr>
        <p:scale>
          <a:sx n="47" d="100"/>
          <a:sy n="47" d="100"/>
        </p:scale>
        <p:origin x="-1843" y="-840"/>
      </p:cViewPr>
      <p:guideLst>
        <p:guide orient="horz" pos="1230"/>
        <p:guide orient="horz" pos="1145"/>
        <p:guide orient="horz" pos="3064"/>
        <p:guide pos="665"/>
        <p:guide pos="6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F0920-3ADC-4EE6-8A6A-E0168202A0A3}" type="doc">
      <dgm:prSet loTypeId="urn:microsoft.com/office/officeart/2005/8/layout/hList2" loCatId="relationship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FA4B7520-0D6D-4768-8A53-F4E78F14C422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A4019A3-6804-42CB-9262-166ED69DB680}" type="parTrans" cxnId="{CBA072E3-2CE7-4757-9109-820FFD59D52C}">
      <dgm:prSet/>
      <dgm:spPr/>
      <dgm:t>
        <a:bodyPr/>
        <a:lstStyle/>
        <a:p>
          <a:pPr latinLnBrk="1"/>
          <a:endParaRPr lang="ko-KR" altLang="en-US"/>
        </a:p>
      </dgm:t>
    </dgm:pt>
    <dgm:pt modelId="{15B24BAD-E57F-4FC6-8B6D-A701B277E3EB}" type="sibTrans" cxnId="{CBA072E3-2CE7-4757-9109-820FFD59D52C}">
      <dgm:prSet/>
      <dgm:spPr/>
      <dgm:t>
        <a:bodyPr/>
        <a:lstStyle/>
        <a:p>
          <a:pPr latinLnBrk="1"/>
          <a:endParaRPr lang="ko-KR" altLang="en-US"/>
        </a:p>
      </dgm:t>
    </dgm:pt>
    <dgm:pt modelId="{5F847AB2-09BE-422C-826B-031FE5BC806B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데이터흐름을 순차적으로 처리</a:t>
          </a:r>
          <a:endParaRPr lang="ko-KR" altLang="en-US" sz="1500" dirty="0"/>
        </a:p>
      </dgm:t>
    </dgm:pt>
    <dgm:pt modelId="{47BE74EB-0439-4FCA-81CE-321C1614FE58}" type="parTrans" cxnId="{C978C8F3-F7D1-4BBE-8B7C-D1E1FCA1C1CA}">
      <dgm:prSet/>
      <dgm:spPr/>
      <dgm:t>
        <a:bodyPr/>
        <a:lstStyle/>
        <a:p>
          <a:pPr latinLnBrk="1"/>
          <a:endParaRPr lang="ko-KR" altLang="en-US"/>
        </a:p>
      </dgm:t>
    </dgm:pt>
    <dgm:pt modelId="{C02AE2A2-D066-46FD-B42F-7F9EC4B71C36}" type="sibTrans" cxnId="{C978C8F3-F7D1-4BBE-8B7C-D1E1FCA1C1CA}">
      <dgm:prSet/>
      <dgm:spPr/>
      <dgm:t>
        <a:bodyPr/>
        <a:lstStyle/>
        <a:p>
          <a:pPr latinLnBrk="1"/>
          <a:endParaRPr lang="ko-KR" altLang="en-US"/>
        </a:p>
      </dgm:t>
    </dgm:pt>
    <dgm:pt modelId="{2B08D6BB-94CB-4EFE-8DD5-570D36D0855D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음성</a:t>
          </a:r>
          <a:r>
            <a:rPr lang="en-US" altLang="ko-KR" sz="1500" dirty="0" smtClean="0"/>
            <a:t>, </a:t>
          </a:r>
          <a:r>
            <a:rPr lang="ko-KR" altLang="en-US" sz="1500" dirty="0" smtClean="0"/>
            <a:t>영상의 암호화에 사용</a:t>
          </a:r>
          <a:endParaRPr lang="ko-KR" altLang="en-US" sz="1500" dirty="0"/>
        </a:p>
      </dgm:t>
    </dgm:pt>
    <dgm:pt modelId="{74C7F577-418C-413B-AC6E-80AF553AA899}" type="parTrans" cxnId="{7FD1D627-A9D9-4D5A-BC7C-74A8D2C501C2}">
      <dgm:prSet/>
      <dgm:spPr/>
      <dgm:t>
        <a:bodyPr/>
        <a:lstStyle/>
        <a:p>
          <a:pPr latinLnBrk="1"/>
          <a:endParaRPr lang="ko-KR" altLang="en-US"/>
        </a:p>
      </dgm:t>
    </dgm:pt>
    <dgm:pt modelId="{04E23738-4836-4A12-90F0-F9C3A05FB099}" type="sibTrans" cxnId="{7FD1D627-A9D9-4D5A-BC7C-74A8D2C501C2}">
      <dgm:prSet/>
      <dgm:spPr/>
      <dgm:t>
        <a:bodyPr/>
        <a:lstStyle/>
        <a:p>
          <a:pPr latinLnBrk="1"/>
          <a:endParaRPr lang="ko-KR" altLang="en-US"/>
        </a:p>
      </dgm:t>
    </dgm:pt>
    <dgm:pt modelId="{F68EA7FB-CD8F-418A-B9D8-D5B82CBF0725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+mn-ea"/>
              <a:ea typeface="+mn-ea"/>
            </a:rPr>
            <a:t>복잡</a:t>
          </a:r>
          <a:endParaRPr lang="ko-KR" altLang="en-US" sz="1500" dirty="0">
            <a:latin typeface="+mn-ea"/>
            <a:ea typeface="+mn-ea"/>
          </a:endParaRPr>
        </a:p>
      </dgm:t>
    </dgm:pt>
    <dgm:pt modelId="{A572184D-8746-4CC4-AD89-CB4700CA6A08}" type="sibTrans" cxnId="{20348616-C94A-4E3D-B674-925A112B2270}">
      <dgm:prSet/>
      <dgm:spPr/>
      <dgm:t>
        <a:bodyPr/>
        <a:lstStyle/>
        <a:p>
          <a:pPr latinLnBrk="1"/>
          <a:endParaRPr lang="ko-KR" altLang="en-US"/>
        </a:p>
      </dgm:t>
    </dgm:pt>
    <dgm:pt modelId="{8F1E3AD0-B6C4-41FE-8070-1344E8577876}" type="parTrans" cxnId="{20348616-C94A-4E3D-B674-925A112B2270}">
      <dgm:prSet/>
      <dgm:spPr/>
      <dgm:t>
        <a:bodyPr/>
        <a:lstStyle/>
        <a:p>
          <a:pPr latinLnBrk="1"/>
          <a:endParaRPr lang="ko-KR" altLang="en-US"/>
        </a:p>
      </dgm:t>
    </dgm:pt>
    <dgm:pt modelId="{AD7999E3-591C-4B63-9950-C8AF15A23DC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FF10EF3-A990-458D-90DC-C904914DC66C}" type="sibTrans" cxnId="{3F756399-21D0-44D0-9999-6C52E612ABE1}">
      <dgm:prSet/>
      <dgm:spPr/>
      <dgm:t>
        <a:bodyPr/>
        <a:lstStyle/>
        <a:p>
          <a:pPr latinLnBrk="1"/>
          <a:endParaRPr lang="ko-KR" altLang="en-US"/>
        </a:p>
      </dgm:t>
    </dgm:pt>
    <dgm:pt modelId="{EEC8C93B-2411-4393-98EF-5AACDEB18DEC}" type="parTrans" cxnId="{3F756399-21D0-44D0-9999-6C52E612ABE1}">
      <dgm:prSet/>
      <dgm:spPr/>
      <dgm:t>
        <a:bodyPr/>
        <a:lstStyle/>
        <a:p>
          <a:pPr latinLnBrk="1"/>
          <a:endParaRPr lang="ko-KR" altLang="en-US"/>
        </a:p>
      </dgm:t>
    </dgm:pt>
    <dgm:pt modelId="{87F0B740-B27C-4F85-AD8C-15CE4293B381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+mn-ea"/>
              <a:ea typeface="+mn-ea"/>
            </a:rPr>
            <a:t>효율적</a:t>
          </a:r>
          <a:endParaRPr lang="ko-KR" altLang="en-US" sz="1500" dirty="0">
            <a:latin typeface="+mn-ea"/>
            <a:ea typeface="+mn-ea"/>
          </a:endParaRPr>
        </a:p>
      </dgm:t>
    </dgm:pt>
    <dgm:pt modelId="{2D0437A6-2B03-460B-8E5C-5C86F8A6AA50}" type="parTrans" cxnId="{2A50A0A6-81DC-4487-8792-AAD4A3B62E79}">
      <dgm:prSet/>
      <dgm:spPr/>
      <dgm:t>
        <a:bodyPr/>
        <a:lstStyle/>
        <a:p>
          <a:pPr latinLnBrk="1"/>
          <a:endParaRPr lang="ko-KR" altLang="en-US"/>
        </a:p>
      </dgm:t>
    </dgm:pt>
    <dgm:pt modelId="{98942CA8-2007-4599-BCDF-E2A9E8A0C96B}" type="sibTrans" cxnId="{2A50A0A6-81DC-4487-8792-AAD4A3B62E79}">
      <dgm:prSet/>
      <dgm:spPr/>
      <dgm:t>
        <a:bodyPr/>
        <a:lstStyle/>
        <a:p>
          <a:pPr latinLnBrk="1"/>
          <a:endParaRPr lang="ko-KR" altLang="en-US"/>
        </a:p>
      </dgm:t>
    </dgm:pt>
    <dgm:pt modelId="{1493D6AB-4D20-4A4F-A20F-9B9C988F9D15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+mn-ea"/>
              <a:ea typeface="+mn-ea"/>
            </a:rPr>
            <a:t>기밀성</a:t>
          </a:r>
          <a:endParaRPr lang="ko-KR" altLang="en-US" sz="1500" dirty="0">
            <a:latin typeface="+mn-ea"/>
            <a:ea typeface="+mn-ea"/>
          </a:endParaRPr>
        </a:p>
      </dgm:t>
    </dgm:pt>
    <dgm:pt modelId="{C92D8C9C-323C-47D1-BF7B-AB14F765BC13}" type="parTrans" cxnId="{F7F31C4E-4410-49D3-9057-AADF707B4392}">
      <dgm:prSet/>
      <dgm:spPr/>
      <dgm:t>
        <a:bodyPr/>
        <a:lstStyle/>
        <a:p>
          <a:pPr latinLnBrk="1"/>
          <a:endParaRPr lang="ko-KR" altLang="en-US"/>
        </a:p>
      </dgm:t>
    </dgm:pt>
    <dgm:pt modelId="{4358A390-3DBB-463B-A34D-424FA0F5AA6B}" type="sibTrans" cxnId="{F7F31C4E-4410-49D3-9057-AADF707B4392}">
      <dgm:prSet/>
      <dgm:spPr/>
      <dgm:t>
        <a:bodyPr/>
        <a:lstStyle/>
        <a:p>
          <a:pPr latinLnBrk="1"/>
          <a:endParaRPr lang="ko-KR" altLang="en-US"/>
        </a:p>
      </dgm:t>
    </dgm:pt>
    <dgm:pt modelId="{ECB256B4-0091-4F0F-91B7-6482A9CC21C7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+mn-ea"/>
              <a:ea typeface="+mn-ea"/>
            </a:rPr>
            <a:t>느린 암호화</a:t>
          </a:r>
          <a:endParaRPr lang="ko-KR" altLang="en-US" sz="1500" dirty="0">
            <a:latin typeface="+mn-ea"/>
            <a:ea typeface="+mn-ea"/>
          </a:endParaRPr>
        </a:p>
      </dgm:t>
    </dgm:pt>
    <dgm:pt modelId="{9BBD67D7-DA96-4ABB-89C6-9294B30928CF}" type="parTrans" cxnId="{5630CFF3-756E-4C52-A31C-E2B85E618733}">
      <dgm:prSet/>
      <dgm:spPr/>
      <dgm:t>
        <a:bodyPr/>
        <a:lstStyle/>
        <a:p>
          <a:pPr latinLnBrk="1"/>
          <a:endParaRPr lang="ko-KR" altLang="en-US"/>
        </a:p>
      </dgm:t>
    </dgm:pt>
    <dgm:pt modelId="{D3948754-75CF-41CA-B173-4BE270F0D10D}" type="sibTrans" cxnId="{5630CFF3-756E-4C52-A31C-E2B85E618733}">
      <dgm:prSet/>
      <dgm:spPr/>
      <dgm:t>
        <a:bodyPr/>
        <a:lstStyle/>
        <a:p>
          <a:pPr latinLnBrk="1"/>
          <a:endParaRPr lang="ko-KR" altLang="en-US"/>
        </a:p>
      </dgm:t>
    </dgm:pt>
    <dgm:pt modelId="{7952C6C0-4FB4-46B5-AE1A-11CA6D45330B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+mn-ea"/>
              <a:ea typeface="+mn-ea"/>
            </a:rPr>
            <a:t>계산요구량 많음</a:t>
          </a:r>
          <a:endParaRPr lang="ko-KR" altLang="en-US" sz="1500" dirty="0">
            <a:latin typeface="+mn-ea"/>
            <a:ea typeface="+mn-ea"/>
          </a:endParaRPr>
        </a:p>
      </dgm:t>
    </dgm:pt>
    <dgm:pt modelId="{376CA283-761F-4790-8075-1E5ED6EBBEFA}" type="parTrans" cxnId="{4A212C68-CA9E-4C22-9F53-015A63034290}">
      <dgm:prSet/>
      <dgm:spPr/>
      <dgm:t>
        <a:bodyPr/>
        <a:lstStyle/>
        <a:p>
          <a:pPr latinLnBrk="1"/>
          <a:endParaRPr lang="ko-KR" altLang="en-US"/>
        </a:p>
      </dgm:t>
    </dgm:pt>
    <dgm:pt modelId="{67D8598F-943F-4DE1-A578-2C0CC6CB4AAD}" type="sibTrans" cxnId="{4A212C68-CA9E-4C22-9F53-015A63034290}">
      <dgm:prSet/>
      <dgm:spPr/>
      <dgm:t>
        <a:bodyPr/>
        <a:lstStyle/>
        <a:p>
          <a:pPr latinLnBrk="1"/>
          <a:endParaRPr lang="ko-KR" altLang="en-US"/>
        </a:p>
      </dgm:t>
    </dgm:pt>
    <dgm:pt modelId="{65139FA1-0656-4382-9F1A-FF2CA81CBC0B}">
      <dgm:prSet phldrT="[텍스트]" custT="1"/>
      <dgm:spPr/>
      <dgm:t>
        <a:bodyPr/>
        <a:lstStyle/>
        <a:p>
          <a:pPr latinLnBrk="1"/>
          <a:r>
            <a:rPr lang="en-US" altLang="ko-KR" sz="1500" dirty="0" smtClean="0">
              <a:latin typeface="+mn-ea"/>
              <a:ea typeface="+mn-ea"/>
            </a:rPr>
            <a:t>DES, 3DES, AES, SEED </a:t>
          </a:r>
          <a:r>
            <a:rPr lang="ko-KR" altLang="en-US" sz="1500" dirty="0" smtClean="0">
              <a:latin typeface="+mn-ea"/>
              <a:ea typeface="+mn-ea"/>
            </a:rPr>
            <a:t>등</a:t>
          </a:r>
          <a:endParaRPr lang="ko-KR" altLang="en-US" sz="1500" dirty="0">
            <a:latin typeface="+mn-ea"/>
            <a:ea typeface="+mn-ea"/>
          </a:endParaRPr>
        </a:p>
      </dgm:t>
    </dgm:pt>
    <dgm:pt modelId="{3910FA31-A4C1-49BE-AA4B-733A7F8EC7D5}" type="parTrans" cxnId="{5E7A5D57-65E7-44BC-A353-B8ED39CB13C1}">
      <dgm:prSet/>
      <dgm:spPr/>
      <dgm:t>
        <a:bodyPr/>
        <a:lstStyle/>
        <a:p>
          <a:pPr latinLnBrk="1"/>
          <a:endParaRPr lang="ko-KR" altLang="en-US"/>
        </a:p>
      </dgm:t>
    </dgm:pt>
    <dgm:pt modelId="{83F5E82C-D203-4F05-8222-FCDD3FF8F3DE}" type="sibTrans" cxnId="{5E7A5D57-65E7-44BC-A353-B8ED39CB13C1}">
      <dgm:prSet/>
      <dgm:spPr/>
      <dgm:t>
        <a:bodyPr/>
        <a:lstStyle/>
        <a:p>
          <a:pPr latinLnBrk="1"/>
          <a:endParaRPr lang="ko-KR" altLang="en-US"/>
        </a:p>
      </dgm:t>
    </dgm:pt>
    <dgm:pt modelId="{EB0B7F91-29D7-4C05-A3BC-8FCE7C3BCA46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암호화 강도 약함</a:t>
          </a:r>
          <a:endParaRPr lang="ko-KR" altLang="en-US" sz="1500" dirty="0"/>
        </a:p>
      </dgm:t>
    </dgm:pt>
    <dgm:pt modelId="{DC47F0B4-874F-4661-810A-9061D1BE7989}" type="parTrans" cxnId="{1DB4D406-A414-4544-9E70-E0034FF2C4C3}">
      <dgm:prSet/>
      <dgm:spPr/>
      <dgm:t>
        <a:bodyPr/>
        <a:lstStyle/>
        <a:p>
          <a:pPr latinLnBrk="1"/>
          <a:endParaRPr lang="ko-KR" altLang="en-US"/>
        </a:p>
      </dgm:t>
    </dgm:pt>
    <dgm:pt modelId="{D572AB0F-DB58-47C3-A0B4-A4204C12768A}" type="sibTrans" cxnId="{1DB4D406-A414-4544-9E70-E0034FF2C4C3}">
      <dgm:prSet/>
      <dgm:spPr/>
      <dgm:t>
        <a:bodyPr/>
        <a:lstStyle/>
        <a:p>
          <a:pPr latinLnBrk="1"/>
          <a:endParaRPr lang="ko-KR" altLang="en-US"/>
        </a:p>
      </dgm:t>
    </dgm:pt>
    <dgm:pt modelId="{B6006F3F-6558-45FC-A023-5B8F0E21DEFB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GSM A5/1, RC4</a:t>
          </a:r>
          <a:endParaRPr lang="ko-KR" altLang="en-US" sz="1500" dirty="0"/>
        </a:p>
      </dgm:t>
    </dgm:pt>
    <dgm:pt modelId="{88D803E6-7775-49D5-9902-FA738DA57435}" type="parTrans" cxnId="{5DA7B43C-0BDF-4893-AA40-F2487867222D}">
      <dgm:prSet/>
      <dgm:spPr/>
      <dgm:t>
        <a:bodyPr/>
        <a:lstStyle/>
        <a:p>
          <a:pPr latinLnBrk="1"/>
          <a:endParaRPr lang="ko-KR" altLang="en-US"/>
        </a:p>
      </dgm:t>
    </dgm:pt>
    <dgm:pt modelId="{8E4B1B76-2580-4826-80A8-43307B3536A7}" type="sibTrans" cxnId="{5DA7B43C-0BDF-4893-AA40-F2487867222D}">
      <dgm:prSet/>
      <dgm:spPr/>
      <dgm:t>
        <a:bodyPr/>
        <a:lstStyle/>
        <a:p>
          <a:pPr latinLnBrk="1"/>
          <a:endParaRPr lang="ko-KR" altLang="en-US"/>
        </a:p>
      </dgm:t>
    </dgm:pt>
    <dgm:pt modelId="{0AF474AE-264F-4BCA-80B8-9DFF3345BCAA}" type="pres">
      <dgm:prSet presAssocID="{987F0920-3ADC-4EE6-8A6A-E0168202A0A3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0B643D-C579-4173-B607-5ED1E5B4667E}" type="pres">
      <dgm:prSet presAssocID="{AD7999E3-591C-4B63-9950-C8AF15A23DC3}" presName="compositeNode" presStyleCnt="0">
        <dgm:presLayoutVars>
          <dgm:bulletEnabled val="1"/>
        </dgm:presLayoutVars>
      </dgm:prSet>
      <dgm:spPr/>
    </dgm:pt>
    <dgm:pt modelId="{CE030096-E352-45B4-A218-DEB6A9E6D114}" type="pres">
      <dgm:prSet presAssocID="{AD7999E3-591C-4B63-9950-C8AF15A23DC3}" presName="image" presStyleLbl="fgImgPlace1" presStyleIdx="0" presStyleCnt="2" custScaleX="90909" custScaleY="90909" custLinFactX="23760" custLinFactNeighborX="100000" custLinFactNeighborY="-7809"/>
      <dgm:spPr/>
    </dgm:pt>
    <dgm:pt modelId="{B40B8967-C2BA-4554-A16E-46333463A06B}" type="pres">
      <dgm:prSet presAssocID="{AD7999E3-591C-4B63-9950-C8AF15A23DC3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97B401-02FA-401A-82E8-91CCB0323953}" type="pres">
      <dgm:prSet presAssocID="{AD7999E3-591C-4B63-9950-C8AF15A23DC3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C4C694-6D80-4D93-BD65-9341E36552B0}" type="pres">
      <dgm:prSet presAssocID="{2FF10EF3-A990-458D-90DC-C904914DC66C}" presName="sibTrans" presStyleCnt="0"/>
      <dgm:spPr/>
    </dgm:pt>
    <dgm:pt modelId="{BE9EC322-03A4-4896-A46B-560F56231502}" type="pres">
      <dgm:prSet presAssocID="{FA4B7520-0D6D-4768-8A53-F4E78F14C422}" presName="compositeNode" presStyleCnt="0">
        <dgm:presLayoutVars>
          <dgm:bulletEnabled val="1"/>
        </dgm:presLayoutVars>
      </dgm:prSet>
      <dgm:spPr/>
    </dgm:pt>
    <dgm:pt modelId="{9752746F-05A0-449C-82D7-AE8F03711381}" type="pres">
      <dgm:prSet presAssocID="{FA4B7520-0D6D-4768-8A53-F4E78F14C422}" presName="image" presStyleLbl="fgImgPlace1" presStyleIdx="1" presStyleCnt="2" custLinFactX="25724" custLinFactNeighborX="100000" custLinFactNeighborY="-11548"/>
      <dgm:spPr/>
    </dgm:pt>
    <dgm:pt modelId="{CA85C410-A171-44F5-9DE3-A772AC198684}" type="pres">
      <dgm:prSet presAssocID="{FA4B7520-0D6D-4768-8A53-F4E78F14C422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33216C-9458-475D-9631-D36E0E535EE8}" type="pres">
      <dgm:prSet presAssocID="{FA4B7520-0D6D-4768-8A53-F4E78F14C422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E6370A-8027-4500-8AF4-388BBF0F2023}" type="presOf" srcId="{AD7999E3-591C-4B63-9950-C8AF15A23DC3}" destId="{6797B401-02FA-401A-82E8-91CCB0323953}" srcOrd="0" destOrd="0" presId="urn:microsoft.com/office/officeart/2005/8/layout/hList2"/>
    <dgm:cxn modelId="{8363D9B9-1B46-4C1D-945F-4F4417BEFC29}" type="presOf" srcId="{B6006F3F-6558-45FC-A023-5B8F0E21DEFB}" destId="{CA85C410-A171-44F5-9DE3-A772AC198684}" srcOrd="0" destOrd="3" presId="urn:microsoft.com/office/officeart/2005/8/layout/hList2"/>
    <dgm:cxn modelId="{55BCB043-E445-4CF2-844A-3867763FD375}" type="presOf" srcId="{87F0B740-B27C-4F85-AD8C-15CE4293B381}" destId="{B40B8967-C2BA-4554-A16E-46333463A06B}" srcOrd="0" destOrd="1" presId="urn:microsoft.com/office/officeart/2005/8/layout/hList2"/>
    <dgm:cxn modelId="{2A50A0A6-81DC-4487-8792-AAD4A3B62E79}" srcId="{AD7999E3-591C-4B63-9950-C8AF15A23DC3}" destId="{87F0B740-B27C-4F85-AD8C-15CE4293B381}" srcOrd="1" destOrd="0" parTransId="{2D0437A6-2B03-460B-8E5C-5C86F8A6AA50}" sibTransId="{98942CA8-2007-4599-BCDF-E2A9E8A0C96B}"/>
    <dgm:cxn modelId="{CBA072E3-2CE7-4757-9109-820FFD59D52C}" srcId="{987F0920-3ADC-4EE6-8A6A-E0168202A0A3}" destId="{FA4B7520-0D6D-4768-8A53-F4E78F14C422}" srcOrd="1" destOrd="0" parTransId="{BA4019A3-6804-42CB-9262-166ED69DB680}" sibTransId="{15B24BAD-E57F-4FC6-8B6D-A701B277E3EB}"/>
    <dgm:cxn modelId="{3F756399-21D0-44D0-9999-6C52E612ABE1}" srcId="{987F0920-3ADC-4EE6-8A6A-E0168202A0A3}" destId="{AD7999E3-591C-4B63-9950-C8AF15A23DC3}" srcOrd="0" destOrd="0" parTransId="{EEC8C93B-2411-4393-98EF-5AACDEB18DEC}" sibTransId="{2FF10EF3-A990-458D-90DC-C904914DC66C}"/>
    <dgm:cxn modelId="{C978C8F3-F7D1-4BBE-8B7C-D1E1FCA1C1CA}" srcId="{FA4B7520-0D6D-4768-8A53-F4E78F14C422}" destId="{5F847AB2-09BE-422C-826B-031FE5BC806B}" srcOrd="0" destOrd="0" parTransId="{47BE74EB-0439-4FCA-81CE-321C1614FE58}" sibTransId="{C02AE2A2-D066-46FD-B42F-7F9EC4B71C36}"/>
    <dgm:cxn modelId="{20348616-C94A-4E3D-B674-925A112B2270}" srcId="{AD7999E3-591C-4B63-9950-C8AF15A23DC3}" destId="{F68EA7FB-CD8F-418A-B9D8-D5B82CBF0725}" srcOrd="0" destOrd="0" parTransId="{8F1E3AD0-B6C4-41FE-8070-1344E8577876}" sibTransId="{A572184D-8746-4CC4-AD89-CB4700CA6A08}"/>
    <dgm:cxn modelId="{F7F31C4E-4410-49D3-9057-AADF707B4392}" srcId="{AD7999E3-591C-4B63-9950-C8AF15A23DC3}" destId="{1493D6AB-4D20-4A4F-A20F-9B9C988F9D15}" srcOrd="2" destOrd="0" parTransId="{C92D8C9C-323C-47D1-BF7B-AB14F765BC13}" sibTransId="{4358A390-3DBB-463B-A34D-424FA0F5AA6B}"/>
    <dgm:cxn modelId="{84808228-8D39-437B-949C-A544B40FB23E}" type="presOf" srcId="{7952C6C0-4FB4-46B5-AE1A-11CA6D45330B}" destId="{B40B8967-C2BA-4554-A16E-46333463A06B}" srcOrd="0" destOrd="4" presId="urn:microsoft.com/office/officeart/2005/8/layout/hList2"/>
    <dgm:cxn modelId="{5DA7B43C-0BDF-4893-AA40-F2487867222D}" srcId="{FA4B7520-0D6D-4768-8A53-F4E78F14C422}" destId="{B6006F3F-6558-45FC-A023-5B8F0E21DEFB}" srcOrd="3" destOrd="0" parTransId="{88D803E6-7775-49D5-9902-FA738DA57435}" sibTransId="{8E4B1B76-2580-4826-80A8-43307B3536A7}"/>
    <dgm:cxn modelId="{86BCB88D-EAF5-4D40-8B99-D12B9C885A38}" type="presOf" srcId="{1493D6AB-4D20-4A4F-A20F-9B9C988F9D15}" destId="{B40B8967-C2BA-4554-A16E-46333463A06B}" srcOrd="0" destOrd="2" presId="urn:microsoft.com/office/officeart/2005/8/layout/hList2"/>
    <dgm:cxn modelId="{F8EC1BFC-D142-4F4D-A93C-76E4ADB36F29}" type="presOf" srcId="{F68EA7FB-CD8F-418A-B9D8-D5B82CBF0725}" destId="{B40B8967-C2BA-4554-A16E-46333463A06B}" srcOrd="0" destOrd="0" presId="urn:microsoft.com/office/officeart/2005/8/layout/hList2"/>
    <dgm:cxn modelId="{092DE2EC-3247-42C4-A402-F8F737E12EB0}" type="presOf" srcId="{EB0B7F91-29D7-4C05-A3BC-8FCE7C3BCA46}" destId="{CA85C410-A171-44F5-9DE3-A772AC198684}" srcOrd="0" destOrd="1" presId="urn:microsoft.com/office/officeart/2005/8/layout/hList2"/>
    <dgm:cxn modelId="{5630CFF3-756E-4C52-A31C-E2B85E618733}" srcId="{AD7999E3-591C-4B63-9950-C8AF15A23DC3}" destId="{ECB256B4-0091-4F0F-91B7-6482A9CC21C7}" srcOrd="3" destOrd="0" parTransId="{9BBD67D7-DA96-4ABB-89C6-9294B30928CF}" sibTransId="{D3948754-75CF-41CA-B173-4BE270F0D10D}"/>
    <dgm:cxn modelId="{6676FA32-1959-4D83-86F0-F9DF363A5D80}" type="presOf" srcId="{2B08D6BB-94CB-4EFE-8DD5-570D36D0855D}" destId="{CA85C410-A171-44F5-9DE3-A772AC198684}" srcOrd="0" destOrd="2" presId="urn:microsoft.com/office/officeart/2005/8/layout/hList2"/>
    <dgm:cxn modelId="{5E7A5D57-65E7-44BC-A353-B8ED39CB13C1}" srcId="{AD7999E3-591C-4B63-9950-C8AF15A23DC3}" destId="{65139FA1-0656-4382-9F1A-FF2CA81CBC0B}" srcOrd="5" destOrd="0" parTransId="{3910FA31-A4C1-49BE-AA4B-733A7F8EC7D5}" sibTransId="{83F5E82C-D203-4F05-8222-FCDD3FF8F3DE}"/>
    <dgm:cxn modelId="{1DB4D406-A414-4544-9E70-E0034FF2C4C3}" srcId="{FA4B7520-0D6D-4768-8A53-F4E78F14C422}" destId="{EB0B7F91-29D7-4C05-A3BC-8FCE7C3BCA46}" srcOrd="1" destOrd="0" parTransId="{DC47F0B4-874F-4661-810A-9061D1BE7989}" sibTransId="{D572AB0F-DB58-47C3-A0B4-A4204C12768A}"/>
    <dgm:cxn modelId="{4A212C68-CA9E-4C22-9F53-015A63034290}" srcId="{AD7999E3-591C-4B63-9950-C8AF15A23DC3}" destId="{7952C6C0-4FB4-46B5-AE1A-11CA6D45330B}" srcOrd="4" destOrd="0" parTransId="{376CA283-761F-4790-8075-1E5ED6EBBEFA}" sibTransId="{67D8598F-943F-4DE1-A578-2C0CC6CB4AAD}"/>
    <dgm:cxn modelId="{E7C02B25-1CEF-46AC-8D81-908DB7F567A4}" type="presOf" srcId="{5F847AB2-09BE-422C-826B-031FE5BC806B}" destId="{CA85C410-A171-44F5-9DE3-A772AC198684}" srcOrd="0" destOrd="0" presId="urn:microsoft.com/office/officeart/2005/8/layout/hList2"/>
    <dgm:cxn modelId="{7FD1D627-A9D9-4D5A-BC7C-74A8D2C501C2}" srcId="{FA4B7520-0D6D-4768-8A53-F4E78F14C422}" destId="{2B08D6BB-94CB-4EFE-8DD5-570D36D0855D}" srcOrd="2" destOrd="0" parTransId="{74C7F577-418C-413B-AC6E-80AF553AA899}" sibTransId="{04E23738-4836-4A12-90F0-F9C3A05FB099}"/>
    <dgm:cxn modelId="{65EAD2C6-1078-4254-A827-0394F5CAB7B7}" type="presOf" srcId="{ECB256B4-0091-4F0F-91B7-6482A9CC21C7}" destId="{B40B8967-C2BA-4554-A16E-46333463A06B}" srcOrd="0" destOrd="3" presId="urn:microsoft.com/office/officeart/2005/8/layout/hList2"/>
    <dgm:cxn modelId="{AF221994-5FE5-4A39-A471-65632F6740E1}" type="presOf" srcId="{987F0920-3ADC-4EE6-8A6A-E0168202A0A3}" destId="{0AF474AE-264F-4BCA-80B8-9DFF3345BCAA}" srcOrd="0" destOrd="0" presId="urn:microsoft.com/office/officeart/2005/8/layout/hList2"/>
    <dgm:cxn modelId="{DB7D1BB8-FFD8-4BEE-BB0B-B421AAD64B10}" type="presOf" srcId="{65139FA1-0656-4382-9F1A-FF2CA81CBC0B}" destId="{B40B8967-C2BA-4554-A16E-46333463A06B}" srcOrd="0" destOrd="5" presId="urn:microsoft.com/office/officeart/2005/8/layout/hList2"/>
    <dgm:cxn modelId="{620C39F7-465A-4A69-BE42-EF332A7C291B}" type="presOf" srcId="{FA4B7520-0D6D-4768-8A53-F4E78F14C422}" destId="{0133216C-9458-475D-9631-D36E0E535EE8}" srcOrd="0" destOrd="0" presId="urn:microsoft.com/office/officeart/2005/8/layout/hList2"/>
    <dgm:cxn modelId="{D895F0E5-AA63-4D47-8C16-16C2EA7D3B26}" type="presParOf" srcId="{0AF474AE-264F-4BCA-80B8-9DFF3345BCAA}" destId="{540B643D-C579-4173-B607-5ED1E5B4667E}" srcOrd="0" destOrd="0" presId="urn:microsoft.com/office/officeart/2005/8/layout/hList2"/>
    <dgm:cxn modelId="{BD4DC288-BF77-4476-B51D-199E13BF4F9D}" type="presParOf" srcId="{540B643D-C579-4173-B607-5ED1E5B4667E}" destId="{CE030096-E352-45B4-A218-DEB6A9E6D114}" srcOrd="0" destOrd="0" presId="urn:microsoft.com/office/officeart/2005/8/layout/hList2"/>
    <dgm:cxn modelId="{DC9FC201-72C4-43CA-BBF0-A781A9982807}" type="presParOf" srcId="{540B643D-C579-4173-B607-5ED1E5B4667E}" destId="{B40B8967-C2BA-4554-A16E-46333463A06B}" srcOrd="1" destOrd="0" presId="urn:microsoft.com/office/officeart/2005/8/layout/hList2"/>
    <dgm:cxn modelId="{BF320659-97C1-499B-BE57-F02C87A3158A}" type="presParOf" srcId="{540B643D-C579-4173-B607-5ED1E5B4667E}" destId="{6797B401-02FA-401A-82E8-91CCB0323953}" srcOrd="2" destOrd="0" presId="urn:microsoft.com/office/officeart/2005/8/layout/hList2"/>
    <dgm:cxn modelId="{8A4F1951-06EC-4D05-AE58-8D8DA3D46A69}" type="presParOf" srcId="{0AF474AE-264F-4BCA-80B8-9DFF3345BCAA}" destId="{F0C4C694-6D80-4D93-BD65-9341E36552B0}" srcOrd="1" destOrd="0" presId="urn:microsoft.com/office/officeart/2005/8/layout/hList2"/>
    <dgm:cxn modelId="{1D391201-F745-4041-9C38-012410A9384E}" type="presParOf" srcId="{0AF474AE-264F-4BCA-80B8-9DFF3345BCAA}" destId="{BE9EC322-03A4-4896-A46B-560F56231502}" srcOrd="2" destOrd="0" presId="urn:microsoft.com/office/officeart/2005/8/layout/hList2"/>
    <dgm:cxn modelId="{AE1C8145-1A0B-49A5-9606-94A6BDD6D1C8}" type="presParOf" srcId="{BE9EC322-03A4-4896-A46B-560F56231502}" destId="{9752746F-05A0-449C-82D7-AE8F03711381}" srcOrd="0" destOrd="0" presId="urn:microsoft.com/office/officeart/2005/8/layout/hList2"/>
    <dgm:cxn modelId="{CFCA5F42-8E75-4BB5-92E8-7B74E0B013E7}" type="presParOf" srcId="{BE9EC322-03A4-4896-A46B-560F56231502}" destId="{CA85C410-A171-44F5-9DE3-A772AC198684}" srcOrd="1" destOrd="0" presId="urn:microsoft.com/office/officeart/2005/8/layout/hList2"/>
    <dgm:cxn modelId="{15F5DC33-B4BC-4DB6-AE5C-90A5D61921FE}" type="presParOf" srcId="{BE9EC322-03A4-4896-A46B-560F56231502}" destId="{0133216C-9458-475D-9631-D36E0E535EE8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B2737-AE87-4AEC-8F73-F4E708F761B0}" type="doc">
      <dgm:prSet loTypeId="urn:microsoft.com/office/officeart/2005/8/layout/vProcess5" loCatId="process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BA9A3AB1-1622-4989-8AD3-620D4D75E75D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메시지치환 </a:t>
          </a:r>
          <a:r>
            <a:rPr lang="en-US" altLang="ko-KR" sz="2000" dirty="0" smtClean="0"/>
            <a:t>: </a:t>
          </a:r>
          <a:r>
            <a:rPr lang="ko-KR" altLang="en-US" sz="2000" dirty="0" err="1" smtClean="0"/>
            <a:t>평문을</a:t>
          </a:r>
          <a:r>
            <a:rPr lang="ko-KR" altLang="en-US" sz="2000" dirty="0" smtClean="0"/>
            <a:t> </a:t>
          </a:r>
          <a:r>
            <a:rPr lang="en-US" altLang="ko-KR" sz="2000" dirty="0" smtClean="0"/>
            <a:t>64bit</a:t>
          </a:r>
          <a:r>
            <a:rPr lang="ko-KR" altLang="en-US" sz="2000" dirty="0" smtClean="0"/>
            <a:t>로 나눠 재배치 </a:t>
          </a:r>
          <a:r>
            <a:rPr lang="en-US" altLang="ko-KR" sz="2000" dirty="0" smtClean="0"/>
            <a:t>(IP</a:t>
          </a:r>
          <a:r>
            <a:rPr lang="ko-KR" altLang="en-US" sz="2000" dirty="0" smtClean="0"/>
            <a:t>단계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74AD195B-DFAF-4737-AAAA-DBB424A68C7D}" type="parTrans" cxnId="{F16FE73C-6942-4458-8475-71F67F6B09DA}">
      <dgm:prSet/>
      <dgm:spPr/>
      <dgm:t>
        <a:bodyPr/>
        <a:lstStyle/>
        <a:p>
          <a:pPr latinLnBrk="1"/>
          <a:endParaRPr lang="ko-KR" altLang="en-US"/>
        </a:p>
      </dgm:t>
    </dgm:pt>
    <dgm:pt modelId="{F78BE772-27E6-4216-B600-0113F28CEF35}" type="sibTrans" cxnId="{F16FE73C-6942-4458-8475-71F67F6B09DA}">
      <dgm:prSet/>
      <dgm:spPr/>
      <dgm:t>
        <a:bodyPr/>
        <a:lstStyle/>
        <a:p>
          <a:pPr latinLnBrk="1"/>
          <a:endParaRPr lang="ko-KR" altLang="en-US"/>
        </a:p>
      </dgm:t>
    </dgm:pt>
    <dgm:pt modelId="{F7275AA9-B0E2-4E49-8C15-A7D70728EDFD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좌우분리 </a:t>
          </a:r>
          <a:r>
            <a:rPr lang="en-US" altLang="ko-KR" sz="2000" dirty="0" smtClean="0"/>
            <a:t>: 32bit</a:t>
          </a:r>
          <a:r>
            <a:rPr lang="ko-KR" altLang="en-US" sz="2000" dirty="0" smtClean="0"/>
            <a:t>씩 좌우로 나눔</a:t>
          </a:r>
          <a:endParaRPr lang="ko-KR" altLang="en-US" sz="2000" dirty="0"/>
        </a:p>
      </dgm:t>
    </dgm:pt>
    <dgm:pt modelId="{1B4E8083-2CCA-4B37-B45C-8EF2D55C8EA0}" type="parTrans" cxnId="{28A2307E-0BD5-481D-A4B5-6FA5E2B33B02}">
      <dgm:prSet/>
      <dgm:spPr/>
      <dgm:t>
        <a:bodyPr/>
        <a:lstStyle/>
        <a:p>
          <a:pPr latinLnBrk="1"/>
          <a:endParaRPr lang="ko-KR" altLang="en-US"/>
        </a:p>
      </dgm:t>
    </dgm:pt>
    <dgm:pt modelId="{F1B771C6-6454-4B90-AF66-ABDCDE8BE254}" type="sibTrans" cxnId="{28A2307E-0BD5-481D-A4B5-6FA5E2B33B02}">
      <dgm:prSet/>
      <dgm:spPr/>
      <dgm:t>
        <a:bodyPr/>
        <a:lstStyle/>
        <a:p>
          <a:pPr latinLnBrk="1"/>
          <a:endParaRPr lang="ko-KR" altLang="en-US"/>
        </a:p>
      </dgm:t>
    </dgm:pt>
    <dgm:pt modelId="{B1F6E5A8-AA08-4A6F-BE16-A6BE540AB368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16</a:t>
          </a:r>
          <a:r>
            <a:rPr lang="ko-KR" altLang="en-US" sz="1600" dirty="0" smtClean="0"/>
            <a:t>라운드 진행 </a:t>
          </a:r>
          <a:r>
            <a:rPr lang="en-US" altLang="ko-KR" sz="1600" dirty="0" smtClean="0"/>
            <a:t>: </a:t>
          </a:r>
          <a:r>
            <a:rPr lang="ko-KR" altLang="en-US" sz="1600" dirty="0" smtClean="0"/>
            <a:t>오른쪽 값을 확장치환</a:t>
          </a:r>
          <a:r>
            <a:rPr lang="en-US" altLang="ko-KR" sz="1600" dirty="0" smtClean="0"/>
            <a:t>, </a:t>
          </a:r>
        </a:p>
        <a:p>
          <a:pPr latinLnBrk="1"/>
          <a:r>
            <a:rPr lang="en-US" altLang="ko-KR" sz="1600" dirty="0" smtClean="0"/>
            <a:t>                               S-Box, P-Box</a:t>
          </a:r>
          <a:r>
            <a:rPr lang="ko-KR" altLang="en-US" sz="1600" dirty="0" smtClean="0"/>
            <a:t>단계를 거쳐서 값을 도출</a:t>
          </a:r>
          <a:endParaRPr lang="ko-KR" altLang="en-US" sz="1600" dirty="0"/>
        </a:p>
      </dgm:t>
    </dgm:pt>
    <dgm:pt modelId="{1D434B61-421D-47C4-8950-1846AC2AA371}" type="parTrans" cxnId="{04C540E7-A071-419E-A250-971B178BDF37}">
      <dgm:prSet/>
      <dgm:spPr/>
      <dgm:t>
        <a:bodyPr/>
        <a:lstStyle/>
        <a:p>
          <a:pPr latinLnBrk="1"/>
          <a:endParaRPr lang="ko-KR" altLang="en-US"/>
        </a:p>
      </dgm:t>
    </dgm:pt>
    <dgm:pt modelId="{3A6EBC93-93CF-4808-A43D-AD1F1E91B367}" type="sibTrans" cxnId="{04C540E7-A071-419E-A250-971B178BDF37}">
      <dgm:prSet/>
      <dgm:spPr/>
      <dgm:t>
        <a:bodyPr/>
        <a:lstStyle/>
        <a:p>
          <a:pPr latinLnBrk="1"/>
          <a:endParaRPr lang="ko-KR" altLang="en-US"/>
        </a:p>
      </dgm:t>
    </dgm:pt>
    <dgm:pt modelId="{326E88D6-D367-4F64-A9F8-65CF38A121D7}">
      <dgm:prSet phldrT="[텍스트]"/>
      <dgm:spPr/>
      <dgm:t>
        <a:bodyPr/>
        <a:lstStyle/>
        <a:p>
          <a:pPr latinLnBrk="1"/>
          <a:r>
            <a:rPr lang="ko-KR" altLang="en-US" dirty="0" smtClean="0"/>
            <a:t>메시지 </a:t>
          </a:r>
          <a:r>
            <a:rPr lang="ko-KR" altLang="en-US" dirty="0" err="1" smtClean="0"/>
            <a:t>역치환</a:t>
          </a:r>
          <a:r>
            <a:rPr lang="ko-KR" altLang="en-US" dirty="0" smtClean="0"/>
            <a:t> </a:t>
          </a:r>
          <a:r>
            <a:rPr lang="en-US" altLang="ko-KR" dirty="0" smtClean="0"/>
            <a:t>: </a:t>
          </a:r>
          <a:r>
            <a:rPr lang="ko-KR" altLang="en-US" dirty="0" smtClean="0"/>
            <a:t>메시지 치환을 역으로 </a:t>
          </a:r>
          <a:r>
            <a:rPr lang="ko-KR" altLang="en-US" dirty="0" err="1" smtClean="0"/>
            <a:t>한것</a:t>
          </a:r>
          <a:r>
            <a:rPr lang="en-US" altLang="ko-KR" dirty="0" smtClean="0"/>
            <a:t>(FP</a:t>
          </a:r>
          <a:r>
            <a:rPr lang="ko-KR" altLang="en-US" dirty="0" smtClean="0"/>
            <a:t>단계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5F474CFE-D7FB-4BB4-BD7B-0BE134935B63}" type="parTrans" cxnId="{1820E7C0-4274-47F5-A551-BB5C032FAD61}">
      <dgm:prSet/>
      <dgm:spPr/>
      <dgm:t>
        <a:bodyPr/>
        <a:lstStyle/>
        <a:p>
          <a:pPr latinLnBrk="1"/>
          <a:endParaRPr lang="ko-KR" altLang="en-US"/>
        </a:p>
      </dgm:t>
    </dgm:pt>
    <dgm:pt modelId="{E3F3DE97-DA42-482F-A387-ABD93DEB3803}" type="sibTrans" cxnId="{1820E7C0-4274-47F5-A551-BB5C032FAD61}">
      <dgm:prSet/>
      <dgm:spPr/>
      <dgm:t>
        <a:bodyPr/>
        <a:lstStyle/>
        <a:p>
          <a:pPr latinLnBrk="1"/>
          <a:endParaRPr lang="ko-KR" altLang="en-US"/>
        </a:p>
      </dgm:t>
    </dgm:pt>
    <dgm:pt modelId="{B50CDE97-60FF-4874-A8DA-8355360062AE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암호블록 완성</a:t>
          </a:r>
          <a:r>
            <a:rPr lang="en-US" altLang="ko-KR" sz="2000" dirty="0" smtClean="0"/>
            <a:t>!</a:t>
          </a:r>
          <a:endParaRPr lang="ko-KR" altLang="en-US" sz="2000" dirty="0"/>
        </a:p>
      </dgm:t>
    </dgm:pt>
    <dgm:pt modelId="{E1BDD6BB-BC68-4B6A-ADF9-D2C71838D884}" type="parTrans" cxnId="{12F783EE-FB81-4AFB-90C4-CCE7119F60B8}">
      <dgm:prSet/>
      <dgm:spPr/>
      <dgm:t>
        <a:bodyPr/>
        <a:lstStyle/>
        <a:p>
          <a:pPr latinLnBrk="1"/>
          <a:endParaRPr lang="ko-KR" altLang="en-US"/>
        </a:p>
      </dgm:t>
    </dgm:pt>
    <dgm:pt modelId="{F7B02D4B-E88F-4576-9906-AE7D60087BE9}" type="sibTrans" cxnId="{12F783EE-FB81-4AFB-90C4-CCE7119F60B8}">
      <dgm:prSet/>
      <dgm:spPr/>
      <dgm:t>
        <a:bodyPr/>
        <a:lstStyle/>
        <a:p>
          <a:pPr latinLnBrk="1"/>
          <a:endParaRPr lang="ko-KR" altLang="en-US"/>
        </a:p>
      </dgm:t>
    </dgm:pt>
    <dgm:pt modelId="{2E276560-7027-4077-B0F3-D937ABA651C3}" type="pres">
      <dgm:prSet presAssocID="{231B2737-AE87-4AEC-8F73-F4E708F761B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752817-9934-4901-80C3-31ABED491D31}" type="pres">
      <dgm:prSet presAssocID="{231B2737-AE87-4AEC-8F73-F4E708F761B0}" presName="dummyMaxCanvas" presStyleCnt="0">
        <dgm:presLayoutVars/>
      </dgm:prSet>
      <dgm:spPr/>
    </dgm:pt>
    <dgm:pt modelId="{CB246908-8985-43E0-9E61-5B33730BA693}" type="pres">
      <dgm:prSet presAssocID="{231B2737-AE87-4AEC-8F73-F4E708F761B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82AFC-EB34-4E83-8E50-4B84C688E081}" type="pres">
      <dgm:prSet presAssocID="{231B2737-AE87-4AEC-8F73-F4E708F761B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E7A3E-0242-4B58-8B1F-1A975ACA45D0}" type="pres">
      <dgm:prSet presAssocID="{231B2737-AE87-4AEC-8F73-F4E708F761B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0C3FC-1BE1-4E3A-86EB-5CDBBF033625}" type="pres">
      <dgm:prSet presAssocID="{231B2737-AE87-4AEC-8F73-F4E708F761B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77160F-D8AA-43F6-8E68-B56B75728467}" type="pres">
      <dgm:prSet presAssocID="{231B2737-AE87-4AEC-8F73-F4E708F761B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AB337C-8F20-4754-9CCC-0A616BD51A49}" type="pres">
      <dgm:prSet presAssocID="{231B2737-AE87-4AEC-8F73-F4E708F761B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A548CC-4C0F-483C-A6DD-273119DA068C}" type="pres">
      <dgm:prSet presAssocID="{231B2737-AE87-4AEC-8F73-F4E708F761B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71A239-39B2-4D00-95F9-8224AF83D749}" type="pres">
      <dgm:prSet presAssocID="{231B2737-AE87-4AEC-8F73-F4E708F761B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DF53C2-C39A-4ED3-9F4B-7244A4107F2F}" type="pres">
      <dgm:prSet presAssocID="{231B2737-AE87-4AEC-8F73-F4E708F761B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932798-BAF1-47B2-A818-FBF054C158FA}" type="pres">
      <dgm:prSet presAssocID="{231B2737-AE87-4AEC-8F73-F4E708F761B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67F298-7B15-4A42-83EB-3C1C02A62D18}" type="pres">
      <dgm:prSet presAssocID="{231B2737-AE87-4AEC-8F73-F4E708F761B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E20FF7-E59D-4F1B-9BD7-7B0656459DC6}" type="pres">
      <dgm:prSet presAssocID="{231B2737-AE87-4AEC-8F73-F4E708F761B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B30180-E952-45A9-9A98-32F2C5104D1C}" type="pres">
      <dgm:prSet presAssocID="{231B2737-AE87-4AEC-8F73-F4E708F761B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3A2225-D466-43BA-8AE6-15970DD34CF6}" type="pres">
      <dgm:prSet presAssocID="{231B2737-AE87-4AEC-8F73-F4E708F761B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A250778-49C0-4533-9AD0-433CB3AFC542}" type="presOf" srcId="{326E88D6-D367-4F64-A9F8-65CF38A121D7}" destId="{27B30180-E952-45A9-9A98-32F2C5104D1C}" srcOrd="1" destOrd="0" presId="urn:microsoft.com/office/officeart/2005/8/layout/vProcess5"/>
    <dgm:cxn modelId="{DB8C6E52-2702-4A01-8E27-BF41AEA029E0}" type="presOf" srcId="{BA9A3AB1-1622-4989-8AD3-620D4D75E75D}" destId="{80932798-BAF1-47B2-A818-FBF054C158FA}" srcOrd="1" destOrd="0" presId="urn:microsoft.com/office/officeart/2005/8/layout/vProcess5"/>
    <dgm:cxn modelId="{12F783EE-FB81-4AFB-90C4-CCE7119F60B8}" srcId="{231B2737-AE87-4AEC-8F73-F4E708F761B0}" destId="{B50CDE97-60FF-4874-A8DA-8355360062AE}" srcOrd="4" destOrd="0" parTransId="{E1BDD6BB-BC68-4B6A-ADF9-D2C71838D884}" sibTransId="{F7B02D4B-E88F-4576-9906-AE7D60087BE9}"/>
    <dgm:cxn modelId="{D52A5348-3ED2-4D24-A009-FFEFB2C74A9B}" type="presOf" srcId="{F78BE772-27E6-4216-B600-0113F28CEF35}" destId="{E3AB337C-8F20-4754-9CCC-0A616BD51A49}" srcOrd="0" destOrd="0" presId="urn:microsoft.com/office/officeart/2005/8/layout/vProcess5"/>
    <dgm:cxn modelId="{88485343-567D-4463-8F74-0755F8E7EEB2}" type="presOf" srcId="{326E88D6-D367-4F64-A9F8-65CF38A121D7}" destId="{3F60C3FC-1BE1-4E3A-86EB-5CDBBF033625}" srcOrd="0" destOrd="0" presId="urn:microsoft.com/office/officeart/2005/8/layout/vProcess5"/>
    <dgm:cxn modelId="{F16FE73C-6942-4458-8475-71F67F6B09DA}" srcId="{231B2737-AE87-4AEC-8F73-F4E708F761B0}" destId="{BA9A3AB1-1622-4989-8AD3-620D4D75E75D}" srcOrd="0" destOrd="0" parTransId="{74AD195B-DFAF-4737-AAAA-DBB424A68C7D}" sibTransId="{F78BE772-27E6-4216-B600-0113F28CEF35}"/>
    <dgm:cxn modelId="{636DB92C-5118-4866-BCBF-7FEB6A0CF7C7}" type="presOf" srcId="{BA9A3AB1-1622-4989-8AD3-620D4D75E75D}" destId="{CB246908-8985-43E0-9E61-5B33730BA693}" srcOrd="0" destOrd="0" presId="urn:microsoft.com/office/officeart/2005/8/layout/vProcess5"/>
    <dgm:cxn modelId="{1820E7C0-4274-47F5-A551-BB5C032FAD61}" srcId="{231B2737-AE87-4AEC-8F73-F4E708F761B0}" destId="{326E88D6-D367-4F64-A9F8-65CF38A121D7}" srcOrd="3" destOrd="0" parTransId="{5F474CFE-D7FB-4BB4-BD7B-0BE134935B63}" sibTransId="{E3F3DE97-DA42-482F-A387-ABD93DEB3803}"/>
    <dgm:cxn modelId="{35F3A487-DD15-4287-A1D5-A09C8C6EC8E4}" type="presOf" srcId="{231B2737-AE87-4AEC-8F73-F4E708F761B0}" destId="{2E276560-7027-4077-B0F3-D937ABA651C3}" srcOrd="0" destOrd="0" presId="urn:microsoft.com/office/officeart/2005/8/layout/vProcess5"/>
    <dgm:cxn modelId="{9C6627F2-665B-4322-97C4-CE2756032622}" type="presOf" srcId="{B1F6E5A8-AA08-4A6F-BE16-A6BE540AB368}" destId="{714E7A3E-0242-4B58-8B1F-1A975ACA45D0}" srcOrd="0" destOrd="0" presId="urn:microsoft.com/office/officeart/2005/8/layout/vProcess5"/>
    <dgm:cxn modelId="{28A2307E-0BD5-481D-A4B5-6FA5E2B33B02}" srcId="{231B2737-AE87-4AEC-8F73-F4E708F761B0}" destId="{F7275AA9-B0E2-4E49-8C15-A7D70728EDFD}" srcOrd="1" destOrd="0" parTransId="{1B4E8083-2CCA-4B37-B45C-8EF2D55C8EA0}" sibTransId="{F1B771C6-6454-4B90-AF66-ABDCDE8BE254}"/>
    <dgm:cxn modelId="{270DE609-3448-406C-8815-29CF67994259}" type="presOf" srcId="{B50CDE97-60FF-4874-A8DA-8355360062AE}" destId="{1B3A2225-D466-43BA-8AE6-15970DD34CF6}" srcOrd="1" destOrd="0" presId="urn:microsoft.com/office/officeart/2005/8/layout/vProcess5"/>
    <dgm:cxn modelId="{479A6EC3-3631-492F-9554-104633A62A24}" type="presOf" srcId="{E3F3DE97-DA42-482F-A387-ABD93DEB3803}" destId="{F1DF53C2-C39A-4ED3-9F4B-7244A4107F2F}" srcOrd="0" destOrd="0" presId="urn:microsoft.com/office/officeart/2005/8/layout/vProcess5"/>
    <dgm:cxn modelId="{66CE5C9F-C981-4FCA-80A0-EC2F7D73EAD8}" type="presOf" srcId="{B1F6E5A8-AA08-4A6F-BE16-A6BE540AB368}" destId="{2AE20FF7-E59D-4F1B-9BD7-7B0656459DC6}" srcOrd="1" destOrd="0" presId="urn:microsoft.com/office/officeart/2005/8/layout/vProcess5"/>
    <dgm:cxn modelId="{B1F30A69-CE22-4E71-9139-A75FF86B9DA8}" type="presOf" srcId="{F7275AA9-B0E2-4E49-8C15-A7D70728EDFD}" destId="{D5782AFC-EB34-4E83-8E50-4B84C688E081}" srcOrd="0" destOrd="0" presId="urn:microsoft.com/office/officeart/2005/8/layout/vProcess5"/>
    <dgm:cxn modelId="{8476627B-42EB-4663-B2AB-46D22DEC3829}" type="presOf" srcId="{F7275AA9-B0E2-4E49-8C15-A7D70728EDFD}" destId="{EE67F298-7B15-4A42-83EB-3C1C02A62D18}" srcOrd="1" destOrd="0" presId="urn:microsoft.com/office/officeart/2005/8/layout/vProcess5"/>
    <dgm:cxn modelId="{BCAE7862-E4EE-4113-93FF-E439A71C8B50}" type="presOf" srcId="{F1B771C6-6454-4B90-AF66-ABDCDE8BE254}" destId="{88A548CC-4C0F-483C-A6DD-273119DA068C}" srcOrd="0" destOrd="0" presId="urn:microsoft.com/office/officeart/2005/8/layout/vProcess5"/>
    <dgm:cxn modelId="{EBF1C91B-E1F6-496B-84BE-3E791A0805D2}" type="presOf" srcId="{3A6EBC93-93CF-4808-A43D-AD1F1E91B367}" destId="{0471A239-39B2-4D00-95F9-8224AF83D749}" srcOrd="0" destOrd="0" presId="urn:microsoft.com/office/officeart/2005/8/layout/vProcess5"/>
    <dgm:cxn modelId="{04C540E7-A071-419E-A250-971B178BDF37}" srcId="{231B2737-AE87-4AEC-8F73-F4E708F761B0}" destId="{B1F6E5A8-AA08-4A6F-BE16-A6BE540AB368}" srcOrd="2" destOrd="0" parTransId="{1D434B61-421D-47C4-8950-1846AC2AA371}" sibTransId="{3A6EBC93-93CF-4808-A43D-AD1F1E91B367}"/>
    <dgm:cxn modelId="{561CAF97-4484-412B-871B-AC008F0DE0E0}" type="presOf" srcId="{B50CDE97-60FF-4874-A8DA-8355360062AE}" destId="{F177160F-D8AA-43F6-8E68-B56B75728467}" srcOrd="0" destOrd="0" presId="urn:microsoft.com/office/officeart/2005/8/layout/vProcess5"/>
    <dgm:cxn modelId="{C27BF836-40EE-4EDC-AE43-6F5061D22A89}" type="presParOf" srcId="{2E276560-7027-4077-B0F3-D937ABA651C3}" destId="{D9752817-9934-4901-80C3-31ABED491D31}" srcOrd="0" destOrd="0" presId="urn:microsoft.com/office/officeart/2005/8/layout/vProcess5"/>
    <dgm:cxn modelId="{B6E21B2F-2F47-4DA3-BAB1-1BBDCA096B86}" type="presParOf" srcId="{2E276560-7027-4077-B0F3-D937ABA651C3}" destId="{CB246908-8985-43E0-9E61-5B33730BA693}" srcOrd="1" destOrd="0" presId="urn:microsoft.com/office/officeart/2005/8/layout/vProcess5"/>
    <dgm:cxn modelId="{48401294-1245-4F87-84E1-D9179D358F86}" type="presParOf" srcId="{2E276560-7027-4077-B0F3-D937ABA651C3}" destId="{D5782AFC-EB34-4E83-8E50-4B84C688E081}" srcOrd="2" destOrd="0" presId="urn:microsoft.com/office/officeart/2005/8/layout/vProcess5"/>
    <dgm:cxn modelId="{5E32EF24-846C-485D-B79D-CF8E3AFE3D93}" type="presParOf" srcId="{2E276560-7027-4077-B0F3-D937ABA651C3}" destId="{714E7A3E-0242-4B58-8B1F-1A975ACA45D0}" srcOrd="3" destOrd="0" presId="urn:microsoft.com/office/officeart/2005/8/layout/vProcess5"/>
    <dgm:cxn modelId="{CC3B6582-9E92-44B5-8F8E-57E4E31352E0}" type="presParOf" srcId="{2E276560-7027-4077-B0F3-D937ABA651C3}" destId="{3F60C3FC-1BE1-4E3A-86EB-5CDBBF033625}" srcOrd="4" destOrd="0" presId="urn:microsoft.com/office/officeart/2005/8/layout/vProcess5"/>
    <dgm:cxn modelId="{F918133E-5BCC-48CB-9F53-46725F232620}" type="presParOf" srcId="{2E276560-7027-4077-B0F3-D937ABA651C3}" destId="{F177160F-D8AA-43F6-8E68-B56B75728467}" srcOrd="5" destOrd="0" presId="urn:microsoft.com/office/officeart/2005/8/layout/vProcess5"/>
    <dgm:cxn modelId="{302DB615-D310-469F-96D3-3448EB88AF6E}" type="presParOf" srcId="{2E276560-7027-4077-B0F3-D937ABA651C3}" destId="{E3AB337C-8F20-4754-9CCC-0A616BD51A49}" srcOrd="6" destOrd="0" presId="urn:microsoft.com/office/officeart/2005/8/layout/vProcess5"/>
    <dgm:cxn modelId="{62BC445F-F04D-40BF-8DF9-A517702EDB66}" type="presParOf" srcId="{2E276560-7027-4077-B0F3-D937ABA651C3}" destId="{88A548CC-4C0F-483C-A6DD-273119DA068C}" srcOrd="7" destOrd="0" presId="urn:microsoft.com/office/officeart/2005/8/layout/vProcess5"/>
    <dgm:cxn modelId="{E36DB43C-4070-4A6B-A1BF-0217B9E417FE}" type="presParOf" srcId="{2E276560-7027-4077-B0F3-D937ABA651C3}" destId="{0471A239-39B2-4D00-95F9-8224AF83D749}" srcOrd="8" destOrd="0" presId="urn:microsoft.com/office/officeart/2005/8/layout/vProcess5"/>
    <dgm:cxn modelId="{B3AE47AC-0FD5-4CED-B8ED-BE5863E17BA0}" type="presParOf" srcId="{2E276560-7027-4077-B0F3-D937ABA651C3}" destId="{F1DF53C2-C39A-4ED3-9F4B-7244A4107F2F}" srcOrd="9" destOrd="0" presId="urn:microsoft.com/office/officeart/2005/8/layout/vProcess5"/>
    <dgm:cxn modelId="{68A20F7A-283B-48CD-9557-B2F550EE1349}" type="presParOf" srcId="{2E276560-7027-4077-B0F3-D937ABA651C3}" destId="{80932798-BAF1-47B2-A818-FBF054C158FA}" srcOrd="10" destOrd="0" presId="urn:microsoft.com/office/officeart/2005/8/layout/vProcess5"/>
    <dgm:cxn modelId="{F55BBAF0-D9FC-46BC-BC60-AFC2D9FE3E24}" type="presParOf" srcId="{2E276560-7027-4077-B0F3-D937ABA651C3}" destId="{EE67F298-7B15-4A42-83EB-3C1C02A62D18}" srcOrd="11" destOrd="0" presId="urn:microsoft.com/office/officeart/2005/8/layout/vProcess5"/>
    <dgm:cxn modelId="{9FEFEDF5-3663-4C8F-9935-ADE042FBFF26}" type="presParOf" srcId="{2E276560-7027-4077-B0F3-D937ABA651C3}" destId="{2AE20FF7-E59D-4F1B-9BD7-7B0656459DC6}" srcOrd="12" destOrd="0" presId="urn:microsoft.com/office/officeart/2005/8/layout/vProcess5"/>
    <dgm:cxn modelId="{88807257-BBE0-46B3-9C5E-11DF64766F0C}" type="presParOf" srcId="{2E276560-7027-4077-B0F3-D937ABA651C3}" destId="{27B30180-E952-45A9-9A98-32F2C5104D1C}" srcOrd="13" destOrd="0" presId="urn:microsoft.com/office/officeart/2005/8/layout/vProcess5"/>
    <dgm:cxn modelId="{6D417826-E2FC-4D80-BE6B-043BE255D18C}" type="presParOf" srcId="{2E276560-7027-4077-B0F3-D937ABA651C3}" destId="{1B3A2225-D466-43BA-8AE6-15970DD34CF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1B2737-AE87-4AEC-8F73-F4E708F761B0}" type="doc">
      <dgm:prSet loTypeId="urn:microsoft.com/office/officeart/2005/8/layout/vProcess5" loCatId="process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BA9A3AB1-1622-4989-8AD3-620D4D75E75D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차등적으로 </a:t>
          </a:r>
          <a:r>
            <a:rPr lang="en-US" altLang="ko-KR" sz="1800" dirty="0" smtClean="0"/>
            <a:t>10Round, 12’’, 14’’</a:t>
          </a:r>
          <a:r>
            <a:rPr lang="ko-KR" altLang="en-US" sz="1800" dirty="0" smtClean="0"/>
            <a:t>로 구성</a:t>
          </a:r>
          <a:r>
            <a:rPr lang="en-US" altLang="ko-KR" sz="1800" dirty="0" smtClean="0"/>
            <a:t>, </a:t>
          </a:r>
          <a:endParaRPr lang="ko-KR" altLang="en-US" sz="1800" dirty="0"/>
        </a:p>
      </dgm:t>
    </dgm:pt>
    <dgm:pt modelId="{74AD195B-DFAF-4737-AAAA-DBB424A68C7D}" type="parTrans" cxnId="{F16FE73C-6942-4458-8475-71F67F6B09DA}">
      <dgm:prSet/>
      <dgm:spPr/>
      <dgm:t>
        <a:bodyPr/>
        <a:lstStyle/>
        <a:p>
          <a:pPr latinLnBrk="1"/>
          <a:endParaRPr lang="ko-KR" altLang="en-US"/>
        </a:p>
      </dgm:t>
    </dgm:pt>
    <dgm:pt modelId="{F78BE772-27E6-4216-B600-0113F28CEF35}" type="sibTrans" cxnId="{F16FE73C-6942-4458-8475-71F67F6B09DA}">
      <dgm:prSet/>
      <dgm:spPr/>
      <dgm:t>
        <a:bodyPr/>
        <a:lstStyle/>
        <a:p>
          <a:pPr latinLnBrk="1"/>
          <a:endParaRPr lang="ko-KR" altLang="en-US"/>
        </a:p>
      </dgm:t>
    </dgm:pt>
    <dgm:pt modelId="{F7275AA9-B0E2-4E49-8C15-A7D70728EDFD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Add Round Key : </a:t>
          </a:r>
          <a:r>
            <a:rPr lang="ko-KR" altLang="en-US" sz="1800" b="0" i="0" dirty="0" smtClean="0"/>
            <a:t>데이터를</a:t>
          </a:r>
          <a:r>
            <a:rPr lang="en-US" altLang="ko-KR" sz="1800" b="0" i="0" dirty="0" smtClean="0"/>
            <a:t> </a:t>
          </a:r>
          <a:r>
            <a:rPr lang="ko-KR" altLang="en-US" sz="1800" b="0" i="0" dirty="0" smtClean="0"/>
            <a:t>행렬에 넣어 키와 </a:t>
          </a:r>
          <a:r>
            <a:rPr lang="en-US" altLang="ko-KR" sz="1800" b="0" i="0" dirty="0" smtClean="0"/>
            <a:t>XOR </a:t>
          </a:r>
          <a:r>
            <a:rPr lang="ko-KR" altLang="en-US" sz="1800" b="0" i="0" dirty="0" smtClean="0"/>
            <a:t>한다</a:t>
          </a:r>
          <a:r>
            <a:rPr lang="en-US" altLang="ko-KR" sz="1800" b="0" i="0" dirty="0" smtClean="0"/>
            <a:t>.</a:t>
          </a:r>
        </a:p>
        <a:p>
          <a:pPr latinLnBrk="1"/>
          <a:r>
            <a:rPr lang="en-US" altLang="ko-KR" sz="1800" b="0" i="0" dirty="0" smtClean="0"/>
            <a:t>                            </a:t>
          </a:r>
          <a:r>
            <a:rPr lang="ko-KR" altLang="en-US" sz="1800" b="0" i="0" dirty="0" smtClean="0"/>
            <a:t>키는 키 </a:t>
          </a:r>
          <a:r>
            <a:rPr lang="ko-KR" altLang="en-US" sz="1800" b="0" i="0" dirty="0" err="1" smtClean="0"/>
            <a:t>스케쥴러에</a:t>
          </a:r>
          <a:r>
            <a:rPr lang="ko-KR" altLang="en-US" sz="1800" b="0" i="0" dirty="0" smtClean="0"/>
            <a:t> 의해 생성</a:t>
          </a:r>
          <a:endParaRPr lang="ko-KR" altLang="en-US" sz="1800" dirty="0"/>
        </a:p>
      </dgm:t>
    </dgm:pt>
    <dgm:pt modelId="{1B4E8083-2CCA-4B37-B45C-8EF2D55C8EA0}" type="parTrans" cxnId="{28A2307E-0BD5-481D-A4B5-6FA5E2B33B02}">
      <dgm:prSet/>
      <dgm:spPr/>
      <dgm:t>
        <a:bodyPr/>
        <a:lstStyle/>
        <a:p>
          <a:pPr latinLnBrk="1"/>
          <a:endParaRPr lang="ko-KR" altLang="en-US"/>
        </a:p>
      </dgm:t>
    </dgm:pt>
    <dgm:pt modelId="{F1B771C6-6454-4B90-AF66-ABDCDE8BE254}" type="sibTrans" cxnId="{28A2307E-0BD5-481D-A4B5-6FA5E2B33B02}">
      <dgm:prSet/>
      <dgm:spPr/>
      <dgm:t>
        <a:bodyPr/>
        <a:lstStyle/>
        <a:p>
          <a:pPr latinLnBrk="1"/>
          <a:endParaRPr lang="ko-KR" altLang="en-US"/>
        </a:p>
      </dgm:t>
    </dgm:pt>
    <dgm:pt modelId="{B1F6E5A8-AA08-4A6F-BE16-A6BE540AB368}">
      <dgm:prSet phldrT="[텍스트]" custT="1"/>
      <dgm:spPr/>
      <dgm:t>
        <a:bodyPr/>
        <a:lstStyle/>
        <a:p>
          <a:pPr latinLnBrk="1"/>
          <a:r>
            <a:rPr lang="en-US" sz="1800" b="0" i="0" dirty="0" smtClean="0"/>
            <a:t>Sub byte : S-Box</a:t>
          </a:r>
          <a:r>
            <a:rPr lang="ko-KR" altLang="en-US" sz="1800" b="0" i="0" dirty="0" smtClean="0"/>
            <a:t>를 사용하는 부분으로 </a:t>
          </a:r>
          <a:r>
            <a:rPr lang="en-US" altLang="ko-KR" sz="1800" b="0" i="0" dirty="0" smtClean="0"/>
            <a:t>GF(2^8)</a:t>
          </a:r>
          <a:r>
            <a:rPr lang="ko-KR" altLang="en-US" sz="1800" b="0" i="0" dirty="0" smtClean="0"/>
            <a:t>을 </a:t>
          </a:r>
          <a:endParaRPr lang="en-US" altLang="ko-KR" sz="1800" b="0" i="0" dirty="0" smtClean="0"/>
        </a:p>
        <a:p>
          <a:pPr latinLnBrk="1"/>
          <a:r>
            <a:rPr lang="en-US" altLang="ko-KR" sz="1800" b="0" i="0" dirty="0" smtClean="0"/>
            <a:t>              </a:t>
          </a:r>
          <a:r>
            <a:rPr lang="ko-KR" altLang="en-US" sz="1800" b="0" i="0" dirty="0" smtClean="0"/>
            <a:t>이용한 치환연산</a:t>
          </a:r>
          <a:endParaRPr lang="ko-KR" altLang="en-US" sz="1800" dirty="0"/>
        </a:p>
      </dgm:t>
    </dgm:pt>
    <dgm:pt modelId="{1D434B61-421D-47C4-8950-1846AC2AA371}" type="parTrans" cxnId="{04C540E7-A071-419E-A250-971B178BDF37}">
      <dgm:prSet/>
      <dgm:spPr/>
      <dgm:t>
        <a:bodyPr/>
        <a:lstStyle/>
        <a:p>
          <a:pPr latinLnBrk="1"/>
          <a:endParaRPr lang="ko-KR" altLang="en-US"/>
        </a:p>
      </dgm:t>
    </dgm:pt>
    <dgm:pt modelId="{3A6EBC93-93CF-4808-A43D-AD1F1E91B367}" type="sibTrans" cxnId="{04C540E7-A071-419E-A250-971B178BDF37}">
      <dgm:prSet/>
      <dgm:spPr/>
      <dgm:t>
        <a:bodyPr/>
        <a:lstStyle/>
        <a:p>
          <a:pPr latinLnBrk="1"/>
          <a:endParaRPr lang="ko-KR" altLang="en-US"/>
        </a:p>
      </dgm:t>
    </dgm:pt>
    <dgm:pt modelId="{326E88D6-D367-4F64-A9F8-65CF38A121D7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Shift row – </a:t>
          </a:r>
          <a:r>
            <a:rPr lang="ko-KR" altLang="en-US" sz="1800" dirty="0" smtClean="0"/>
            <a:t>위와 같음</a:t>
          </a:r>
          <a:endParaRPr lang="ko-KR" altLang="en-US" sz="1800" dirty="0"/>
        </a:p>
      </dgm:t>
    </dgm:pt>
    <dgm:pt modelId="{5F474CFE-D7FB-4BB4-BD7B-0BE134935B63}" type="parTrans" cxnId="{1820E7C0-4274-47F5-A551-BB5C032FAD61}">
      <dgm:prSet/>
      <dgm:spPr/>
      <dgm:t>
        <a:bodyPr/>
        <a:lstStyle/>
        <a:p>
          <a:pPr latinLnBrk="1"/>
          <a:endParaRPr lang="ko-KR" altLang="en-US"/>
        </a:p>
      </dgm:t>
    </dgm:pt>
    <dgm:pt modelId="{E3F3DE97-DA42-482F-A387-ABD93DEB3803}" type="sibTrans" cxnId="{1820E7C0-4274-47F5-A551-BB5C032FAD61}">
      <dgm:prSet/>
      <dgm:spPr/>
      <dgm:t>
        <a:bodyPr/>
        <a:lstStyle/>
        <a:p>
          <a:pPr latinLnBrk="1"/>
          <a:endParaRPr lang="ko-KR" altLang="en-US"/>
        </a:p>
      </dgm:t>
    </dgm:pt>
    <dgm:pt modelId="{B50CDE97-60FF-4874-A8DA-8355360062AE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Mix column : </a:t>
          </a:r>
          <a:r>
            <a:rPr lang="ko-KR" altLang="en-US" sz="1800" dirty="0" smtClean="0"/>
            <a:t>각 열에 행렬을 </a:t>
          </a:r>
          <a:r>
            <a:rPr lang="ko-KR" altLang="en-US" sz="1800" dirty="0" err="1" smtClean="0"/>
            <a:t>곱합</a:t>
          </a:r>
          <a:endParaRPr lang="ko-KR" altLang="en-US" sz="1800" dirty="0"/>
        </a:p>
      </dgm:t>
    </dgm:pt>
    <dgm:pt modelId="{E1BDD6BB-BC68-4B6A-ADF9-D2C71838D884}" type="parTrans" cxnId="{12F783EE-FB81-4AFB-90C4-CCE7119F60B8}">
      <dgm:prSet/>
      <dgm:spPr/>
      <dgm:t>
        <a:bodyPr/>
        <a:lstStyle/>
        <a:p>
          <a:pPr latinLnBrk="1"/>
          <a:endParaRPr lang="ko-KR" altLang="en-US"/>
        </a:p>
      </dgm:t>
    </dgm:pt>
    <dgm:pt modelId="{F7B02D4B-E88F-4576-9906-AE7D60087BE9}" type="sibTrans" cxnId="{12F783EE-FB81-4AFB-90C4-CCE7119F60B8}">
      <dgm:prSet/>
      <dgm:spPr/>
      <dgm:t>
        <a:bodyPr/>
        <a:lstStyle/>
        <a:p>
          <a:pPr latinLnBrk="1"/>
          <a:endParaRPr lang="ko-KR" altLang="en-US"/>
        </a:p>
      </dgm:t>
    </dgm:pt>
    <dgm:pt modelId="{2E276560-7027-4077-B0F3-D937ABA651C3}" type="pres">
      <dgm:prSet presAssocID="{231B2737-AE87-4AEC-8F73-F4E708F761B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752817-9934-4901-80C3-31ABED491D31}" type="pres">
      <dgm:prSet presAssocID="{231B2737-AE87-4AEC-8F73-F4E708F761B0}" presName="dummyMaxCanvas" presStyleCnt="0">
        <dgm:presLayoutVars/>
      </dgm:prSet>
      <dgm:spPr/>
    </dgm:pt>
    <dgm:pt modelId="{CB246908-8985-43E0-9E61-5B33730BA693}" type="pres">
      <dgm:prSet presAssocID="{231B2737-AE87-4AEC-8F73-F4E708F761B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82AFC-EB34-4E83-8E50-4B84C688E081}" type="pres">
      <dgm:prSet presAssocID="{231B2737-AE87-4AEC-8F73-F4E708F761B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E7A3E-0242-4B58-8B1F-1A975ACA45D0}" type="pres">
      <dgm:prSet presAssocID="{231B2737-AE87-4AEC-8F73-F4E708F761B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0C3FC-1BE1-4E3A-86EB-5CDBBF033625}" type="pres">
      <dgm:prSet presAssocID="{231B2737-AE87-4AEC-8F73-F4E708F761B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77160F-D8AA-43F6-8E68-B56B75728467}" type="pres">
      <dgm:prSet presAssocID="{231B2737-AE87-4AEC-8F73-F4E708F761B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AB337C-8F20-4754-9CCC-0A616BD51A49}" type="pres">
      <dgm:prSet presAssocID="{231B2737-AE87-4AEC-8F73-F4E708F761B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A548CC-4C0F-483C-A6DD-273119DA068C}" type="pres">
      <dgm:prSet presAssocID="{231B2737-AE87-4AEC-8F73-F4E708F761B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71A239-39B2-4D00-95F9-8224AF83D749}" type="pres">
      <dgm:prSet presAssocID="{231B2737-AE87-4AEC-8F73-F4E708F761B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DF53C2-C39A-4ED3-9F4B-7244A4107F2F}" type="pres">
      <dgm:prSet presAssocID="{231B2737-AE87-4AEC-8F73-F4E708F761B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932798-BAF1-47B2-A818-FBF054C158FA}" type="pres">
      <dgm:prSet presAssocID="{231B2737-AE87-4AEC-8F73-F4E708F761B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67F298-7B15-4A42-83EB-3C1C02A62D18}" type="pres">
      <dgm:prSet presAssocID="{231B2737-AE87-4AEC-8F73-F4E708F761B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E20FF7-E59D-4F1B-9BD7-7B0656459DC6}" type="pres">
      <dgm:prSet presAssocID="{231B2737-AE87-4AEC-8F73-F4E708F761B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B30180-E952-45A9-9A98-32F2C5104D1C}" type="pres">
      <dgm:prSet presAssocID="{231B2737-AE87-4AEC-8F73-F4E708F761B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3A2225-D466-43BA-8AE6-15970DD34CF6}" type="pres">
      <dgm:prSet presAssocID="{231B2737-AE87-4AEC-8F73-F4E708F761B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117CC2-3AF3-4538-9F73-FFBE4CD9A9B7}" type="presOf" srcId="{326E88D6-D367-4F64-A9F8-65CF38A121D7}" destId="{27B30180-E952-45A9-9A98-32F2C5104D1C}" srcOrd="1" destOrd="0" presId="urn:microsoft.com/office/officeart/2005/8/layout/vProcess5"/>
    <dgm:cxn modelId="{12F783EE-FB81-4AFB-90C4-CCE7119F60B8}" srcId="{231B2737-AE87-4AEC-8F73-F4E708F761B0}" destId="{B50CDE97-60FF-4874-A8DA-8355360062AE}" srcOrd="4" destOrd="0" parTransId="{E1BDD6BB-BC68-4B6A-ADF9-D2C71838D884}" sibTransId="{F7B02D4B-E88F-4576-9906-AE7D60087BE9}"/>
    <dgm:cxn modelId="{F16FE73C-6942-4458-8475-71F67F6B09DA}" srcId="{231B2737-AE87-4AEC-8F73-F4E708F761B0}" destId="{BA9A3AB1-1622-4989-8AD3-620D4D75E75D}" srcOrd="0" destOrd="0" parTransId="{74AD195B-DFAF-4737-AAAA-DBB424A68C7D}" sibTransId="{F78BE772-27E6-4216-B600-0113F28CEF35}"/>
    <dgm:cxn modelId="{7055713C-00E1-4ABF-9C5E-F62137E26625}" type="presOf" srcId="{F7275AA9-B0E2-4E49-8C15-A7D70728EDFD}" destId="{D5782AFC-EB34-4E83-8E50-4B84C688E081}" srcOrd="0" destOrd="0" presId="urn:microsoft.com/office/officeart/2005/8/layout/vProcess5"/>
    <dgm:cxn modelId="{1820E7C0-4274-47F5-A551-BB5C032FAD61}" srcId="{231B2737-AE87-4AEC-8F73-F4E708F761B0}" destId="{326E88D6-D367-4F64-A9F8-65CF38A121D7}" srcOrd="3" destOrd="0" parTransId="{5F474CFE-D7FB-4BB4-BD7B-0BE134935B63}" sibTransId="{E3F3DE97-DA42-482F-A387-ABD93DEB3803}"/>
    <dgm:cxn modelId="{D9EE82EE-F610-4854-B246-51A42F0C23ED}" type="presOf" srcId="{326E88D6-D367-4F64-A9F8-65CF38A121D7}" destId="{3F60C3FC-1BE1-4E3A-86EB-5CDBBF033625}" srcOrd="0" destOrd="0" presId="urn:microsoft.com/office/officeart/2005/8/layout/vProcess5"/>
    <dgm:cxn modelId="{28A2307E-0BD5-481D-A4B5-6FA5E2B33B02}" srcId="{231B2737-AE87-4AEC-8F73-F4E708F761B0}" destId="{F7275AA9-B0E2-4E49-8C15-A7D70728EDFD}" srcOrd="1" destOrd="0" parTransId="{1B4E8083-2CCA-4B37-B45C-8EF2D55C8EA0}" sibTransId="{F1B771C6-6454-4B90-AF66-ABDCDE8BE254}"/>
    <dgm:cxn modelId="{5A353241-1130-48E3-82CE-F6A0E23D9033}" type="presOf" srcId="{B1F6E5A8-AA08-4A6F-BE16-A6BE540AB368}" destId="{714E7A3E-0242-4B58-8B1F-1A975ACA45D0}" srcOrd="0" destOrd="0" presId="urn:microsoft.com/office/officeart/2005/8/layout/vProcess5"/>
    <dgm:cxn modelId="{35E652F4-A04F-40CE-92CA-555CF49A56E1}" type="presOf" srcId="{3A6EBC93-93CF-4808-A43D-AD1F1E91B367}" destId="{0471A239-39B2-4D00-95F9-8224AF83D749}" srcOrd="0" destOrd="0" presId="urn:microsoft.com/office/officeart/2005/8/layout/vProcess5"/>
    <dgm:cxn modelId="{6FC57AC0-FE0C-4961-AC3B-BFBE3C77489D}" type="presOf" srcId="{B50CDE97-60FF-4874-A8DA-8355360062AE}" destId="{F177160F-D8AA-43F6-8E68-B56B75728467}" srcOrd="0" destOrd="0" presId="urn:microsoft.com/office/officeart/2005/8/layout/vProcess5"/>
    <dgm:cxn modelId="{0C416362-7B5F-45D9-B686-BA33E40887FE}" type="presOf" srcId="{BA9A3AB1-1622-4989-8AD3-620D4D75E75D}" destId="{CB246908-8985-43E0-9E61-5B33730BA693}" srcOrd="0" destOrd="0" presId="urn:microsoft.com/office/officeart/2005/8/layout/vProcess5"/>
    <dgm:cxn modelId="{CDAFDC9C-E0FE-472B-98FB-36E0512C8485}" type="presOf" srcId="{F78BE772-27E6-4216-B600-0113F28CEF35}" destId="{E3AB337C-8F20-4754-9CCC-0A616BD51A49}" srcOrd="0" destOrd="0" presId="urn:microsoft.com/office/officeart/2005/8/layout/vProcess5"/>
    <dgm:cxn modelId="{2971A713-860C-438B-BFB5-43B073AB6876}" type="presOf" srcId="{F7275AA9-B0E2-4E49-8C15-A7D70728EDFD}" destId="{EE67F298-7B15-4A42-83EB-3C1C02A62D18}" srcOrd="1" destOrd="0" presId="urn:microsoft.com/office/officeart/2005/8/layout/vProcess5"/>
    <dgm:cxn modelId="{AA0C3B23-8203-45E2-81E0-0BA6C9353914}" type="presOf" srcId="{B1F6E5A8-AA08-4A6F-BE16-A6BE540AB368}" destId="{2AE20FF7-E59D-4F1B-9BD7-7B0656459DC6}" srcOrd="1" destOrd="0" presId="urn:microsoft.com/office/officeart/2005/8/layout/vProcess5"/>
    <dgm:cxn modelId="{7A4BCED2-7E57-408C-9D4B-4A3E840A3008}" type="presOf" srcId="{F1B771C6-6454-4B90-AF66-ABDCDE8BE254}" destId="{88A548CC-4C0F-483C-A6DD-273119DA068C}" srcOrd="0" destOrd="0" presId="urn:microsoft.com/office/officeart/2005/8/layout/vProcess5"/>
    <dgm:cxn modelId="{27BCDE7B-22FA-441E-BC2E-FAADD170FAB2}" type="presOf" srcId="{231B2737-AE87-4AEC-8F73-F4E708F761B0}" destId="{2E276560-7027-4077-B0F3-D937ABA651C3}" srcOrd="0" destOrd="0" presId="urn:microsoft.com/office/officeart/2005/8/layout/vProcess5"/>
    <dgm:cxn modelId="{7A4176D3-7F0D-43AD-ABBB-319033BD175D}" type="presOf" srcId="{E3F3DE97-DA42-482F-A387-ABD93DEB3803}" destId="{F1DF53C2-C39A-4ED3-9F4B-7244A4107F2F}" srcOrd="0" destOrd="0" presId="urn:microsoft.com/office/officeart/2005/8/layout/vProcess5"/>
    <dgm:cxn modelId="{549B98DE-BA41-4767-98AA-68981BD93BDC}" type="presOf" srcId="{BA9A3AB1-1622-4989-8AD3-620D4D75E75D}" destId="{80932798-BAF1-47B2-A818-FBF054C158FA}" srcOrd="1" destOrd="0" presId="urn:microsoft.com/office/officeart/2005/8/layout/vProcess5"/>
    <dgm:cxn modelId="{DBDE52A6-D9ED-438E-BA27-A6DFFE6D0B11}" type="presOf" srcId="{B50CDE97-60FF-4874-A8DA-8355360062AE}" destId="{1B3A2225-D466-43BA-8AE6-15970DD34CF6}" srcOrd="1" destOrd="0" presId="urn:microsoft.com/office/officeart/2005/8/layout/vProcess5"/>
    <dgm:cxn modelId="{04C540E7-A071-419E-A250-971B178BDF37}" srcId="{231B2737-AE87-4AEC-8F73-F4E708F761B0}" destId="{B1F6E5A8-AA08-4A6F-BE16-A6BE540AB368}" srcOrd="2" destOrd="0" parTransId="{1D434B61-421D-47C4-8950-1846AC2AA371}" sibTransId="{3A6EBC93-93CF-4808-A43D-AD1F1E91B367}"/>
    <dgm:cxn modelId="{BC45854D-84A8-4A31-903C-F6D62436A5B3}" type="presParOf" srcId="{2E276560-7027-4077-B0F3-D937ABA651C3}" destId="{D9752817-9934-4901-80C3-31ABED491D31}" srcOrd="0" destOrd="0" presId="urn:microsoft.com/office/officeart/2005/8/layout/vProcess5"/>
    <dgm:cxn modelId="{84E3E2DD-E092-4CCC-A01C-06E7847A6CA0}" type="presParOf" srcId="{2E276560-7027-4077-B0F3-D937ABA651C3}" destId="{CB246908-8985-43E0-9E61-5B33730BA693}" srcOrd="1" destOrd="0" presId="urn:microsoft.com/office/officeart/2005/8/layout/vProcess5"/>
    <dgm:cxn modelId="{4FD899B1-6C27-425C-B4E9-E3734986C9F2}" type="presParOf" srcId="{2E276560-7027-4077-B0F3-D937ABA651C3}" destId="{D5782AFC-EB34-4E83-8E50-4B84C688E081}" srcOrd="2" destOrd="0" presId="urn:microsoft.com/office/officeart/2005/8/layout/vProcess5"/>
    <dgm:cxn modelId="{C9BC6029-C79C-4EF7-B421-ACD5E3AE40B3}" type="presParOf" srcId="{2E276560-7027-4077-B0F3-D937ABA651C3}" destId="{714E7A3E-0242-4B58-8B1F-1A975ACA45D0}" srcOrd="3" destOrd="0" presId="urn:microsoft.com/office/officeart/2005/8/layout/vProcess5"/>
    <dgm:cxn modelId="{57F02641-BF24-44A8-A127-78FD4066A77B}" type="presParOf" srcId="{2E276560-7027-4077-B0F3-D937ABA651C3}" destId="{3F60C3FC-1BE1-4E3A-86EB-5CDBBF033625}" srcOrd="4" destOrd="0" presId="urn:microsoft.com/office/officeart/2005/8/layout/vProcess5"/>
    <dgm:cxn modelId="{FBE6E905-BFC6-4CEB-B669-D5B7CDDADBBF}" type="presParOf" srcId="{2E276560-7027-4077-B0F3-D937ABA651C3}" destId="{F177160F-D8AA-43F6-8E68-B56B75728467}" srcOrd="5" destOrd="0" presId="urn:microsoft.com/office/officeart/2005/8/layout/vProcess5"/>
    <dgm:cxn modelId="{B5D8680A-F1BE-4A5E-87A3-AD9BA032C33C}" type="presParOf" srcId="{2E276560-7027-4077-B0F3-D937ABA651C3}" destId="{E3AB337C-8F20-4754-9CCC-0A616BD51A49}" srcOrd="6" destOrd="0" presId="urn:microsoft.com/office/officeart/2005/8/layout/vProcess5"/>
    <dgm:cxn modelId="{7B4EF5BC-CCC5-463F-A368-D792FF0F3F18}" type="presParOf" srcId="{2E276560-7027-4077-B0F3-D937ABA651C3}" destId="{88A548CC-4C0F-483C-A6DD-273119DA068C}" srcOrd="7" destOrd="0" presId="urn:microsoft.com/office/officeart/2005/8/layout/vProcess5"/>
    <dgm:cxn modelId="{BFE86B67-496E-4065-ABB2-2D808FF5DA7A}" type="presParOf" srcId="{2E276560-7027-4077-B0F3-D937ABA651C3}" destId="{0471A239-39B2-4D00-95F9-8224AF83D749}" srcOrd="8" destOrd="0" presId="urn:microsoft.com/office/officeart/2005/8/layout/vProcess5"/>
    <dgm:cxn modelId="{65E19D5B-32F5-4651-BD40-00E7B67ED035}" type="presParOf" srcId="{2E276560-7027-4077-B0F3-D937ABA651C3}" destId="{F1DF53C2-C39A-4ED3-9F4B-7244A4107F2F}" srcOrd="9" destOrd="0" presId="urn:microsoft.com/office/officeart/2005/8/layout/vProcess5"/>
    <dgm:cxn modelId="{0431ACEC-9A86-4901-B5AC-4D5B9390FECF}" type="presParOf" srcId="{2E276560-7027-4077-B0F3-D937ABA651C3}" destId="{80932798-BAF1-47B2-A818-FBF054C158FA}" srcOrd="10" destOrd="0" presId="urn:microsoft.com/office/officeart/2005/8/layout/vProcess5"/>
    <dgm:cxn modelId="{1BFFA398-E4F1-4385-A37D-524DDBEDAE0B}" type="presParOf" srcId="{2E276560-7027-4077-B0F3-D937ABA651C3}" destId="{EE67F298-7B15-4A42-83EB-3C1C02A62D18}" srcOrd="11" destOrd="0" presId="urn:microsoft.com/office/officeart/2005/8/layout/vProcess5"/>
    <dgm:cxn modelId="{F8627801-42A1-4118-BBA3-CFF57241E1AD}" type="presParOf" srcId="{2E276560-7027-4077-B0F3-D937ABA651C3}" destId="{2AE20FF7-E59D-4F1B-9BD7-7B0656459DC6}" srcOrd="12" destOrd="0" presId="urn:microsoft.com/office/officeart/2005/8/layout/vProcess5"/>
    <dgm:cxn modelId="{BE0BDCCE-B0EA-45C9-8E5B-3A91FA9331C9}" type="presParOf" srcId="{2E276560-7027-4077-B0F3-D937ABA651C3}" destId="{27B30180-E952-45A9-9A98-32F2C5104D1C}" srcOrd="13" destOrd="0" presId="urn:microsoft.com/office/officeart/2005/8/layout/vProcess5"/>
    <dgm:cxn modelId="{1007B93E-9A37-4063-B33C-DC3EFD9FA6A7}" type="presParOf" srcId="{2E276560-7027-4077-B0F3-D937ABA651C3}" destId="{1B3A2225-D466-43BA-8AE6-15970DD34CF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1B2737-AE87-4AEC-8F73-F4E708F761B0}" type="doc">
      <dgm:prSet loTypeId="urn:microsoft.com/office/officeart/2005/8/layout/vProcess5" loCatId="process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BA9A3AB1-1622-4989-8AD3-620D4D75E75D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+mn-ea"/>
              <a:ea typeface="+mn-ea"/>
            </a:rPr>
            <a:t>패딩</a:t>
          </a:r>
          <a:r>
            <a:rPr lang="ko-KR" altLang="en-US" sz="1800" dirty="0" smtClean="0">
              <a:latin typeface="+mn-ea"/>
              <a:ea typeface="+mn-ea"/>
            </a:rPr>
            <a:t> </a:t>
          </a:r>
          <a:r>
            <a:rPr lang="en-US" altLang="ko-KR" sz="1800" dirty="0" smtClean="0">
              <a:latin typeface="+mn-ea"/>
              <a:ea typeface="+mn-ea"/>
            </a:rPr>
            <a:t>bit </a:t>
          </a:r>
          <a:r>
            <a:rPr lang="ko-KR" altLang="en-US" sz="1800" dirty="0" smtClean="0">
              <a:latin typeface="+mn-ea"/>
              <a:ea typeface="+mn-ea"/>
            </a:rPr>
            <a:t>추가 </a:t>
          </a:r>
          <a:r>
            <a:rPr lang="en-US" altLang="ko-KR" sz="1800" dirty="0" smtClean="0">
              <a:latin typeface="+mn-ea"/>
              <a:ea typeface="+mn-ea"/>
            </a:rPr>
            <a:t>: 512bit</a:t>
          </a:r>
          <a:r>
            <a:rPr lang="ko-KR" altLang="en-US" sz="1800" dirty="0" smtClean="0">
              <a:latin typeface="+mn-ea"/>
              <a:ea typeface="+mn-ea"/>
            </a:rPr>
            <a:t>가 되도록 마지막을 채우는 작업</a:t>
          </a:r>
          <a:endParaRPr lang="ko-KR" altLang="en-US" sz="1800" dirty="0">
            <a:latin typeface="+mn-ea"/>
            <a:ea typeface="+mn-ea"/>
          </a:endParaRPr>
        </a:p>
      </dgm:t>
    </dgm:pt>
    <dgm:pt modelId="{74AD195B-DFAF-4737-AAAA-DBB424A68C7D}" type="parTrans" cxnId="{F16FE73C-6942-4458-8475-71F67F6B09DA}">
      <dgm:prSet/>
      <dgm:spPr/>
      <dgm:t>
        <a:bodyPr/>
        <a:lstStyle/>
        <a:p>
          <a:pPr latinLnBrk="1"/>
          <a:endParaRPr lang="ko-KR" altLang="en-US"/>
        </a:p>
      </dgm:t>
    </dgm:pt>
    <dgm:pt modelId="{F78BE772-27E6-4216-B600-0113F28CEF35}" type="sibTrans" cxnId="{F16FE73C-6942-4458-8475-71F67F6B09DA}">
      <dgm:prSet/>
      <dgm:spPr/>
      <dgm:t>
        <a:bodyPr/>
        <a:lstStyle/>
        <a:p>
          <a:pPr latinLnBrk="1"/>
          <a:endParaRPr lang="ko-KR" altLang="en-US"/>
        </a:p>
      </dgm:t>
    </dgm:pt>
    <dgm:pt modelId="{F7275AA9-B0E2-4E49-8C15-A7D70728EDFD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+mn-ea"/>
              <a:ea typeface="+mn-ea"/>
            </a:rPr>
            <a:t>512bit</a:t>
          </a:r>
          <a:r>
            <a:rPr lang="ko-KR" altLang="en-US" sz="1800" dirty="0" smtClean="0">
              <a:latin typeface="+mn-ea"/>
              <a:ea typeface="+mn-ea"/>
            </a:rPr>
            <a:t>씩 나눈 입력블록을 각각 </a:t>
          </a:r>
          <a:r>
            <a:rPr lang="en-US" altLang="ko-KR" sz="1800" dirty="0" smtClean="0">
              <a:latin typeface="+mn-ea"/>
              <a:ea typeface="+mn-ea"/>
            </a:rPr>
            <a:t>32bit x 16</a:t>
          </a:r>
          <a:r>
            <a:rPr lang="ko-KR" altLang="en-US" sz="1800" dirty="0" smtClean="0">
              <a:latin typeface="+mn-ea"/>
              <a:ea typeface="+mn-ea"/>
            </a:rPr>
            <a:t>개로 분할</a:t>
          </a:r>
          <a:endParaRPr lang="ko-KR" altLang="en-US" sz="1800" dirty="0">
            <a:latin typeface="+mn-ea"/>
            <a:ea typeface="+mn-ea"/>
          </a:endParaRPr>
        </a:p>
      </dgm:t>
    </dgm:pt>
    <dgm:pt modelId="{1B4E8083-2CCA-4B37-B45C-8EF2D55C8EA0}" type="parTrans" cxnId="{28A2307E-0BD5-481D-A4B5-6FA5E2B33B02}">
      <dgm:prSet/>
      <dgm:spPr/>
      <dgm:t>
        <a:bodyPr/>
        <a:lstStyle/>
        <a:p>
          <a:pPr latinLnBrk="1"/>
          <a:endParaRPr lang="ko-KR" altLang="en-US"/>
        </a:p>
      </dgm:t>
    </dgm:pt>
    <dgm:pt modelId="{F1B771C6-6454-4B90-AF66-ABDCDE8BE254}" type="sibTrans" cxnId="{28A2307E-0BD5-481D-A4B5-6FA5E2B33B02}">
      <dgm:prSet/>
      <dgm:spPr/>
      <dgm:t>
        <a:bodyPr/>
        <a:lstStyle/>
        <a:p>
          <a:pPr latinLnBrk="1"/>
          <a:endParaRPr lang="ko-KR" altLang="en-US"/>
        </a:p>
      </dgm:t>
    </dgm:pt>
    <dgm:pt modelId="{B1F6E5A8-AA08-4A6F-BE16-A6BE540AB368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분할한 각각의 블록을 </a:t>
          </a:r>
          <a:r>
            <a:rPr lang="en-US" altLang="ko-KR" sz="1800" dirty="0" smtClean="0"/>
            <a:t>XOR</a:t>
          </a:r>
          <a:r>
            <a:rPr lang="ko-KR" altLang="en-US" sz="1800" dirty="0" smtClean="0"/>
            <a:t>연산하여 </a:t>
          </a:r>
          <a:r>
            <a:rPr lang="en-US" altLang="ko-KR" sz="1800" dirty="0" smtClean="0"/>
            <a:t>1bit</a:t>
          </a:r>
          <a:r>
            <a:rPr lang="ko-KR" altLang="en-US" sz="1800" dirty="0" smtClean="0"/>
            <a:t>씩 회전</a:t>
          </a:r>
          <a:endParaRPr lang="ko-KR" altLang="en-US" sz="1800" dirty="0"/>
        </a:p>
      </dgm:t>
    </dgm:pt>
    <dgm:pt modelId="{1D434B61-421D-47C4-8950-1846AC2AA371}" type="parTrans" cxnId="{04C540E7-A071-419E-A250-971B178BDF37}">
      <dgm:prSet/>
      <dgm:spPr/>
      <dgm:t>
        <a:bodyPr/>
        <a:lstStyle/>
        <a:p>
          <a:pPr latinLnBrk="1"/>
          <a:endParaRPr lang="ko-KR" altLang="en-US"/>
        </a:p>
      </dgm:t>
    </dgm:pt>
    <dgm:pt modelId="{3A6EBC93-93CF-4808-A43D-AD1F1E91B367}" type="sibTrans" cxnId="{04C540E7-A071-419E-A250-971B178BDF37}">
      <dgm:prSet/>
      <dgm:spPr/>
      <dgm:t>
        <a:bodyPr/>
        <a:lstStyle/>
        <a:p>
          <a:pPr latinLnBrk="1"/>
          <a:endParaRPr lang="ko-KR" altLang="en-US"/>
        </a:p>
      </dgm:t>
    </dgm:pt>
    <dgm:pt modelId="{326E88D6-D367-4F64-A9F8-65CF38A121D7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이렇게 하여 </a:t>
          </a:r>
          <a:r>
            <a:rPr lang="en-US" altLang="ko-KR" sz="1800" dirty="0" err="1" smtClean="0"/>
            <a:t>wt</a:t>
          </a:r>
          <a:r>
            <a:rPr lang="en-US" altLang="ko-KR" sz="1800" dirty="0" smtClean="0"/>
            <a:t> = (wt-16 XOR wt-14 XOR wt-8 XOR wt-3)</a:t>
          </a:r>
          <a:r>
            <a:rPr lang="ko-KR" altLang="en-US" sz="1800" dirty="0" smtClean="0"/>
            <a:t>연산수행 </a:t>
          </a:r>
          <a:r>
            <a:rPr lang="en-US" altLang="ko-KR" sz="1800" dirty="0" smtClean="0"/>
            <a:t>-&gt; 80</a:t>
          </a:r>
          <a:r>
            <a:rPr lang="ko-KR" altLang="en-US" sz="1800" dirty="0" smtClean="0"/>
            <a:t>단계씩</a:t>
          </a:r>
          <a:endParaRPr lang="ko-KR" altLang="en-US" sz="1800" dirty="0"/>
        </a:p>
      </dgm:t>
    </dgm:pt>
    <dgm:pt modelId="{5F474CFE-D7FB-4BB4-BD7B-0BE134935B63}" type="parTrans" cxnId="{1820E7C0-4274-47F5-A551-BB5C032FAD61}">
      <dgm:prSet/>
      <dgm:spPr/>
      <dgm:t>
        <a:bodyPr/>
        <a:lstStyle/>
        <a:p>
          <a:pPr latinLnBrk="1"/>
          <a:endParaRPr lang="ko-KR" altLang="en-US"/>
        </a:p>
      </dgm:t>
    </dgm:pt>
    <dgm:pt modelId="{E3F3DE97-DA42-482F-A387-ABD93DEB3803}" type="sibTrans" cxnId="{1820E7C0-4274-47F5-A551-BB5C032FAD61}">
      <dgm:prSet/>
      <dgm:spPr/>
      <dgm:t>
        <a:bodyPr/>
        <a:lstStyle/>
        <a:p>
          <a:pPr latinLnBrk="1"/>
          <a:endParaRPr lang="ko-KR" altLang="en-US"/>
        </a:p>
      </dgm:t>
    </dgm:pt>
    <dgm:pt modelId="{B50CDE97-60FF-4874-A8DA-8355360062AE}">
      <dgm:prSet phldrT="[텍스트]"/>
      <dgm:spPr/>
      <dgm:t>
        <a:bodyPr/>
        <a:lstStyle/>
        <a:p>
          <a:pPr latinLnBrk="1"/>
          <a:r>
            <a:rPr lang="ko-KR" altLang="en-US" dirty="0" smtClean="0"/>
            <a:t>입력블록 </a:t>
          </a:r>
          <a:r>
            <a:rPr lang="en-US" altLang="ko-KR" dirty="0" smtClean="0"/>
            <a:t>512bit </a:t>
          </a:r>
          <a:r>
            <a:rPr lang="ko-KR" altLang="en-US" dirty="0" smtClean="0"/>
            <a:t>를 </a:t>
          </a:r>
          <a:r>
            <a:rPr lang="en-US" altLang="ko-KR" dirty="0" smtClean="0"/>
            <a:t>160bit</a:t>
          </a:r>
          <a:r>
            <a:rPr lang="ko-KR" altLang="en-US" dirty="0" smtClean="0"/>
            <a:t>의 내부상태에 섞는다</a:t>
          </a:r>
          <a:r>
            <a:rPr lang="en-US" altLang="ko-KR" dirty="0" smtClean="0"/>
            <a:t>(80</a:t>
          </a:r>
          <a:r>
            <a:rPr lang="ko-KR" altLang="en-US" dirty="0" smtClean="0"/>
            <a:t>단계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E1BDD6BB-BC68-4B6A-ADF9-D2C71838D884}" type="parTrans" cxnId="{12F783EE-FB81-4AFB-90C4-CCE7119F60B8}">
      <dgm:prSet/>
      <dgm:spPr/>
      <dgm:t>
        <a:bodyPr/>
        <a:lstStyle/>
        <a:p>
          <a:pPr latinLnBrk="1"/>
          <a:endParaRPr lang="ko-KR" altLang="en-US"/>
        </a:p>
      </dgm:t>
    </dgm:pt>
    <dgm:pt modelId="{F7B02D4B-E88F-4576-9906-AE7D60087BE9}" type="sibTrans" cxnId="{12F783EE-FB81-4AFB-90C4-CCE7119F60B8}">
      <dgm:prSet/>
      <dgm:spPr/>
      <dgm:t>
        <a:bodyPr/>
        <a:lstStyle/>
        <a:p>
          <a:pPr latinLnBrk="1"/>
          <a:endParaRPr lang="ko-KR" altLang="en-US"/>
        </a:p>
      </dgm:t>
    </dgm:pt>
    <dgm:pt modelId="{2E276560-7027-4077-B0F3-D937ABA651C3}" type="pres">
      <dgm:prSet presAssocID="{231B2737-AE87-4AEC-8F73-F4E708F761B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752817-9934-4901-80C3-31ABED491D31}" type="pres">
      <dgm:prSet presAssocID="{231B2737-AE87-4AEC-8F73-F4E708F761B0}" presName="dummyMaxCanvas" presStyleCnt="0">
        <dgm:presLayoutVars/>
      </dgm:prSet>
      <dgm:spPr/>
    </dgm:pt>
    <dgm:pt modelId="{CB246908-8985-43E0-9E61-5B33730BA693}" type="pres">
      <dgm:prSet presAssocID="{231B2737-AE87-4AEC-8F73-F4E708F761B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82AFC-EB34-4E83-8E50-4B84C688E081}" type="pres">
      <dgm:prSet presAssocID="{231B2737-AE87-4AEC-8F73-F4E708F761B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E7A3E-0242-4B58-8B1F-1A975ACA45D0}" type="pres">
      <dgm:prSet presAssocID="{231B2737-AE87-4AEC-8F73-F4E708F761B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0C3FC-1BE1-4E3A-86EB-5CDBBF033625}" type="pres">
      <dgm:prSet presAssocID="{231B2737-AE87-4AEC-8F73-F4E708F761B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77160F-D8AA-43F6-8E68-B56B75728467}" type="pres">
      <dgm:prSet presAssocID="{231B2737-AE87-4AEC-8F73-F4E708F761B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AB337C-8F20-4754-9CCC-0A616BD51A49}" type="pres">
      <dgm:prSet presAssocID="{231B2737-AE87-4AEC-8F73-F4E708F761B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A548CC-4C0F-483C-A6DD-273119DA068C}" type="pres">
      <dgm:prSet presAssocID="{231B2737-AE87-4AEC-8F73-F4E708F761B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71A239-39B2-4D00-95F9-8224AF83D749}" type="pres">
      <dgm:prSet presAssocID="{231B2737-AE87-4AEC-8F73-F4E708F761B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DF53C2-C39A-4ED3-9F4B-7244A4107F2F}" type="pres">
      <dgm:prSet presAssocID="{231B2737-AE87-4AEC-8F73-F4E708F761B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932798-BAF1-47B2-A818-FBF054C158FA}" type="pres">
      <dgm:prSet presAssocID="{231B2737-AE87-4AEC-8F73-F4E708F761B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67F298-7B15-4A42-83EB-3C1C02A62D18}" type="pres">
      <dgm:prSet presAssocID="{231B2737-AE87-4AEC-8F73-F4E708F761B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E20FF7-E59D-4F1B-9BD7-7B0656459DC6}" type="pres">
      <dgm:prSet presAssocID="{231B2737-AE87-4AEC-8F73-F4E708F761B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B30180-E952-45A9-9A98-32F2C5104D1C}" type="pres">
      <dgm:prSet presAssocID="{231B2737-AE87-4AEC-8F73-F4E708F761B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3A2225-D466-43BA-8AE6-15970DD34CF6}" type="pres">
      <dgm:prSet presAssocID="{231B2737-AE87-4AEC-8F73-F4E708F761B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057083-3E56-4F92-AC9F-5226D15CF7A4}" type="presOf" srcId="{B50CDE97-60FF-4874-A8DA-8355360062AE}" destId="{1B3A2225-D466-43BA-8AE6-15970DD34CF6}" srcOrd="1" destOrd="0" presId="urn:microsoft.com/office/officeart/2005/8/layout/vProcess5"/>
    <dgm:cxn modelId="{12F783EE-FB81-4AFB-90C4-CCE7119F60B8}" srcId="{231B2737-AE87-4AEC-8F73-F4E708F761B0}" destId="{B50CDE97-60FF-4874-A8DA-8355360062AE}" srcOrd="4" destOrd="0" parTransId="{E1BDD6BB-BC68-4B6A-ADF9-D2C71838D884}" sibTransId="{F7B02D4B-E88F-4576-9906-AE7D60087BE9}"/>
    <dgm:cxn modelId="{9AD7FFF2-9A83-4630-A475-D2BAE19A8AEC}" type="presOf" srcId="{F78BE772-27E6-4216-B600-0113F28CEF35}" destId="{E3AB337C-8F20-4754-9CCC-0A616BD51A49}" srcOrd="0" destOrd="0" presId="urn:microsoft.com/office/officeart/2005/8/layout/vProcess5"/>
    <dgm:cxn modelId="{F16FE73C-6942-4458-8475-71F67F6B09DA}" srcId="{231B2737-AE87-4AEC-8F73-F4E708F761B0}" destId="{BA9A3AB1-1622-4989-8AD3-620D4D75E75D}" srcOrd="0" destOrd="0" parTransId="{74AD195B-DFAF-4737-AAAA-DBB424A68C7D}" sibTransId="{F78BE772-27E6-4216-B600-0113F28CEF35}"/>
    <dgm:cxn modelId="{7D928126-EAFE-4A51-B655-89D83DF9DD74}" type="presOf" srcId="{B50CDE97-60FF-4874-A8DA-8355360062AE}" destId="{F177160F-D8AA-43F6-8E68-B56B75728467}" srcOrd="0" destOrd="0" presId="urn:microsoft.com/office/officeart/2005/8/layout/vProcess5"/>
    <dgm:cxn modelId="{1820E7C0-4274-47F5-A551-BB5C032FAD61}" srcId="{231B2737-AE87-4AEC-8F73-F4E708F761B0}" destId="{326E88D6-D367-4F64-A9F8-65CF38A121D7}" srcOrd="3" destOrd="0" parTransId="{5F474CFE-D7FB-4BB4-BD7B-0BE134935B63}" sibTransId="{E3F3DE97-DA42-482F-A387-ABD93DEB3803}"/>
    <dgm:cxn modelId="{2FDC1C50-24CE-4380-A9DA-E10AC736C04F}" type="presOf" srcId="{326E88D6-D367-4F64-A9F8-65CF38A121D7}" destId="{27B30180-E952-45A9-9A98-32F2C5104D1C}" srcOrd="1" destOrd="0" presId="urn:microsoft.com/office/officeart/2005/8/layout/vProcess5"/>
    <dgm:cxn modelId="{28A2307E-0BD5-481D-A4B5-6FA5E2B33B02}" srcId="{231B2737-AE87-4AEC-8F73-F4E708F761B0}" destId="{F7275AA9-B0E2-4E49-8C15-A7D70728EDFD}" srcOrd="1" destOrd="0" parTransId="{1B4E8083-2CCA-4B37-B45C-8EF2D55C8EA0}" sibTransId="{F1B771C6-6454-4B90-AF66-ABDCDE8BE254}"/>
    <dgm:cxn modelId="{8AD7D47F-F03D-4692-867A-5FEFBA10CBB5}" type="presOf" srcId="{F1B771C6-6454-4B90-AF66-ABDCDE8BE254}" destId="{88A548CC-4C0F-483C-A6DD-273119DA068C}" srcOrd="0" destOrd="0" presId="urn:microsoft.com/office/officeart/2005/8/layout/vProcess5"/>
    <dgm:cxn modelId="{DE6D658F-6F20-4DB6-AD34-70C7A88168CD}" type="presOf" srcId="{F7275AA9-B0E2-4E49-8C15-A7D70728EDFD}" destId="{EE67F298-7B15-4A42-83EB-3C1C02A62D18}" srcOrd="1" destOrd="0" presId="urn:microsoft.com/office/officeart/2005/8/layout/vProcess5"/>
    <dgm:cxn modelId="{06C5764E-CC2D-4A64-A181-60218A7A3E38}" type="presOf" srcId="{BA9A3AB1-1622-4989-8AD3-620D4D75E75D}" destId="{CB246908-8985-43E0-9E61-5B33730BA693}" srcOrd="0" destOrd="0" presId="urn:microsoft.com/office/officeart/2005/8/layout/vProcess5"/>
    <dgm:cxn modelId="{82C39F2A-2EDF-433B-848E-42793BECAF4F}" type="presOf" srcId="{231B2737-AE87-4AEC-8F73-F4E708F761B0}" destId="{2E276560-7027-4077-B0F3-D937ABA651C3}" srcOrd="0" destOrd="0" presId="urn:microsoft.com/office/officeart/2005/8/layout/vProcess5"/>
    <dgm:cxn modelId="{7B537D6C-FE72-43DE-9399-7BDF77D92985}" type="presOf" srcId="{B1F6E5A8-AA08-4A6F-BE16-A6BE540AB368}" destId="{714E7A3E-0242-4B58-8B1F-1A975ACA45D0}" srcOrd="0" destOrd="0" presId="urn:microsoft.com/office/officeart/2005/8/layout/vProcess5"/>
    <dgm:cxn modelId="{6CFCC540-EFD4-4B87-8EEA-02070C775070}" type="presOf" srcId="{3A6EBC93-93CF-4808-A43D-AD1F1E91B367}" destId="{0471A239-39B2-4D00-95F9-8224AF83D749}" srcOrd="0" destOrd="0" presId="urn:microsoft.com/office/officeart/2005/8/layout/vProcess5"/>
    <dgm:cxn modelId="{6EF069A0-C6C1-46D0-B301-BAD2D01BCFA7}" type="presOf" srcId="{F7275AA9-B0E2-4E49-8C15-A7D70728EDFD}" destId="{D5782AFC-EB34-4E83-8E50-4B84C688E081}" srcOrd="0" destOrd="0" presId="urn:microsoft.com/office/officeart/2005/8/layout/vProcess5"/>
    <dgm:cxn modelId="{BCFE42DC-BD57-48A3-8EF6-C23F82D24ADB}" type="presOf" srcId="{326E88D6-D367-4F64-A9F8-65CF38A121D7}" destId="{3F60C3FC-1BE1-4E3A-86EB-5CDBBF033625}" srcOrd="0" destOrd="0" presId="urn:microsoft.com/office/officeart/2005/8/layout/vProcess5"/>
    <dgm:cxn modelId="{71C5C9A3-7E95-41BE-873A-7CA02EA325AE}" type="presOf" srcId="{E3F3DE97-DA42-482F-A387-ABD93DEB3803}" destId="{F1DF53C2-C39A-4ED3-9F4B-7244A4107F2F}" srcOrd="0" destOrd="0" presId="urn:microsoft.com/office/officeart/2005/8/layout/vProcess5"/>
    <dgm:cxn modelId="{94736ECE-5E33-4CB6-8FA2-5411A657CC9E}" type="presOf" srcId="{BA9A3AB1-1622-4989-8AD3-620D4D75E75D}" destId="{80932798-BAF1-47B2-A818-FBF054C158FA}" srcOrd="1" destOrd="0" presId="urn:microsoft.com/office/officeart/2005/8/layout/vProcess5"/>
    <dgm:cxn modelId="{BA6F6CB5-F8F7-468E-863E-C8D2B9E02035}" type="presOf" srcId="{B1F6E5A8-AA08-4A6F-BE16-A6BE540AB368}" destId="{2AE20FF7-E59D-4F1B-9BD7-7B0656459DC6}" srcOrd="1" destOrd="0" presId="urn:microsoft.com/office/officeart/2005/8/layout/vProcess5"/>
    <dgm:cxn modelId="{04C540E7-A071-419E-A250-971B178BDF37}" srcId="{231B2737-AE87-4AEC-8F73-F4E708F761B0}" destId="{B1F6E5A8-AA08-4A6F-BE16-A6BE540AB368}" srcOrd="2" destOrd="0" parTransId="{1D434B61-421D-47C4-8950-1846AC2AA371}" sibTransId="{3A6EBC93-93CF-4808-A43D-AD1F1E91B367}"/>
    <dgm:cxn modelId="{8E31F034-26A0-4E41-AE7B-C8553CE9115C}" type="presParOf" srcId="{2E276560-7027-4077-B0F3-D937ABA651C3}" destId="{D9752817-9934-4901-80C3-31ABED491D31}" srcOrd="0" destOrd="0" presId="urn:microsoft.com/office/officeart/2005/8/layout/vProcess5"/>
    <dgm:cxn modelId="{4DEF6342-F3C6-4AD6-81A1-F89B15A84E66}" type="presParOf" srcId="{2E276560-7027-4077-B0F3-D937ABA651C3}" destId="{CB246908-8985-43E0-9E61-5B33730BA693}" srcOrd="1" destOrd="0" presId="urn:microsoft.com/office/officeart/2005/8/layout/vProcess5"/>
    <dgm:cxn modelId="{88B3BCF2-2561-4AED-9006-737E0495949C}" type="presParOf" srcId="{2E276560-7027-4077-B0F3-D937ABA651C3}" destId="{D5782AFC-EB34-4E83-8E50-4B84C688E081}" srcOrd="2" destOrd="0" presId="urn:microsoft.com/office/officeart/2005/8/layout/vProcess5"/>
    <dgm:cxn modelId="{BF71E37C-5BFB-4ABE-9B18-EDFBAF660F9A}" type="presParOf" srcId="{2E276560-7027-4077-B0F3-D937ABA651C3}" destId="{714E7A3E-0242-4B58-8B1F-1A975ACA45D0}" srcOrd="3" destOrd="0" presId="urn:microsoft.com/office/officeart/2005/8/layout/vProcess5"/>
    <dgm:cxn modelId="{296AA60B-0E7A-468D-87A6-C317DC66E313}" type="presParOf" srcId="{2E276560-7027-4077-B0F3-D937ABA651C3}" destId="{3F60C3FC-1BE1-4E3A-86EB-5CDBBF033625}" srcOrd="4" destOrd="0" presId="urn:microsoft.com/office/officeart/2005/8/layout/vProcess5"/>
    <dgm:cxn modelId="{EE63DDD2-1F0E-41E4-91D8-BC5C90DABD2F}" type="presParOf" srcId="{2E276560-7027-4077-B0F3-D937ABA651C3}" destId="{F177160F-D8AA-43F6-8E68-B56B75728467}" srcOrd="5" destOrd="0" presId="urn:microsoft.com/office/officeart/2005/8/layout/vProcess5"/>
    <dgm:cxn modelId="{FC91D531-614C-4539-BD7B-5AF7484C6A76}" type="presParOf" srcId="{2E276560-7027-4077-B0F3-D937ABA651C3}" destId="{E3AB337C-8F20-4754-9CCC-0A616BD51A49}" srcOrd="6" destOrd="0" presId="urn:microsoft.com/office/officeart/2005/8/layout/vProcess5"/>
    <dgm:cxn modelId="{8210FAB4-998E-48B9-B6B5-0680B97E79DD}" type="presParOf" srcId="{2E276560-7027-4077-B0F3-D937ABA651C3}" destId="{88A548CC-4C0F-483C-A6DD-273119DA068C}" srcOrd="7" destOrd="0" presId="urn:microsoft.com/office/officeart/2005/8/layout/vProcess5"/>
    <dgm:cxn modelId="{E5789D4C-279E-4DAA-B129-03E1364C43DF}" type="presParOf" srcId="{2E276560-7027-4077-B0F3-D937ABA651C3}" destId="{0471A239-39B2-4D00-95F9-8224AF83D749}" srcOrd="8" destOrd="0" presId="urn:microsoft.com/office/officeart/2005/8/layout/vProcess5"/>
    <dgm:cxn modelId="{73C59343-DF66-49C8-9A91-0D064DE32D3B}" type="presParOf" srcId="{2E276560-7027-4077-B0F3-D937ABA651C3}" destId="{F1DF53C2-C39A-4ED3-9F4B-7244A4107F2F}" srcOrd="9" destOrd="0" presId="urn:microsoft.com/office/officeart/2005/8/layout/vProcess5"/>
    <dgm:cxn modelId="{DE349304-DAD3-420C-B7B7-7D88EF62D23E}" type="presParOf" srcId="{2E276560-7027-4077-B0F3-D937ABA651C3}" destId="{80932798-BAF1-47B2-A818-FBF054C158FA}" srcOrd="10" destOrd="0" presId="urn:microsoft.com/office/officeart/2005/8/layout/vProcess5"/>
    <dgm:cxn modelId="{4A58AF85-9CEA-4798-977E-991CF530B597}" type="presParOf" srcId="{2E276560-7027-4077-B0F3-D937ABA651C3}" destId="{EE67F298-7B15-4A42-83EB-3C1C02A62D18}" srcOrd="11" destOrd="0" presId="urn:microsoft.com/office/officeart/2005/8/layout/vProcess5"/>
    <dgm:cxn modelId="{CED65205-289A-4F73-874C-F8007AC5E969}" type="presParOf" srcId="{2E276560-7027-4077-B0F3-D937ABA651C3}" destId="{2AE20FF7-E59D-4F1B-9BD7-7B0656459DC6}" srcOrd="12" destOrd="0" presId="urn:microsoft.com/office/officeart/2005/8/layout/vProcess5"/>
    <dgm:cxn modelId="{E807CC9A-24C6-474C-AD20-C66221BAD450}" type="presParOf" srcId="{2E276560-7027-4077-B0F3-D937ABA651C3}" destId="{27B30180-E952-45A9-9A98-32F2C5104D1C}" srcOrd="13" destOrd="0" presId="urn:microsoft.com/office/officeart/2005/8/layout/vProcess5"/>
    <dgm:cxn modelId="{ED2B61AB-489C-43A0-B547-6F379CCF4B72}" type="presParOf" srcId="{2E276560-7027-4077-B0F3-D937ABA651C3}" destId="{1B3A2225-D466-43BA-8AE6-15970DD34CF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84FE6E-F171-42B1-A63C-F93748E52D1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B8450CC-31E0-44C2-B010-519CC57540C0}">
      <dgm:prSet phldrT="[텍스트]"/>
      <dgm:spPr/>
      <dgm:t>
        <a:bodyPr/>
        <a:lstStyle/>
        <a:p>
          <a:pPr latinLnBrk="1"/>
          <a:r>
            <a:rPr lang="ko-KR" altLang="en-US" dirty="0" smtClean="0"/>
            <a:t>금세공업자</a:t>
          </a:r>
          <a:endParaRPr lang="ko-KR" altLang="en-US" dirty="0"/>
        </a:p>
      </dgm:t>
    </dgm:pt>
    <dgm:pt modelId="{87778AA9-1F90-422A-B1FA-7E2B89E06BA4}" type="parTrans" cxnId="{AF4C7F27-733D-4B28-882D-68D8F89A305A}">
      <dgm:prSet/>
      <dgm:spPr/>
      <dgm:t>
        <a:bodyPr/>
        <a:lstStyle/>
        <a:p>
          <a:pPr latinLnBrk="1"/>
          <a:endParaRPr lang="ko-KR" altLang="en-US"/>
        </a:p>
      </dgm:t>
    </dgm:pt>
    <dgm:pt modelId="{EEEFB840-387A-4D8C-A325-EE4A58EE8CB3}" type="sibTrans" cxnId="{AF4C7F27-733D-4B28-882D-68D8F89A305A}">
      <dgm:prSet/>
      <dgm:spPr/>
      <dgm:t>
        <a:bodyPr/>
        <a:lstStyle/>
        <a:p>
          <a:pPr latinLnBrk="1"/>
          <a:endParaRPr lang="ko-KR" altLang="en-US"/>
        </a:p>
      </dgm:t>
    </dgm:pt>
    <dgm:pt modelId="{542080BC-258B-4BDD-A027-70C8BB4F1D1F}">
      <dgm:prSet phldrT="[텍스트]"/>
      <dgm:spPr/>
      <dgm:t>
        <a:bodyPr/>
        <a:lstStyle/>
        <a:p>
          <a:pPr latinLnBrk="1"/>
          <a:r>
            <a:rPr lang="ko-KR" altLang="en-US" dirty="0" smtClean="0"/>
            <a:t>금을 </a:t>
          </a:r>
          <a:r>
            <a:rPr lang="ko-KR" altLang="en-US" dirty="0" err="1" smtClean="0"/>
            <a:t>빌리는사람</a:t>
          </a:r>
          <a:endParaRPr lang="ko-KR" altLang="en-US" dirty="0"/>
        </a:p>
      </dgm:t>
    </dgm:pt>
    <dgm:pt modelId="{61CA9CF8-A333-4E20-A000-FE8530EB6ACA}" type="parTrans" cxnId="{C562CCE8-DE7A-4FAC-A712-41B36341E04A}">
      <dgm:prSet/>
      <dgm:spPr/>
      <dgm:t>
        <a:bodyPr/>
        <a:lstStyle/>
        <a:p>
          <a:pPr latinLnBrk="1"/>
          <a:endParaRPr lang="ko-KR" altLang="en-US"/>
        </a:p>
      </dgm:t>
    </dgm:pt>
    <dgm:pt modelId="{FCD205CA-FC96-44CF-9C9B-839EFD461CDF}" type="sibTrans" cxnId="{C562CCE8-DE7A-4FAC-A712-41B36341E04A}">
      <dgm:prSet/>
      <dgm:spPr/>
      <dgm:t>
        <a:bodyPr/>
        <a:lstStyle/>
        <a:p>
          <a:pPr latinLnBrk="1"/>
          <a:endParaRPr lang="ko-KR" altLang="en-US"/>
        </a:p>
      </dgm:t>
    </dgm:pt>
    <dgm:pt modelId="{4FDD24EE-7D33-47AF-88F4-FAD5F73A27A5}">
      <dgm:prSet phldrT="[텍스트]"/>
      <dgm:spPr/>
      <dgm:t>
        <a:bodyPr/>
        <a:lstStyle/>
        <a:p>
          <a:pPr latinLnBrk="1"/>
          <a:r>
            <a:rPr lang="ko-KR" altLang="en-US" dirty="0" smtClean="0"/>
            <a:t>금 보관자</a:t>
          </a:r>
          <a:endParaRPr lang="ko-KR" altLang="en-US" dirty="0"/>
        </a:p>
      </dgm:t>
    </dgm:pt>
    <dgm:pt modelId="{871A5377-32E3-46BC-A783-464C90EFB3DB}" type="parTrans" cxnId="{32E5780D-3060-4C70-A3EA-64B024A82A25}">
      <dgm:prSet/>
      <dgm:spPr/>
      <dgm:t>
        <a:bodyPr/>
        <a:lstStyle/>
        <a:p>
          <a:pPr latinLnBrk="1"/>
          <a:endParaRPr lang="ko-KR" altLang="en-US"/>
        </a:p>
      </dgm:t>
    </dgm:pt>
    <dgm:pt modelId="{9CFDA12F-435B-43E2-AFB9-99A8F75EB7EB}" type="sibTrans" cxnId="{32E5780D-3060-4C70-A3EA-64B024A82A25}">
      <dgm:prSet/>
      <dgm:spPr/>
      <dgm:t>
        <a:bodyPr/>
        <a:lstStyle/>
        <a:p>
          <a:pPr latinLnBrk="1"/>
          <a:endParaRPr lang="ko-KR" altLang="en-US"/>
        </a:p>
      </dgm:t>
    </dgm:pt>
    <dgm:pt modelId="{915D3BC0-350D-452A-836B-AC748F609BCD}" type="pres">
      <dgm:prSet presAssocID="{0784FE6E-F171-42B1-A63C-F93748E52D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EA5FEA-BD62-4164-81C5-98476E4FB192}" type="pres">
      <dgm:prSet presAssocID="{7B8450CC-31E0-44C2-B010-519CC57540C0}" presName="node" presStyleLbl="node1" presStyleIdx="0" presStyleCnt="3" custScaleY="535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8877ED-DB3E-4667-8831-990347AA3640}" type="pres">
      <dgm:prSet presAssocID="{7B8450CC-31E0-44C2-B010-519CC57540C0}" presName="spNode" presStyleCnt="0"/>
      <dgm:spPr/>
    </dgm:pt>
    <dgm:pt modelId="{663D32EF-94F8-45BD-B09A-E7EB762C2A97}" type="pres">
      <dgm:prSet presAssocID="{EEEFB840-387A-4D8C-A325-EE4A58EE8CB3}" presName="sibTrans" presStyleLbl="sibTrans1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8D5C647-1A07-4DE5-9EF8-EC2F8A83BCE8}" type="pres">
      <dgm:prSet presAssocID="{542080BC-258B-4BDD-A027-70C8BB4F1D1F}" presName="node" presStyleLbl="node1" presStyleIdx="1" presStyleCnt="3" custScaleY="458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060A16-3558-48A2-A668-F78A52AD73C1}" type="pres">
      <dgm:prSet presAssocID="{542080BC-258B-4BDD-A027-70C8BB4F1D1F}" presName="spNode" presStyleCnt="0"/>
      <dgm:spPr/>
    </dgm:pt>
    <dgm:pt modelId="{5C7D3FC6-08A0-4482-B066-9843B74F01B0}" type="pres">
      <dgm:prSet presAssocID="{FCD205CA-FC96-44CF-9C9B-839EFD461CDF}" presName="sibTrans" presStyleLbl="sibTrans1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ABC9720-F108-407E-9845-2CC9F1557738}" type="pres">
      <dgm:prSet presAssocID="{4FDD24EE-7D33-47AF-88F4-FAD5F73A27A5}" presName="node" presStyleLbl="node1" presStyleIdx="2" presStyleCnt="3" custScaleY="5673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4ECE58-BFC7-4229-A7B8-54A7ACD8D308}" type="pres">
      <dgm:prSet presAssocID="{4FDD24EE-7D33-47AF-88F4-FAD5F73A27A5}" presName="spNode" presStyleCnt="0"/>
      <dgm:spPr/>
    </dgm:pt>
    <dgm:pt modelId="{195BD0D9-F906-44EE-93C4-B90D3414E801}" type="pres">
      <dgm:prSet presAssocID="{9CFDA12F-435B-43E2-AFB9-99A8F75EB7EB}" presName="sibTrans" presStyleLbl="sibTrans1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CE2CA98A-70E0-46B2-AF4B-150F828D5FBB}" type="presOf" srcId="{9CFDA12F-435B-43E2-AFB9-99A8F75EB7EB}" destId="{195BD0D9-F906-44EE-93C4-B90D3414E801}" srcOrd="0" destOrd="0" presId="urn:microsoft.com/office/officeart/2005/8/layout/cycle6"/>
    <dgm:cxn modelId="{C562CCE8-DE7A-4FAC-A712-41B36341E04A}" srcId="{0784FE6E-F171-42B1-A63C-F93748E52D18}" destId="{542080BC-258B-4BDD-A027-70C8BB4F1D1F}" srcOrd="1" destOrd="0" parTransId="{61CA9CF8-A333-4E20-A000-FE8530EB6ACA}" sibTransId="{FCD205CA-FC96-44CF-9C9B-839EFD461CDF}"/>
    <dgm:cxn modelId="{E8193980-7B3E-44E8-B601-84F4DBB33B40}" type="presOf" srcId="{FCD205CA-FC96-44CF-9C9B-839EFD461CDF}" destId="{5C7D3FC6-08A0-4482-B066-9843B74F01B0}" srcOrd="0" destOrd="0" presId="urn:microsoft.com/office/officeart/2005/8/layout/cycle6"/>
    <dgm:cxn modelId="{AF4C7F27-733D-4B28-882D-68D8F89A305A}" srcId="{0784FE6E-F171-42B1-A63C-F93748E52D18}" destId="{7B8450CC-31E0-44C2-B010-519CC57540C0}" srcOrd="0" destOrd="0" parTransId="{87778AA9-1F90-422A-B1FA-7E2B89E06BA4}" sibTransId="{EEEFB840-387A-4D8C-A325-EE4A58EE8CB3}"/>
    <dgm:cxn modelId="{A39001C2-A39A-4E95-92DD-6E7435C0C467}" type="presOf" srcId="{EEEFB840-387A-4D8C-A325-EE4A58EE8CB3}" destId="{663D32EF-94F8-45BD-B09A-E7EB762C2A97}" srcOrd="0" destOrd="0" presId="urn:microsoft.com/office/officeart/2005/8/layout/cycle6"/>
    <dgm:cxn modelId="{DDF49176-C5E9-4FFA-9369-4A1C3D5D7DB3}" type="presOf" srcId="{542080BC-258B-4BDD-A027-70C8BB4F1D1F}" destId="{E8D5C647-1A07-4DE5-9EF8-EC2F8A83BCE8}" srcOrd="0" destOrd="0" presId="urn:microsoft.com/office/officeart/2005/8/layout/cycle6"/>
    <dgm:cxn modelId="{BA538A80-5245-452F-ABB4-632B24CD7AD0}" type="presOf" srcId="{7B8450CC-31E0-44C2-B010-519CC57540C0}" destId="{24EA5FEA-BD62-4164-81C5-98476E4FB192}" srcOrd="0" destOrd="0" presId="urn:microsoft.com/office/officeart/2005/8/layout/cycle6"/>
    <dgm:cxn modelId="{32E5780D-3060-4C70-A3EA-64B024A82A25}" srcId="{0784FE6E-F171-42B1-A63C-F93748E52D18}" destId="{4FDD24EE-7D33-47AF-88F4-FAD5F73A27A5}" srcOrd="2" destOrd="0" parTransId="{871A5377-32E3-46BC-A783-464C90EFB3DB}" sibTransId="{9CFDA12F-435B-43E2-AFB9-99A8F75EB7EB}"/>
    <dgm:cxn modelId="{84250F1D-61B2-4617-A066-4CECA39E314E}" type="presOf" srcId="{0784FE6E-F171-42B1-A63C-F93748E52D18}" destId="{915D3BC0-350D-452A-836B-AC748F609BCD}" srcOrd="0" destOrd="0" presId="urn:microsoft.com/office/officeart/2005/8/layout/cycle6"/>
    <dgm:cxn modelId="{91C3065A-2466-483F-8F16-C9E06CDCBD21}" type="presOf" srcId="{4FDD24EE-7D33-47AF-88F4-FAD5F73A27A5}" destId="{0ABC9720-F108-407E-9845-2CC9F1557738}" srcOrd="0" destOrd="0" presId="urn:microsoft.com/office/officeart/2005/8/layout/cycle6"/>
    <dgm:cxn modelId="{BA298D5A-3406-496E-8870-421D32501D88}" type="presParOf" srcId="{915D3BC0-350D-452A-836B-AC748F609BCD}" destId="{24EA5FEA-BD62-4164-81C5-98476E4FB192}" srcOrd="0" destOrd="0" presId="urn:microsoft.com/office/officeart/2005/8/layout/cycle6"/>
    <dgm:cxn modelId="{21C5F0C9-EF9D-4B48-B7A0-C56C4C06DF72}" type="presParOf" srcId="{915D3BC0-350D-452A-836B-AC748F609BCD}" destId="{2D8877ED-DB3E-4667-8831-990347AA3640}" srcOrd="1" destOrd="0" presId="urn:microsoft.com/office/officeart/2005/8/layout/cycle6"/>
    <dgm:cxn modelId="{35C223AB-B6CF-4E78-82B0-73F725A3E69C}" type="presParOf" srcId="{915D3BC0-350D-452A-836B-AC748F609BCD}" destId="{663D32EF-94F8-45BD-B09A-E7EB762C2A97}" srcOrd="2" destOrd="0" presId="urn:microsoft.com/office/officeart/2005/8/layout/cycle6"/>
    <dgm:cxn modelId="{7160779F-9E59-443A-933E-CEB4D4560512}" type="presParOf" srcId="{915D3BC0-350D-452A-836B-AC748F609BCD}" destId="{E8D5C647-1A07-4DE5-9EF8-EC2F8A83BCE8}" srcOrd="3" destOrd="0" presId="urn:microsoft.com/office/officeart/2005/8/layout/cycle6"/>
    <dgm:cxn modelId="{76A3E606-2D73-4569-B00C-21FF3DAC9E38}" type="presParOf" srcId="{915D3BC0-350D-452A-836B-AC748F609BCD}" destId="{A4060A16-3558-48A2-A668-F78A52AD73C1}" srcOrd="4" destOrd="0" presId="urn:microsoft.com/office/officeart/2005/8/layout/cycle6"/>
    <dgm:cxn modelId="{E5A49563-BE5E-4358-B933-A193CB945DF4}" type="presParOf" srcId="{915D3BC0-350D-452A-836B-AC748F609BCD}" destId="{5C7D3FC6-08A0-4482-B066-9843B74F01B0}" srcOrd="5" destOrd="0" presId="urn:microsoft.com/office/officeart/2005/8/layout/cycle6"/>
    <dgm:cxn modelId="{D0071E96-517E-443F-A281-2D3ED264EA8E}" type="presParOf" srcId="{915D3BC0-350D-452A-836B-AC748F609BCD}" destId="{0ABC9720-F108-407E-9845-2CC9F1557738}" srcOrd="6" destOrd="0" presId="urn:microsoft.com/office/officeart/2005/8/layout/cycle6"/>
    <dgm:cxn modelId="{845113B9-BBFD-4CF7-A327-D01496E18EF5}" type="presParOf" srcId="{915D3BC0-350D-452A-836B-AC748F609BCD}" destId="{D14ECE58-BFC7-4229-A7B8-54A7ACD8D308}" srcOrd="7" destOrd="0" presId="urn:microsoft.com/office/officeart/2005/8/layout/cycle6"/>
    <dgm:cxn modelId="{2192FE89-3EED-4295-9F9E-4997593702A4}" type="presParOf" srcId="{915D3BC0-350D-452A-836B-AC748F609BCD}" destId="{195BD0D9-F906-44EE-93C4-B90D3414E801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7B401-02FA-401A-82E8-91CCB0323953}">
      <dsp:nvSpPr>
        <dsp:cNvPr id="0" name=""/>
        <dsp:cNvSpPr/>
      </dsp:nvSpPr>
      <dsp:spPr>
        <a:xfrm rot="16200000">
          <a:off x="-1311313" y="1975487"/>
          <a:ext cx="3042999" cy="3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7170" bIns="0" numCol="1" spcCol="1270" anchor="t" anchorCtr="0">
          <a:noAutofit/>
        </a:bodyPr>
        <a:lstStyle/>
        <a:p>
          <a:pPr lvl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>
        <a:off x="-1311313" y="1975487"/>
        <a:ext cx="3042999" cy="359626"/>
      </dsp:txXfrm>
    </dsp:sp>
    <dsp:sp modelId="{B40B8967-C2BA-4554-A16E-46333463A06B}">
      <dsp:nvSpPr>
        <dsp:cNvPr id="0" name=""/>
        <dsp:cNvSpPr/>
      </dsp:nvSpPr>
      <dsp:spPr>
        <a:xfrm>
          <a:off x="389998" y="633800"/>
          <a:ext cx="1791320" cy="30429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17170" rIns="106680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+mn-ea"/>
              <a:ea typeface="+mn-ea"/>
            </a:rPr>
            <a:t>복잡</a:t>
          </a:r>
          <a:endParaRPr lang="ko-KR" altLang="en-US" sz="1500" kern="1200" dirty="0">
            <a:latin typeface="+mn-ea"/>
            <a:ea typeface="+mn-ea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+mn-ea"/>
              <a:ea typeface="+mn-ea"/>
            </a:rPr>
            <a:t>효율적</a:t>
          </a:r>
          <a:endParaRPr lang="ko-KR" altLang="en-US" sz="1500" kern="1200" dirty="0">
            <a:latin typeface="+mn-ea"/>
            <a:ea typeface="+mn-ea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+mn-ea"/>
              <a:ea typeface="+mn-ea"/>
            </a:rPr>
            <a:t>기밀성</a:t>
          </a:r>
          <a:endParaRPr lang="ko-KR" altLang="en-US" sz="1500" kern="1200" dirty="0">
            <a:latin typeface="+mn-ea"/>
            <a:ea typeface="+mn-ea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+mn-ea"/>
              <a:ea typeface="+mn-ea"/>
            </a:rPr>
            <a:t>느린 암호화</a:t>
          </a:r>
          <a:endParaRPr lang="ko-KR" altLang="en-US" sz="1500" kern="1200" dirty="0">
            <a:latin typeface="+mn-ea"/>
            <a:ea typeface="+mn-ea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+mn-ea"/>
              <a:ea typeface="+mn-ea"/>
            </a:rPr>
            <a:t>계산요구량 많음</a:t>
          </a:r>
          <a:endParaRPr lang="ko-KR" altLang="en-US" sz="1500" kern="1200" dirty="0">
            <a:latin typeface="+mn-ea"/>
            <a:ea typeface="+mn-ea"/>
          </a:endParaRP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>
              <a:latin typeface="+mn-ea"/>
              <a:ea typeface="+mn-ea"/>
            </a:rPr>
            <a:t>DES, 3DES, AES, SEED </a:t>
          </a:r>
          <a:r>
            <a:rPr lang="ko-KR" altLang="en-US" sz="1500" kern="1200" dirty="0" smtClean="0">
              <a:latin typeface="+mn-ea"/>
              <a:ea typeface="+mn-ea"/>
            </a:rPr>
            <a:t>등</a:t>
          </a:r>
          <a:endParaRPr lang="ko-KR" altLang="en-US" sz="1500" kern="1200" dirty="0">
            <a:latin typeface="+mn-ea"/>
            <a:ea typeface="+mn-ea"/>
          </a:endParaRPr>
        </a:p>
      </dsp:txBody>
      <dsp:txXfrm>
        <a:off x="389998" y="633800"/>
        <a:ext cx="1791320" cy="3042999"/>
      </dsp:txXfrm>
    </dsp:sp>
    <dsp:sp modelId="{CE030096-E352-45B4-A218-DEB6A9E6D114}">
      <dsp:nvSpPr>
        <dsp:cNvPr id="0" name=""/>
        <dsp:cNvSpPr/>
      </dsp:nvSpPr>
      <dsp:spPr>
        <a:xfrm>
          <a:off x="953213" y="135621"/>
          <a:ext cx="653865" cy="653865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3216C-9458-475D-9631-D36E0E535EE8}">
      <dsp:nvSpPr>
        <dsp:cNvPr id="0" name=""/>
        <dsp:cNvSpPr/>
      </dsp:nvSpPr>
      <dsp:spPr>
        <a:xfrm rot="16200000">
          <a:off x="1282655" y="2008180"/>
          <a:ext cx="3042999" cy="3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7170" bIns="0" numCol="1" spcCol="1270" anchor="t" anchorCtr="0">
          <a:noAutofit/>
        </a:bodyPr>
        <a:lstStyle/>
        <a:p>
          <a:pPr lvl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>
        <a:off x="1282655" y="2008180"/>
        <a:ext cx="3042999" cy="359626"/>
      </dsp:txXfrm>
    </dsp:sp>
    <dsp:sp modelId="{CA85C410-A171-44F5-9DE3-A772AC198684}">
      <dsp:nvSpPr>
        <dsp:cNvPr id="0" name=""/>
        <dsp:cNvSpPr/>
      </dsp:nvSpPr>
      <dsp:spPr>
        <a:xfrm>
          <a:off x="2983967" y="666494"/>
          <a:ext cx="1791320" cy="30429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17170" rIns="106680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데이터흐름을 순차적으로 처리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암호화 강도 약함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음성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영상의 암호화에 사용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GSM A5/1, RC4</a:t>
          </a:r>
          <a:endParaRPr lang="ko-KR" altLang="en-US" sz="1500" kern="1200" dirty="0"/>
        </a:p>
      </dsp:txBody>
      <dsp:txXfrm>
        <a:off x="2983967" y="666494"/>
        <a:ext cx="1791320" cy="3042999"/>
      </dsp:txXfrm>
    </dsp:sp>
    <dsp:sp modelId="{9752746F-05A0-449C-82D7-AE8F03711381}">
      <dsp:nvSpPr>
        <dsp:cNvPr id="0" name=""/>
        <dsp:cNvSpPr/>
      </dsp:nvSpPr>
      <dsp:spPr>
        <a:xfrm>
          <a:off x="3528614" y="108728"/>
          <a:ext cx="719252" cy="719252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23C25CF-02F5-4955-BCA1-390A4C564312}" type="datetimeFigureOut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FDB836A-3C09-4869-9843-BEE8E6794A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60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1C9F4-D54F-4CCA-A5F0-85381F3A0BFA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C9F5B-BDB3-412A-B0D1-FFD96C25FDE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3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39FA0-8F27-46BD-9C9C-9EABC3C197E4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F13D2-CD7B-4AA9-94B1-D125E79D3AA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5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F75F-DCAB-43B6-8624-7FB2120371F1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96781-2124-4BFD-A004-C80F7500A7A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6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4F841-6CA5-42EE-BE10-9AB2D6A072D6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921A-5848-47A5-AA6B-233EAE805CF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0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5BFD-1939-4B59-BE8D-F21EE7DD5093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34442-D900-4057-B0E7-A6A6169C9DA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38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9EFE8-20EC-46F2-A3D3-320BC6275DD2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69DA1-930B-4268-BCAC-AD9758CDE8E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64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2A5C8-BDED-48EF-8993-36B16CF44272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32F7-EADF-41D7-9CF5-90F7872169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1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A96CF-C3CA-4FCA-A40D-1D10F17B6B90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210D-50A2-4A3F-8661-491AE7B86F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8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7831-1031-421A-B208-A765422AFC8B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DD7C7-D0E3-439C-A172-7D2DBD63A63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4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34175-3F7C-4832-9DBF-AAE22135749C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E0742-27F1-49B0-8C5E-23F241CE7F7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26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7890A-9556-4D49-979B-C8BDE0A5DA12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DF6A8-D505-4D09-8C03-00B24955245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34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0D24A3-A625-4901-9225-1F26B2B34814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EFC867-504D-47F6-8E10-82F4E911A61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aepkoreanet/221178375642" TargetMode="External"/><Relationship Id="rId2" Type="http://schemas.openxmlformats.org/officeDocument/2006/relationships/hyperlink" Target="https://newstein03.tistory.com/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tn.co.kr/_ln/0123_20171102171640287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198438" y="2128838"/>
            <a:ext cx="6037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5400" b="1" dirty="0">
                <a:solidFill>
                  <a:srgbClr val="939BA5"/>
                </a:solidFill>
                <a:latin typeface="HY강M" pitchFamily="18" charset="-127"/>
                <a:ea typeface="HY강M" pitchFamily="18" charset="-127"/>
              </a:rPr>
              <a:t>블록체인 교육</a:t>
            </a: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6470650" y="2682875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P</a:t>
            </a:r>
            <a:r>
              <a:rPr kumimoji="0" lang="en-US" altLang="ko-KR" sz="1800">
                <a:solidFill>
                  <a:schemeClr val="accent2"/>
                </a:solidFill>
                <a:latin typeface="HY바다L" pitchFamily="18" charset="-127"/>
                <a:ea typeface="HY바다L" pitchFamily="18" charset="-127"/>
              </a:rPr>
              <a:t>P</a:t>
            </a:r>
            <a:r>
              <a:rPr kumimoji="0" lang="en-US" altLang="ko-KR" sz="180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T</a:t>
            </a:r>
            <a:endParaRPr kumimoji="0" lang="ko-KR" altLang="en-US" sz="1800">
              <a:solidFill>
                <a:srgbClr val="FF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205538"/>
            <a:ext cx="12122150" cy="8731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CF313B-4291-4819-8800-C395BBF77791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38E7D-4BDA-46BD-A2CD-3DABC3FC83C3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  <p:pic>
        <p:nvPicPr>
          <p:cNvPr id="2057" name="Picture 2" descr="블록체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00" y="3868738"/>
            <a:ext cx="238125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SHA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입출력크기 </a:t>
            </a:r>
            <a:r>
              <a:rPr lang="en-US" altLang="ko-KR" dirty="0" smtClean="0">
                <a:latin typeface="+mj-ea"/>
                <a:ea typeface="+mj-ea"/>
              </a:rPr>
              <a:t>: 160bit</a:t>
            </a:r>
            <a:r>
              <a:rPr lang="ko-KR" altLang="en-US" dirty="0" smtClean="0">
                <a:latin typeface="+mj-ea"/>
                <a:ea typeface="+mj-ea"/>
              </a:rPr>
              <a:t>의 </a:t>
            </a:r>
            <a:r>
              <a:rPr lang="ko-KR" altLang="en-US" dirty="0" err="1" smtClean="0">
                <a:latin typeface="+mj-ea"/>
                <a:ea typeface="+mj-ea"/>
              </a:rPr>
              <a:t>해시값</a:t>
            </a:r>
            <a:r>
              <a:rPr lang="ko-KR" altLang="en-US" dirty="0" smtClean="0">
                <a:latin typeface="+mj-ea"/>
                <a:ea typeface="+mj-ea"/>
              </a:rPr>
              <a:t> 생성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동작원리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4F841-6CA5-42EE-BE10-9AB2D6A072D6}" type="datetime1">
              <a:rPr lang="ko-KR" altLang="en-US" smtClean="0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9921A-5848-47A5-AA6B-233EAE805CF4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687494425"/>
              </p:ext>
            </p:extLst>
          </p:nvPr>
        </p:nvGraphicFramePr>
        <p:xfrm>
          <a:off x="2674801" y="2317644"/>
          <a:ext cx="8913640" cy="394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Elliptic curve cryptography(</a:t>
            </a:r>
            <a:r>
              <a:rPr lang="ko-KR" altLang="en-US" sz="4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타원곡선 암호</a:t>
            </a:r>
            <a:r>
              <a:rPr lang="en-US" altLang="ko-KR" sz="4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42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정의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>
                <a:latin typeface="+mn-ea"/>
              </a:rPr>
              <a:t>EC(</a:t>
            </a:r>
            <a:r>
              <a:rPr lang="ko-KR" altLang="en-US" dirty="0">
                <a:latin typeface="+mn-ea"/>
              </a:rPr>
              <a:t>타원곡선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사용한 </a:t>
            </a:r>
            <a:r>
              <a:rPr lang="ko-KR" altLang="en-US" dirty="0" smtClean="0">
                <a:latin typeface="+mn-ea"/>
              </a:rPr>
              <a:t>암호기술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적용 알고리즘 </a:t>
            </a:r>
            <a:r>
              <a:rPr lang="en-US" altLang="ko-KR" dirty="0" smtClean="0">
                <a:latin typeface="+mn-ea"/>
              </a:rPr>
              <a:t>: ECDSA(</a:t>
            </a:r>
            <a:r>
              <a:rPr lang="ko-KR" altLang="en-US" dirty="0" smtClean="0">
                <a:latin typeface="+mn-ea"/>
              </a:rPr>
              <a:t>전자서명</a:t>
            </a:r>
            <a:r>
              <a:rPr lang="en-US" altLang="ko-KR" dirty="0" smtClean="0">
                <a:latin typeface="+mn-ea"/>
              </a:rPr>
              <a:t>), ECDH(</a:t>
            </a:r>
            <a:r>
              <a:rPr lang="ko-KR" altLang="en-US" dirty="0" smtClean="0">
                <a:latin typeface="+mn-ea"/>
              </a:rPr>
              <a:t>키 교환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4F841-6CA5-42EE-BE10-9AB2D6A072D6}" type="datetime1">
              <a:rPr lang="ko-KR" altLang="en-US" smtClean="0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9921A-5848-47A5-AA6B-233EAE805CF4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AutoShape 2" descr="타원곡선 알고리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8" y="2895429"/>
            <a:ext cx="4591636" cy="33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483100"/>
            <a:ext cx="12192000" cy="2374900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1149350" y="3365500"/>
            <a:ext cx="1428750" cy="646113"/>
          </a:xfrm>
          <a:prstGeom prst="rect">
            <a:avLst/>
          </a:prstGeom>
          <a:solidFill>
            <a:srgbClr val="2980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경제대공황</a:t>
            </a:r>
            <a:endParaRPr kumimoji="0" lang="en-US" altLang="ko-KR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케인즈</a:t>
            </a:r>
          </a:p>
        </p:txBody>
      </p:sp>
      <p:sp>
        <p:nvSpPr>
          <p:cNvPr id="8" name="물결 7"/>
          <p:cNvSpPr/>
          <p:nvPr/>
        </p:nvSpPr>
        <p:spPr>
          <a:xfrm>
            <a:off x="3819525" y="1728788"/>
            <a:ext cx="1806575" cy="871537"/>
          </a:xfrm>
          <a:prstGeom prst="wav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700" dirty="0" err="1">
                <a:latin typeface="HY강M" panose="02030600000101010101" pitchFamily="18" charset="-127"/>
                <a:ea typeface="HY강M" panose="02030600000101010101" pitchFamily="18" charset="-127"/>
              </a:rPr>
              <a:t>스태그</a:t>
            </a:r>
            <a:r>
              <a:rPr kumimoji="0" lang="ko-KR" altLang="en-US" sz="17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kumimoji="0" lang="ko-KR" altLang="en-US" sz="17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플레이션</a:t>
            </a:r>
            <a:endParaRPr kumimoji="0" lang="en-US" altLang="ko-KR" sz="17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700" dirty="0">
                <a:latin typeface="HY강M" panose="02030600000101010101" pitchFamily="18" charset="-127"/>
                <a:ea typeface="HY강M" panose="02030600000101010101" pitchFamily="18" charset="-127"/>
              </a:rPr>
              <a:t>하이에크</a:t>
            </a:r>
          </a:p>
        </p:txBody>
      </p:sp>
      <p:sp>
        <p:nvSpPr>
          <p:cNvPr id="4101" name="TextBox 34"/>
          <p:cNvSpPr txBox="1">
            <a:spLocks noChangeArrowheads="1"/>
          </p:cNvSpPr>
          <p:nvPr/>
        </p:nvSpPr>
        <p:spPr bwMode="auto">
          <a:xfrm>
            <a:off x="6562725" y="3489325"/>
            <a:ext cx="1617663" cy="646113"/>
          </a:xfrm>
          <a:prstGeom prst="rect">
            <a:avLst/>
          </a:prstGeom>
          <a:solidFill>
            <a:srgbClr val="9B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Summer of Love</a:t>
            </a:r>
            <a:endParaRPr kumimoji="0"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4102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38" y="1373789"/>
            <a:ext cx="19050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49"/>
          <p:cNvSpPr txBox="1">
            <a:spLocks noChangeArrowheads="1"/>
          </p:cNvSpPr>
          <p:nvPr/>
        </p:nvSpPr>
        <p:spPr bwMode="auto">
          <a:xfrm>
            <a:off x="9586913" y="2281839"/>
            <a:ext cx="1550987" cy="369887"/>
          </a:xfrm>
          <a:prstGeom prst="rect">
            <a:avLst/>
          </a:prstGeom>
          <a:solidFill>
            <a:srgbClr val="C039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사이버펑크</a:t>
            </a:r>
          </a:p>
        </p:txBody>
      </p:sp>
      <p:sp>
        <p:nvSpPr>
          <p:cNvPr id="4104" name="TextBox 64"/>
          <p:cNvSpPr txBox="1">
            <a:spLocks noChangeArrowheads="1"/>
          </p:cNvSpPr>
          <p:nvPr/>
        </p:nvSpPr>
        <p:spPr bwMode="auto">
          <a:xfrm>
            <a:off x="1285875" y="4557713"/>
            <a:ext cx="1149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1930</a:t>
            </a:r>
            <a:r>
              <a:rPr kumimoji="0"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년대</a:t>
            </a:r>
          </a:p>
        </p:txBody>
      </p:sp>
      <p:sp>
        <p:nvSpPr>
          <p:cNvPr id="4105" name="TextBox 65"/>
          <p:cNvSpPr txBox="1">
            <a:spLocks noChangeArrowheads="1"/>
          </p:cNvSpPr>
          <p:nvPr/>
        </p:nvSpPr>
        <p:spPr bwMode="auto">
          <a:xfrm>
            <a:off x="3898900" y="4568825"/>
            <a:ext cx="1252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1970</a:t>
            </a:r>
            <a:r>
              <a:rPr kumimoji="0"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년대</a:t>
            </a:r>
          </a:p>
        </p:txBody>
      </p:sp>
      <p:sp>
        <p:nvSpPr>
          <p:cNvPr id="4106" name="TextBox 66"/>
          <p:cNvSpPr txBox="1">
            <a:spLocks noChangeArrowheads="1"/>
          </p:cNvSpPr>
          <p:nvPr/>
        </p:nvSpPr>
        <p:spPr bwMode="auto">
          <a:xfrm>
            <a:off x="7069138" y="4560888"/>
            <a:ext cx="146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1970</a:t>
            </a:r>
            <a:r>
              <a:rPr kumimoji="0"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년 </a:t>
            </a:r>
            <a:r>
              <a:rPr kumimoji="0"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6</a:t>
            </a:r>
            <a:r>
              <a:rPr kumimoji="0"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월</a:t>
            </a:r>
          </a:p>
        </p:txBody>
      </p:sp>
      <p:sp>
        <p:nvSpPr>
          <p:cNvPr id="4107" name="TextBox 67"/>
          <p:cNvSpPr txBox="1">
            <a:spLocks noChangeArrowheads="1"/>
          </p:cNvSpPr>
          <p:nvPr/>
        </p:nvSpPr>
        <p:spPr bwMode="auto">
          <a:xfrm>
            <a:off x="9731375" y="4557713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1980</a:t>
            </a:r>
            <a:r>
              <a:rPr kumimoji="0"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년대</a:t>
            </a:r>
          </a:p>
        </p:txBody>
      </p:sp>
      <p:sp>
        <p:nvSpPr>
          <p:cNvPr id="4108" name="TextBox 69"/>
          <p:cNvSpPr txBox="1">
            <a:spLocks noChangeArrowheads="1"/>
          </p:cNvSpPr>
          <p:nvPr/>
        </p:nvSpPr>
        <p:spPr bwMode="auto">
          <a:xfrm>
            <a:off x="1423988" y="4986338"/>
            <a:ext cx="9585325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err="1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신자유주의</a:t>
            </a:r>
            <a:r>
              <a:rPr kumimoji="0"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kumimoji="0" lang="en-US" altLang="ko-KR" sz="15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15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970</a:t>
            </a:r>
            <a:r>
              <a:rPr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년대부터 부각하기 시작한 </a:t>
            </a:r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'</a:t>
            </a:r>
            <a:r>
              <a:rPr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자본의 세계화</a:t>
            </a:r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흐름에 기반한 경제적 자유주의 중 하나로 </a:t>
            </a:r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19</a:t>
            </a:r>
            <a:r>
              <a:rPr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세기의 자유방임주의의 결함에 대하여 국가에 의한 사회 정책의 필요를 인정하면서도</a:t>
            </a:r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, </a:t>
            </a:r>
            <a:r>
              <a:rPr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자본주의의 자유 기업의 전통을 지키고 사회주의에 대항하려는 사상</a:t>
            </a:r>
            <a:endParaRPr lang="en-US" altLang="ko-KR" sz="15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시장개방 </a:t>
            </a:r>
            <a:r>
              <a:rPr kumimoji="0"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kumimoji="0"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개발도상국의 시장에 선진국의 경제가 침투 </a:t>
            </a:r>
            <a:r>
              <a:rPr kumimoji="0"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kumimoji="0"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글로벌 경제체제</a:t>
            </a:r>
            <a:r>
              <a:rPr kumimoji="0"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kumimoji="0"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한 국가의 경제가 전세계의 경제에 영향</a:t>
            </a:r>
            <a:r>
              <a:rPr kumimoji="0"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) -&gt; </a:t>
            </a:r>
            <a:r>
              <a:rPr kumimoji="0"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거대자본으로 국가와 다국적기업 성장 </a:t>
            </a:r>
            <a:r>
              <a:rPr kumimoji="0"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kumimoji="0" lang="ko-KR" altLang="en-US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국가조직과 거대기업의 개인정보 관리명목의 감시와 규제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54475" y="669925"/>
            <a:ext cx="36147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spc="-150" dirty="0">
                <a:solidFill>
                  <a:srgbClr val="445566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프라이버시의 기원</a:t>
            </a:r>
          </a:p>
        </p:txBody>
      </p:sp>
      <p:sp>
        <p:nvSpPr>
          <p:cNvPr id="32" name="자유형 31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727200" y="4135438"/>
            <a:ext cx="179388" cy="180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708525" y="2724150"/>
            <a:ext cx="179388" cy="180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372350" y="4154488"/>
            <a:ext cx="179388" cy="180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226675" y="2717286"/>
            <a:ext cx="179388" cy="180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064286" y="513787"/>
            <a:ext cx="454025" cy="600075"/>
            <a:chOff x="9777413" y="3429000"/>
            <a:chExt cx="454025" cy="600075"/>
          </a:xfrm>
          <a:solidFill>
            <a:schemeClr val="bg1">
              <a:lumMod val="65000"/>
            </a:schemeClr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9777413" y="3429000"/>
              <a:ext cx="454025" cy="600075"/>
            </a:xfrm>
            <a:custGeom>
              <a:avLst/>
              <a:gdLst>
                <a:gd name="T0" fmla="*/ 2689 w 4585"/>
                <a:gd name="T1" fmla="*/ 186 h 6049"/>
                <a:gd name="T2" fmla="*/ 2445 w 4585"/>
                <a:gd name="T3" fmla="*/ 23 h 6049"/>
                <a:gd name="T4" fmla="*/ 2198 w 4585"/>
                <a:gd name="T5" fmla="*/ 8 h 6049"/>
                <a:gd name="T6" fmla="*/ 1936 w 4585"/>
                <a:gd name="T7" fmla="*/ 142 h 6049"/>
                <a:gd name="T8" fmla="*/ 620 w 4585"/>
                <a:gd name="T9" fmla="*/ 209 h 6049"/>
                <a:gd name="T10" fmla="*/ 351 w 4585"/>
                <a:gd name="T11" fmla="*/ 270 h 6049"/>
                <a:gd name="T12" fmla="*/ 123 w 4585"/>
                <a:gd name="T13" fmla="*/ 459 h 6049"/>
                <a:gd name="T14" fmla="*/ 7 w 4585"/>
                <a:gd name="T15" fmla="*/ 735 h 6049"/>
                <a:gd name="T16" fmla="*/ 7 w 4585"/>
                <a:gd name="T17" fmla="*/ 5522 h 6049"/>
                <a:gd name="T18" fmla="*/ 123 w 4585"/>
                <a:gd name="T19" fmla="*/ 5799 h 6049"/>
                <a:gd name="T20" fmla="*/ 351 w 4585"/>
                <a:gd name="T21" fmla="*/ 5987 h 6049"/>
                <a:gd name="T22" fmla="*/ 620 w 4585"/>
                <a:gd name="T23" fmla="*/ 6049 h 6049"/>
                <a:gd name="T24" fmla="*/ 4178 w 4585"/>
                <a:gd name="T25" fmla="*/ 6011 h 6049"/>
                <a:gd name="T26" fmla="*/ 4423 w 4585"/>
                <a:gd name="T27" fmla="*/ 5845 h 6049"/>
                <a:gd name="T28" fmla="*/ 4566 w 4585"/>
                <a:gd name="T29" fmla="*/ 5583 h 6049"/>
                <a:gd name="T30" fmla="*/ 4584 w 4585"/>
                <a:gd name="T31" fmla="*/ 797 h 6049"/>
                <a:gd name="T32" fmla="*/ 4496 w 4585"/>
                <a:gd name="T33" fmla="*/ 508 h 6049"/>
                <a:gd name="T34" fmla="*/ 4287 w 4585"/>
                <a:gd name="T35" fmla="*/ 299 h 6049"/>
                <a:gd name="T36" fmla="*/ 3996 w 4585"/>
                <a:gd name="T37" fmla="*/ 210 h 6049"/>
                <a:gd name="T38" fmla="*/ 2445 w 4585"/>
                <a:gd name="T39" fmla="*/ 234 h 6049"/>
                <a:gd name="T40" fmla="*/ 2611 w 4585"/>
                <a:gd name="T41" fmla="*/ 483 h 6049"/>
                <a:gd name="T42" fmla="*/ 2655 w 4585"/>
                <a:gd name="T43" fmla="*/ 702 h 6049"/>
                <a:gd name="T44" fmla="*/ 3191 w 4585"/>
                <a:gd name="T45" fmla="*/ 737 h 6049"/>
                <a:gd name="T46" fmla="*/ 3221 w 4585"/>
                <a:gd name="T47" fmla="*/ 893 h 6049"/>
                <a:gd name="T48" fmla="*/ 1433 w 4585"/>
                <a:gd name="T49" fmla="*/ 940 h 6049"/>
                <a:gd name="T50" fmla="*/ 1347 w 4585"/>
                <a:gd name="T51" fmla="*/ 807 h 6049"/>
                <a:gd name="T52" fmla="*/ 1874 w 4585"/>
                <a:gd name="T53" fmla="*/ 719 h 6049"/>
                <a:gd name="T54" fmla="*/ 1973 w 4585"/>
                <a:gd name="T55" fmla="*/ 621 h 6049"/>
                <a:gd name="T56" fmla="*/ 2045 w 4585"/>
                <a:gd name="T57" fmla="*/ 312 h 6049"/>
                <a:gd name="T58" fmla="*/ 2293 w 4585"/>
                <a:gd name="T59" fmla="*/ 196 h 6049"/>
                <a:gd name="T60" fmla="*/ 3275 w 4585"/>
                <a:gd name="T61" fmla="*/ 1099 h 6049"/>
                <a:gd name="T62" fmla="*/ 3434 w 4585"/>
                <a:gd name="T63" fmla="*/ 861 h 6049"/>
                <a:gd name="T64" fmla="*/ 3970 w 4585"/>
                <a:gd name="T65" fmla="*/ 825 h 6049"/>
                <a:gd name="T66" fmla="*/ 620 w 4585"/>
                <a:gd name="T67" fmla="*/ 5435 h 6049"/>
                <a:gd name="T68" fmla="*/ 620 w 4585"/>
                <a:gd name="T69" fmla="*/ 824 h 6049"/>
                <a:gd name="T70" fmla="*/ 1163 w 4585"/>
                <a:gd name="T71" fmla="*/ 921 h 6049"/>
                <a:gd name="T72" fmla="*/ 1364 w 4585"/>
                <a:gd name="T73" fmla="*/ 1123 h 6049"/>
                <a:gd name="T74" fmla="*/ 4370 w 4585"/>
                <a:gd name="T75" fmla="*/ 5555 h 6049"/>
                <a:gd name="T76" fmla="*/ 4091 w 4585"/>
                <a:gd name="T77" fmla="*/ 5834 h 6049"/>
                <a:gd name="T78" fmla="*/ 494 w 4585"/>
                <a:gd name="T79" fmla="*/ 5834 h 6049"/>
                <a:gd name="T80" fmla="*/ 214 w 4585"/>
                <a:gd name="T81" fmla="*/ 5555 h 6049"/>
                <a:gd name="T82" fmla="*/ 214 w 4585"/>
                <a:gd name="T83" fmla="*/ 703 h 6049"/>
                <a:gd name="T84" fmla="*/ 494 w 4585"/>
                <a:gd name="T85" fmla="*/ 423 h 6049"/>
                <a:gd name="T86" fmla="*/ 1777 w 4585"/>
                <a:gd name="T87" fmla="*/ 488 h 6049"/>
                <a:gd name="T88" fmla="*/ 1357 w 4585"/>
                <a:gd name="T89" fmla="*/ 538 h 6049"/>
                <a:gd name="T90" fmla="*/ 599 w 4585"/>
                <a:gd name="T91" fmla="*/ 628 h 6049"/>
                <a:gd name="T92" fmla="*/ 442 w 4585"/>
                <a:gd name="T93" fmla="*/ 733 h 6049"/>
                <a:gd name="T94" fmla="*/ 419 w 4585"/>
                <a:gd name="T95" fmla="*/ 5449 h 6049"/>
                <a:gd name="T96" fmla="*/ 523 w 4585"/>
                <a:gd name="T97" fmla="*/ 5606 h 6049"/>
                <a:gd name="T98" fmla="*/ 3986 w 4585"/>
                <a:gd name="T99" fmla="*/ 5630 h 6049"/>
                <a:gd name="T100" fmla="*/ 4142 w 4585"/>
                <a:gd name="T101" fmla="*/ 5524 h 6049"/>
                <a:gd name="T102" fmla="*/ 4166 w 4585"/>
                <a:gd name="T103" fmla="*/ 809 h 6049"/>
                <a:gd name="T104" fmla="*/ 4061 w 4585"/>
                <a:gd name="T105" fmla="*/ 651 h 6049"/>
                <a:gd name="T106" fmla="*/ 3337 w 4585"/>
                <a:gd name="T107" fmla="*/ 604 h 6049"/>
                <a:gd name="T108" fmla="*/ 2809 w 4585"/>
                <a:gd name="T109" fmla="*/ 523 h 6049"/>
                <a:gd name="T110" fmla="*/ 3965 w 4585"/>
                <a:gd name="T111" fmla="*/ 405 h 6049"/>
                <a:gd name="T112" fmla="*/ 4293 w 4585"/>
                <a:gd name="T113" fmla="*/ 559 h 6049"/>
                <a:gd name="T114" fmla="*/ 4389 w 4585"/>
                <a:gd name="T115" fmla="*/ 5428 h 6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85" h="6049">
                  <a:moveTo>
                    <a:pt x="3965" y="209"/>
                  </a:moveTo>
                  <a:lnTo>
                    <a:pt x="2711" y="209"/>
                  </a:lnTo>
                  <a:lnTo>
                    <a:pt x="2708" y="209"/>
                  </a:lnTo>
                  <a:lnTo>
                    <a:pt x="2706" y="209"/>
                  </a:lnTo>
                  <a:lnTo>
                    <a:pt x="2689" y="186"/>
                  </a:lnTo>
                  <a:lnTo>
                    <a:pt x="2649" y="142"/>
                  </a:lnTo>
                  <a:lnTo>
                    <a:pt x="2603" y="105"/>
                  </a:lnTo>
                  <a:lnTo>
                    <a:pt x="2554" y="71"/>
                  </a:lnTo>
                  <a:lnTo>
                    <a:pt x="2502" y="44"/>
                  </a:lnTo>
                  <a:lnTo>
                    <a:pt x="2445" y="23"/>
                  </a:lnTo>
                  <a:lnTo>
                    <a:pt x="2386" y="8"/>
                  </a:lnTo>
                  <a:lnTo>
                    <a:pt x="2324" y="1"/>
                  </a:lnTo>
                  <a:lnTo>
                    <a:pt x="2293" y="0"/>
                  </a:lnTo>
                  <a:lnTo>
                    <a:pt x="2260" y="1"/>
                  </a:lnTo>
                  <a:lnTo>
                    <a:pt x="2198" y="8"/>
                  </a:lnTo>
                  <a:lnTo>
                    <a:pt x="2140" y="23"/>
                  </a:lnTo>
                  <a:lnTo>
                    <a:pt x="2084" y="44"/>
                  </a:lnTo>
                  <a:lnTo>
                    <a:pt x="2030" y="71"/>
                  </a:lnTo>
                  <a:lnTo>
                    <a:pt x="1981" y="105"/>
                  </a:lnTo>
                  <a:lnTo>
                    <a:pt x="1936" y="142"/>
                  </a:lnTo>
                  <a:lnTo>
                    <a:pt x="1895" y="186"/>
                  </a:lnTo>
                  <a:lnTo>
                    <a:pt x="1878" y="209"/>
                  </a:lnTo>
                  <a:lnTo>
                    <a:pt x="1876" y="209"/>
                  </a:lnTo>
                  <a:lnTo>
                    <a:pt x="1874" y="209"/>
                  </a:lnTo>
                  <a:lnTo>
                    <a:pt x="620" y="209"/>
                  </a:lnTo>
                  <a:lnTo>
                    <a:pt x="588" y="210"/>
                  </a:lnTo>
                  <a:lnTo>
                    <a:pt x="525" y="216"/>
                  </a:lnTo>
                  <a:lnTo>
                    <a:pt x="465" y="228"/>
                  </a:lnTo>
                  <a:lnTo>
                    <a:pt x="407" y="247"/>
                  </a:lnTo>
                  <a:lnTo>
                    <a:pt x="351" y="270"/>
                  </a:lnTo>
                  <a:lnTo>
                    <a:pt x="298" y="299"/>
                  </a:lnTo>
                  <a:lnTo>
                    <a:pt x="249" y="332"/>
                  </a:lnTo>
                  <a:lnTo>
                    <a:pt x="203" y="370"/>
                  </a:lnTo>
                  <a:lnTo>
                    <a:pt x="161" y="413"/>
                  </a:lnTo>
                  <a:lnTo>
                    <a:pt x="123" y="459"/>
                  </a:lnTo>
                  <a:lnTo>
                    <a:pt x="89" y="508"/>
                  </a:lnTo>
                  <a:lnTo>
                    <a:pt x="60" y="560"/>
                  </a:lnTo>
                  <a:lnTo>
                    <a:pt x="37" y="617"/>
                  </a:lnTo>
                  <a:lnTo>
                    <a:pt x="18" y="674"/>
                  </a:lnTo>
                  <a:lnTo>
                    <a:pt x="7" y="735"/>
                  </a:lnTo>
                  <a:lnTo>
                    <a:pt x="1" y="797"/>
                  </a:lnTo>
                  <a:lnTo>
                    <a:pt x="0" y="830"/>
                  </a:lnTo>
                  <a:lnTo>
                    <a:pt x="0" y="5428"/>
                  </a:lnTo>
                  <a:lnTo>
                    <a:pt x="1" y="5460"/>
                  </a:lnTo>
                  <a:lnTo>
                    <a:pt x="7" y="5522"/>
                  </a:lnTo>
                  <a:lnTo>
                    <a:pt x="18" y="5583"/>
                  </a:lnTo>
                  <a:lnTo>
                    <a:pt x="37" y="5641"/>
                  </a:lnTo>
                  <a:lnTo>
                    <a:pt x="60" y="5697"/>
                  </a:lnTo>
                  <a:lnTo>
                    <a:pt x="89" y="5750"/>
                  </a:lnTo>
                  <a:lnTo>
                    <a:pt x="123" y="5799"/>
                  </a:lnTo>
                  <a:lnTo>
                    <a:pt x="161" y="5845"/>
                  </a:lnTo>
                  <a:lnTo>
                    <a:pt x="203" y="5887"/>
                  </a:lnTo>
                  <a:lnTo>
                    <a:pt x="249" y="5926"/>
                  </a:lnTo>
                  <a:lnTo>
                    <a:pt x="298" y="5959"/>
                  </a:lnTo>
                  <a:lnTo>
                    <a:pt x="351" y="5987"/>
                  </a:lnTo>
                  <a:lnTo>
                    <a:pt x="407" y="6011"/>
                  </a:lnTo>
                  <a:lnTo>
                    <a:pt x="465" y="6029"/>
                  </a:lnTo>
                  <a:lnTo>
                    <a:pt x="525" y="6042"/>
                  </a:lnTo>
                  <a:lnTo>
                    <a:pt x="588" y="6048"/>
                  </a:lnTo>
                  <a:lnTo>
                    <a:pt x="620" y="6049"/>
                  </a:lnTo>
                  <a:lnTo>
                    <a:pt x="3965" y="6049"/>
                  </a:lnTo>
                  <a:lnTo>
                    <a:pt x="3996" y="6048"/>
                  </a:lnTo>
                  <a:lnTo>
                    <a:pt x="4059" y="6042"/>
                  </a:lnTo>
                  <a:lnTo>
                    <a:pt x="4119" y="6029"/>
                  </a:lnTo>
                  <a:lnTo>
                    <a:pt x="4178" y="6011"/>
                  </a:lnTo>
                  <a:lnTo>
                    <a:pt x="4233" y="5987"/>
                  </a:lnTo>
                  <a:lnTo>
                    <a:pt x="4287" y="5959"/>
                  </a:lnTo>
                  <a:lnTo>
                    <a:pt x="4336" y="5926"/>
                  </a:lnTo>
                  <a:lnTo>
                    <a:pt x="4382" y="5887"/>
                  </a:lnTo>
                  <a:lnTo>
                    <a:pt x="4423" y="5845"/>
                  </a:lnTo>
                  <a:lnTo>
                    <a:pt x="4462" y="5799"/>
                  </a:lnTo>
                  <a:lnTo>
                    <a:pt x="4496" y="5750"/>
                  </a:lnTo>
                  <a:lnTo>
                    <a:pt x="4524" y="5697"/>
                  </a:lnTo>
                  <a:lnTo>
                    <a:pt x="4548" y="5641"/>
                  </a:lnTo>
                  <a:lnTo>
                    <a:pt x="4566" y="5583"/>
                  </a:lnTo>
                  <a:lnTo>
                    <a:pt x="4578" y="5522"/>
                  </a:lnTo>
                  <a:lnTo>
                    <a:pt x="4584" y="5460"/>
                  </a:lnTo>
                  <a:lnTo>
                    <a:pt x="4585" y="5428"/>
                  </a:lnTo>
                  <a:lnTo>
                    <a:pt x="4585" y="830"/>
                  </a:lnTo>
                  <a:lnTo>
                    <a:pt x="4584" y="797"/>
                  </a:lnTo>
                  <a:lnTo>
                    <a:pt x="4578" y="735"/>
                  </a:lnTo>
                  <a:lnTo>
                    <a:pt x="4566" y="674"/>
                  </a:lnTo>
                  <a:lnTo>
                    <a:pt x="4548" y="617"/>
                  </a:lnTo>
                  <a:lnTo>
                    <a:pt x="4524" y="560"/>
                  </a:lnTo>
                  <a:lnTo>
                    <a:pt x="4496" y="508"/>
                  </a:lnTo>
                  <a:lnTo>
                    <a:pt x="4462" y="459"/>
                  </a:lnTo>
                  <a:lnTo>
                    <a:pt x="4423" y="413"/>
                  </a:lnTo>
                  <a:lnTo>
                    <a:pt x="4382" y="370"/>
                  </a:lnTo>
                  <a:lnTo>
                    <a:pt x="4336" y="332"/>
                  </a:lnTo>
                  <a:lnTo>
                    <a:pt x="4287" y="299"/>
                  </a:lnTo>
                  <a:lnTo>
                    <a:pt x="4233" y="270"/>
                  </a:lnTo>
                  <a:lnTo>
                    <a:pt x="4178" y="247"/>
                  </a:lnTo>
                  <a:lnTo>
                    <a:pt x="4119" y="228"/>
                  </a:lnTo>
                  <a:lnTo>
                    <a:pt x="4059" y="216"/>
                  </a:lnTo>
                  <a:lnTo>
                    <a:pt x="3996" y="210"/>
                  </a:lnTo>
                  <a:lnTo>
                    <a:pt x="3965" y="209"/>
                  </a:lnTo>
                  <a:close/>
                  <a:moveTo>
                    <a:pt x="2293" y="196"/>
                  </a:moveTo>
                  <a:lnTo>
                    <a:pt x="2325" y="198"/>
                  </a:lnTo>
                  <a:lnTo>
                    <a:pt x="2388" y="210"/>
                  </a:lnTo>
                  <a:lnTo>
                    <a:pt x="2445" y="234"/>
                  </a:lnTo>
                  <a:lnTo>
                    <a:pt x="2496" y="269"/>
                  </a:lnTo>
                  <a:lnTo>
                    <a:pt x="2539" y="312"/>
                  </a:lnTo>
                  <a:lnTo>
                    <a:pt x="2574" y="364"/>
                  </a:lnTo>
                  <a:lnTo>
                    <a:pt x="2599" y="421"/>
                  </a:lnTo>
                  <a:lnTo>
                    <a:pt x="2611" y="483"/>
                  </a:lnTo>
                  <a:lnTo>
                    <a:pt x="2612" y="516"/>
                  </a:lnTo>
                  <a:lnTo>
                    <a:pt x="2612" y="621"/>
                  </a:lnTo>
                  <a:lnTo>
                    <a:pt x="2613" y="641"/>
                  </a:lnTo>
                  <a:lnTo>
                    <a:pt x="2629" y="676"/>
                  </a:lnTo>
                  <a:lnTo>
                    <a:pt x="2655" y="702"/>
                  </a:lnTo>
                  <a:lnTo>
                    <a:pt x="2691" y="717"/>
                  </a:lnTo>
                  <a:lnTo>
                    <a:pt x="2711" y="719"/>
                  </a:lnTo>
                  <a:lnTo>
                    <a:pt x="3129" y="719"/>
                  </a:lnTo>
                  <a:lnTo>
                    <a:pt x="3151" y="720"/>
                  </a:lnTo>
                  <a:lnTo>
                    <a:pt x="3191" y="737"/>
                  </a:lnTo>
                  <a:lnTo>
                    <a:pt x="3221" y="767"/>
                  </a:lnTo>
                  <a:lnTo>
                    <a:pt x="3238" y="807"/>
                  </a:lnTo>
                  <a:lnTo>
                    <a:pt x="3239" y="830"/>
                  </a:lnTo>
                  <a:lnTo>
                    <a:pt x="3238" y="852"/>
                  </a:lnTo>
                  <a:lnTo>
                    <a:pt x="3221" y="893"/>
                  </a:lnTo>
                  <a:lnTo>
                    <a:pt x="3191" y="922"/>
                  </a:lnTo>
                  <a:lnTo>
                    <a:pt x="3151" y="940"/>
                  </a:lnTo>
                  <a:lnTo>
                    <a:pt x="3129" y="941"/>
                  </a:lnTo>
                  <a:lnTo>
                    <a:pt x="1456" y="941"/>
                  </a:lnTo>
                  <a:lnTo>
                    <a:pt x="1433" y="940"/>
                  </a:lnTo>
                  <a:lnTo>
                    <a:pt x="1394" y="922"/>
                  </a:lnTo>
                  <a:lnTo>
                    <a:pt x="1363" y="893"/>
                  </a:lnTo>
                  <a:lnTo>
                    <a:pt x="1347" y="852"/>
                  </a:lnTo>
                  <a:lnTo>
                    <a:pt x="1346" y="830"/>
                  </a:lnTo>
                  <a:lnTo>
                    <a:pt x="1347" y="807"/>
                  </a:lnTo>
                  <a:lnTo>
                    <a:pt x="1363" y="767"/>
                  </a:lnTo>
                  <a:lnTo>
                    <a:pt x="1394" y="737"/>
                  </a:lnTo>
                  <a:lnTo>
                    <a:pt x="1433" y="720"/>
                  </a:lnTo>
                  <a:lnTo>
                    <a:pt x="1456" y="719"/>
                  </a:lnTo>
                  <a:lnTo>
                    <a:pt x="1874" y="719"/>
                  </a:lnTo>
                  <a:lnTo>
                    <a:pt x="1894" y="717"/>
                  </a:lnTo>
                  <a:lnTo>
                    <a:pt x="1930" y="702"/>
                  </a:lnTo>
                  <a:lnTo>
                    <a:pt x="1956" y="676"/>
                  </a:lnTo>
                  <a:lnTo>
                    <a:pt x="1971" y="641"/>
                  </a:lnTo>
                  <a:lnTo>
                    <a:pt x="1973" y="621"/>
                  </a:lnTo>
                  <a:lnTo>
                    <a:pt x="1973" y="516"/>
                  </a:lnTo>
                  <a:lnTo>
                    <a:pt x="1974" y="483"/>
                  </a:lnTo>
                  <a:lnTo>
                    <a:pt x="1986" y="421"/>
                  </a:lnTo>
                  <a:lnTo>
                    <a:pt x="2010" y="364"/>
                  </a:lnTo>
                  <a:lnTo>
                    <a:pt x="2045" y="312"/>
                  </a:lnTo>
                  <a:lnTo>
                    <a:pt x="2089" y="269"/>
                  </a:lnTo>
                  <a:lnTo>
                    <a:pt x="2140" y="234"/>
                  </a:lnTo>
                  <a:lnTo>
                    <a:pt x="2197" y="210"/>
                  </a:lnTo>
                  <a:lnTo>
                    <a:pt x="2259" y="198"/>
                  </a:lnTo>
                  <a:lnTo>
                    <a:pt x="2293" y="196"/>
                  </a:lnTo>
                  <a:close/>
                  <a:moveTo>
                    <a:pt x="1456" y="1137"/>
                  </a:moveTo>
                  <a:lnTo>
                    <a:pt x="3129" y="1137"/>
                  </a:lnTo>
                  <a:lnTo>
                    <a:pt x="3160" y="1135"/>
                  </a:lnTo>
                  <a:lnTo>
                    <a:pt x="3220" y="1123"/>
                  </a:lnTo>
                  <a:lnTo>
                    <a:pt x="3275" y="1099"/>
                  </a:lnTo>
                  <a:lnTo>
                    <a:pt x="3324" y="1067"/>
                  </a:lnTo>
                  <a:lnTo>
                    <a:pt x="3366" y="1025"/>
                  </a:lnTo>
                  <a:lnTo>
                    <a:pt x="3398" y="976"/>
                  </a:lnTo>
                  <a:lnTo>
                    <a:pt x="3422" y="921"/>
                  </a:lnTo>
                  <a:lnTo>
                    <a:pt x="3434" y="861"/>
                  </a:lnTo>
                  <a:lnTo>
                    <a:pt x="3436" y="830"/>
                  </a:lnTo>
                  <a:lnTo>
                    <a:pt x="3435" y="827"/>
                  </a:lnTo>
                  <a:lnTo>
                    <a:pt x="3435" y="824"/>
                  </a:lnTo>
                  <a:lnTo>
                    <a:pt x="3965" y="824"/>
                  </a:lnTo>
                  <a:lnTo>
                    <a:pt x="3970" y="825"/>
                  </a:lnTo>
                  <a:lnTo>
                    <a:pt x="3971" y="830"/>
                  </a:lnTo>
                  <a:lnTo>
                    <a:pt x="3971" y="5428"/>
                  </a:lnTo>
                  <a:lnTo>
                    <a:pt x="3970" y="5433"/>
                  </a:lnTo>
                  <a:lnTo>
                    <a:pt x="3965" y="5435"/>
                  </a:lnTo>
                  <a:lnTo>
                    <a:pt x="620" y="5435"/>
                  </a:lnTo>
                  <a:lnTo>
                    <a:pt x="615" y="5433"/>
                  </a:lnTo>
                  <a:lnTo>
                    <a:pt x="614" y="5428"/>
                  </a:lnTo>
                  <a:lnTo>
                    <a:pt x="614" y="830"/>
                  </a:lnTo>
                  <a:lnTo>
                    <a:pt x="615" y="825"/>
                  </a:lnTo>
                  <a:lnTo>
                    <a:pt x="620" y="824"/>
                  </a:lnTo>
                  <a:lnTo>
                    <a:pt x="1149" y="824"/>
                  </a:lnTo>
                  <a:lnTo>
                    <a:pt x="1149" y="827"/>
                  </a:lnTo>
                  <a:lnTo>
                    <a:pt x="1149" y="830"/>
                  </a:lnTo>
                  <a:lnTo>
                    <a:pt x="1150" y="861"/>
                  </a:lnTo>
                  <a:lnTo>
                    <a:pt x="1163" y="921"/>
                  </a:lnTo>
                  <a:lnTo>
                    <a:pt x="1186" y="976"/>
                  </a:lnTo>
                  <a:lnTo>
                    <a:pt x="1219" y="1025"/>
                  </a:lnTo>
                  <a:lnTo>
                    <a:pt x="1261" y="1067"/>
                  </a:lnTo>
                  <a:lnTo>
                    <a:pt x="1310" y="1099"/>
                  </a:lnTo>
                  <a:lnTo>
                    <a:pt x="1364" y="1123"/>
                  </a:lnTo>
                  <a:lnTo>
                    <a:pt x="1425" y="1135"/>
                  </a:lnTo>
                  <a:lnTo>
                    <a:pt x="1456" y="1137"/>
                  </a:lnTo>
                  <a:close/>
                  <a:moveTo>
                    <a:pt x="4389" y="5428"/>
                  </a:moveTo>
                  <a:lnTo>
                    <a:pt x="4388" y="5471"/>
                  </a:lnTo>
                  <a:lnTo>
                    <a:pt x="4370" y="5555"/>
                  </a:lnTo>
                  <a:lnTo>
                    <a:pt x="4338" y="5631"/>
                  </a:lnTo>
                  <a:lnTo>
                    <a:pt x="4293" y="5698"/>
                  </a:lnTo>
                  <a:lnTo>
                    <a:pt x="4234" y="5756"/>
                  </a:lnTo>
                  <a:lnTo>
                    <a:pt x="4167" y="5801"/>
                  </a:lnTo>
                  <a:lnTo>
                    <a:pt x="4091" y="5834"/>
                  </a:lnTo>
                  <a:lnTo>
                    <a:pt x="4008" y="5852"/>
                  </a:lnTo>
                  <a:lnTo>
                    <a:pt x="3965" y="5853"/>
                  </a:lnTo>
                  <a:lnTo>
                    <a:pt x="620" y="5853"/>
                  </a:lnTo>
                  <a:lnTo>
                    <a:pt x="576" y="5852"/>
                  </a:lnTo>
                  <a:lnTo>
                    <a:pt x="494" y="5834"/>
                  </a:lnTo>
                  <a:lnTo>
                    <a:pt x="418" y="5801"/>
                  </a:lnTo>
                  <a:lnTo>
                    <a:pt x="350" y="5756"/>
                  </a:lnTo>
                  <a:lnTo>
                    <a:pt x="292" y="5698"/>
                  </a:lnTo>
                  <a:lnTo>
                    <a:pt x="246" y="5631"/>
                  </a:lnTo>
                  <a:lnTo>
                    <a:pt x="214" y="5555"/>
                  </a:lnTo>
                  <a:lnTo>
                    <a:pt x="197" y="5471"/>
                  </a:lnTo>
                  <a:lnTo>
                    <a:pt x="196" y="5428"/>
                  </a:lnTo>
                  <a:lnTo>
                    <a:pt x="196" y="830"/>
                  </a:lnTo>
                  <a:lnTo>
                    <a:pt x="197" y="786"/>
                  </a:lnTo>
                  <a:lnTo>
                    <a:pt x="214" y="703"/>
                  </a:lnTo>
                  <a:lnTo>
                    <a:pt x="246" y="627"/>
                  </a:lnTo>
                  <a:lnTo>
                    <a:pt x="292" y="559"/>
                  </a:lnTo>
                  <a:lnTo>
                    <a:pt x="350" y="502"/>
                  </a:lnTo>
                  <a:lnTo>
                    <a:pt x="418" y="456"/>
                  </a:lnTo>
                  <a:lnTo>
                    <a:pt x="494" y="423"/>
                  </a:lnTo>
                  <a:lnTo>
                    <a:pt x="576" y="407"/>
                  </a:lnTo>
                  <a:lnTo>
                    <a:pt x="620" y="405"/>
                  </a:lnTo>
                  <a:lnTo>
                    <a:pt x="1789" y="405"/>
                  </a:lnTo>
                  <a:lnTo>
                    <a:pt x="1783" y="432"/>
                  </a:lnTo>
                  <a:lnTo>
                    <a:pt x="1777" y="488"/>
                  </a:lnTo>
                  <a:lnTo>
                    <a:pt x="1776" y="516"/>
                  </a:lnTo>
                  <a:lnTo>
                    <a:pt x="1776" y="523"/>
                  </a:lnTo>
                  <a:lnTo>
                    <a:pt x="1456" y="523"/>
                  </a:lnTo>
                  <a:lnTo>
                    <a:pt x="1422" y="524"/>
                  </a:lnTo>
                  <a:lnTo>
                    <a:pt x="1357" y="538"/>
                  </a:lnTo>
                  <a:lnTo>
                    <a:pt x="1299" y="565"/>
                  </a:lnTo>
                  <a:lnTo>
                    <a:pt x="1247" y="604"/>
                  </a:lnTo>
                  <a:lnTo>
                    <a:pt x="1225" y="627"/>
                  </a:lnTo>
                  <a:lnTo>
                    <a:pt x="620" y="627"/>
                  </a:lnTo>
                  <a:lnTo>
                    <a:pt x="599" y="628"/>
                  </a:lnTo>
                  <a:lnTo>
                    <a:pt x="560" y="635"/>
                  </a:lnTo>
                  <a:lnTo>
                    <a:pt x="523" y="651"/>
                  </a:lnTo>
                  <a:lnTo>
                    <a:pt x="491" y="673"/>
                  </a:lnTo>
                  <a:lnTo>
                    <a:pt x="464" y="700"/>
                  </a:lnTo>
                  <a:lnTo>
                    <a:pt x="442" y="733"/>
                  </a:lnTo>
                  <a:lnTo>
                    <a:pt x="426" y="769"/>
                  </a:lnTo>
                  <a:lnTo>
                    <a:pt x="419" y="809"/>
                  </a:lnTo>
                  <a:lnTo>
                    <a:pt x="418" y="830"/>
                  </a:lnTo>
                  <a:lnTo>
                    <a:pt x="418" y="5428"/>
                  </a:lnTo>
                  <a:lnTo>
                    <a:pt x="419" y="5449"/>
                  </a:lnTo>
                  <a:lnTo>
                    <a:pt x="426" y="5488"/>
                  </a:lnTo>
                  <a:lnTo>
                    <a:pt x="442" y="5524"/>
                  </a:lnTo>
                  <a:lnTo>
                    <a:pt x="464" y="5557"/>
                  </a:lnTo>
                  <a:lnTo>
                    <a:pt x="491" y="5584"/>
                  </a:lnTo>
                  <a:lnTo>
                    <a:pt x="523" y="5606"/>
                  </a:lnTo>
                  <a:lnTo>
                    <a:pt x="560" y="5622"/>
                  </a:lnTo>
                  <a:lnTo>
                    <a:pt x="599" y="5630"/>
                  </a:lnTo>
                  <a:lnTo>
                    <a:pt x="620" y="5631"/>
                  </a:lnTo>
                  <a:lnTo>
                    <a:pt x="3965" y="5631"/>
                  </a:lnTo>
                  <a:lnTo>
                    <a:pt x="3986" y="5630"/>
                  </a:lnTo>
                  <a:lnTo>
                    <a:pt x="4024" y="5622"/>
                  </a:lnTo>
                  <a:lnTo>
                    <a:pt x="4061" y="5606"/>
                  </a:lnTo>
                  <a:lnTo>
                    <a:pt x="4093" y="5584"/>
                  </a:lnTo>
                  <a:lnTo>
                    <a:pt x="4120" y="5557"/>
                  </a:lnTo>
                  <a:lnTo>
                    <a:pt x="4142" y="5524"/>
                  </a:lnTo>
                  <a:lnTo>
                    <a:pt x="4158" y="5488"/>
                  </a:lnTo>
                  <a:lnTo>
                    <a:pt x="4166" y="5449"/>
                  </a:lnTo>
                  <a:lnTo>
                    <a:pt x="4167" y="5428"/>
                  </a:lnTo>
                  <a:lnTo>
                    <a:pt x="4167" y="830"/>
                  </a:lnTo>
                  <a:lnTo>
                    <a:pt x="4166" y="809"/>
                  </a:lnTo>
                  <a:lnTo>
                    <a:pt x="4158" y="769"/>
                  </a:lnTo>
                  <a:lnTo>
                    <a:pt x="4142" y="733"/>
                  </a:lnTo>
                  <a:lnTo>
                    <a:pt x="4120" y="700"/>
                  </a:lnTo>
                  <a:lnTo>
                    <a:pt x="4093" y="673"/>
                  </a:lnTo>
                  <a:lnTo>
                    <a:pt x="4061" y="651"/>
                  </a:lnTo>
                  <a:lnTo>
                    <a:pt x="4024" y="635"/>
                  </a:lnTo>
                  <a:lnTo>
                    <a:pt x="3986" y="628"/>
                  </a:lnTo>
                  <a:lnTo>
                    <a:pt x="3965" y="627"/>
                  </a:lnTo>
                  <a:lnTo>
                    <a:pt x="3359" y="627"/>
                  </a:lnTo>
                  <a:lnTo>
                    <a:pt x="3337" y="604"/>
                  </a:lnTo>
                  <a:lnTo>
                    <a:pt x="3285" y="565"/>
                  </a:lnTo>
                  <a:lnTo>
                    <a:pt x="3227" y="538"/>
                  </a:lnTo>
                  <a:lnTo>
                    <a:pt x="3162" y="524"/>
                  </a:lnTo>
                  <a:lnTo>
                    <a:pt x="3129" y="523"/>
                  </a:lnTo>
                  <a:lnTo>
                    <a:pt x="2809" y="523"/>
                  </a:lnTo>
                  <a:lnTo>
                    <a:pt x="2809" y="516"/>
                  </a:lnTo>
                  <a:lnTo>
                    <a:pt x="2808" y="488"/>
                  </a:lnTo>
                  <a:lnTo>
                    <a:pt x="2801" y="432"/>
                  </a:lnTo>
                  <a:lnTo>
                    <a:pt x="2796" y="405"/>
                  </a:lnTo>
                  <a:lnTo>
                    <a:pt x="3965" y="405"/>
                  </a:lnTo>
                  <a:lnTo>
                    <a:pt x="4008" y="407"/>
                  </a:lnTo>
                  <a:lnTo>
                    <a:pt x="4091" y="423"/>
                  </a:lnTo>
                  <a:lnTo>
                    <a:pt x="4167" y="456"/>
                  </a:lnTo>
                  <a:lnTo>
                    <a:pt x="4234" y="502"/>
                  </a:lnTo>
                  <a:lnTo>
                    <a:pt x="4293" y="559"/>
                  </a:lnTo>
                  <a:lnTo>
                    <a:pt x="4338" y="627"/>
                  </a:lnTo>
                  <a:lnTo>
                    <a:pt x="4370" y="703"/>
                  </a:lnTo>
                  <a:lnTo>
                    <a:pt x="4388" y="786"/>
                  </a:lnTo>
                  <a:lnTo>
                    <a:pt x="4389" y="830"/>
                  </a:lnTo>
                  <a:lnTo>
                    <a:pt x="4389" y="5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994901" y="3470275"/>
              <a:ext cx="19050" cy="39688"/>
            </a:xfrm>
            <a:custGeom>
              <a:avLst/>
              <a:gdLst>
                <a:gd name="T0" fmla="*/ 99 w 197"/>
                <a:gd name="T1" fmla="*/ 406 h 406"/>
                <a:gd name="T2" fmla="*/ 118 w 197"/>
                <a:gd name="T3" fmla="*/ 403 h 406"/>
                <a:gd name="T4" fmla="*/ 154 w 197"/>
                <a:gd name="T5" fmla="*/ 389 h 406"/>
                <a:gd name="T6" fmla="*/ 180 w 197"/>
                <a:gd name="T7" fmla="*/ 363 h 406"/>
                <a:gd name="T8" fmla="*/ 195 w 197"/>
                <a:gd name="T9" fmla="*/ 327 h 406"/>
                <a:gd name="T10" fmla="*/ 197 w 197"/>
                <a:gd name="T11" fmla="*/ 307 h 406"/>
                <a:gd name="T12" fmla="*/ 197 w 197"/>
                <a:gd name="T13" fmla="*/ 98 h 406"/>
                <a:gd name="T14" fmla="*/ 195 w 197"/>
                <a:gd name="T15" fmla="*/ 78 h 406"/>
                <a:gd name="T16" fmla="*/ 180 w 197"/>
                <a:gd name="T17" fmla="*/ 43 h 406"/>
                <a:gd name="T18" fmla="*/ 154 w 197"/>
                <a:gd name="T19" fmla="*/ 17 h 406"/>
                <a:gd name="T20" fmla="*/ 118 w 197"/>
                <a:gd name="T21" fmla="*/ 1 h 406"/>
                <a:gd name="T22" fmla="*/ 99 w 197"/>
                <a:gd name="T23" fmla="*/ 0 h 406"/>
                <a:gd name="T24" fmla="*/ 79 w 197"/>
                <a:gd name="T25" fmla="*/ 1 h 406"/>
                <a:gd name="T26" fmla="*/ 43 w 197"/>
                <a:gd name="T27" fmla="*/ 17 h 406"/>
                <a:gd name="T28" fmla="*/ 17 w 197"/>
                <a:gd name="T29" fmla="*/ 43 h 406"/>
                <a:gd name="T30" fmla="*/ 1 w 197"/>
                <a:gd name="T31" fmla="*/ 78 h 406"/>
                <a:gd name="T32" fmla="*/ 0 w 197"/>
                <a:gd name="T33" fmla="*/ 98 h 406"/>
                <a:gd name="T34" fmla="*/ 0 w 197"/>
                <a:gd name="T35" fmla="*/ 307 h 406"/>
                <a:gd name="T36" fmla="*/ 1 w 197"/>
                <a:gd name="T37" fmla="*/ 327 h 406"/>
                <a:gd name="T38" fmla="*/ 17 w 197"/>
                <a:gd name="T39" fmla="*/ 363 h 406"/>
                <a:gd name="T40" fmla="*/ 43 w 197"/>
                <a:gd name="T41" fmla="*/ 389 h 406"/>
                <a:gd name="T42" fmla="*/ 79 w 197"/>
                <a:gd name="T43" fmla="*/ 403 h 406"/>
                <a:gd name="T44" fmla="*/ 99 w 197"/>
                <a:gd name="T4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406">
                  <a:moveTo>
                    <a:pt x="99" y="406"/>
                  </a:moveTo>
                  <a:lnTo>
                    <a:pt x="118" y="403"/>
                  </a:lnTo>
                  <a:lnTo>
                    <a:pt x="154" y="389"/>
                  </a:lnTo>
                  <a:lnTo>
                    <a:pt x="180" y="363"/>
                  </a:lnTo>
                  <a:lnTo>
                    <a:pt x="195" y="327"/>
                  </a:lnTo>
                  <a:lnTo>
                    <a:pt x="197" y="307"/>
                  </a:lnTo>
                  <a:lnTo>
                    <a:pt x="197" y="98"/>
                  </a:lnTo>
                  <a:lnTo>
                    <a:pt x="195" y="78"/>
                  </a:lnTo>
                  <a:lnTo>
                    <a:pt x="180" y="43"/>
                  </a:lnTo>
                  <a:lnTo>
                    <a:pt x="154" y="17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79" y="1"/>
                  </a:lnTo>
                  <a:lnTo>
                    <a:pt x="43" y="17"/>
                  </a:lnTo>
                  <a:lnTo>
                    <a:pt x="17" y="43"/>
                  </a:lnTo>
                  <a:lnTo>
                    <a:pt x="1" y="78"/>
                  </a:lnTo>
                  <a:lnTo>
                    <a:pt x="0" y="98"/>
                  </a:lnTo>
                  <a:lnTo>
                    <a:pt x="0" y="307"/>
                  </a:lnTo>
                  <a:lnTo>
                    <a:pt x="1" y="327"/>
                  </a:lnTo>
                  <a:lnTo>
                    <a:pt x="17" y="363"/>
                  </a:lnTo>
                  <a:lnTo>
                    <a:pt x="43" y="389"/>
                  </a:lnTo>
                  <a:lnTo>
                    <a:pt x="79" y="403"/>
                  </a:lnTo>
                  <a:lnTo>
                    <a:pt x="99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983788" y="3636963"/>
              <a:ext cx="144463" cy="19050"/>
            </a:xfrm>
            <a:custGeom>
              <a:avLst/>
              <a:gdLst>
                <a:gd name="T0" fmla="*/ 98 w 1450"/>
                <a:gd name="T1" fmla="*/ 197 h 197"/>
                <a:gd name="T2" fmla="*/ 1352 w 1450"/>
                <a:gd name="T3" fmla="*/ 197 h 197"/>
                <a:gd name="T4" fmla="*/ 1372 w 1450"/>
                <a:gd name="T5" fmla="*/ 195 h 197"/>
                <a:gd name="T6" fmla="*/ 1408 w 1450"/>
                <a:gd name="T7" fmla="*/ 180 h 197"/>
                <a:gd name="T8" fmla="*/ 1434 w 1450"/>
                <a:gd name="T9" fmla="*/ 154 h 197"/>
                <a:gd name="T10" fmla="*/ 1448 w 1450"/>
                <a:gd name="T11" fmla="*/ 118 h 197"/>
                <a:gd name="T12" fmla="*/ 1450 w 1450"/>
                <a:gd name="T13" fmla="*/ 98 h 197"/>
                <a:gd name="T14" fmla="*/ 1448 w 1450"/>
                <a:gd name="T15" fmla="*/ 79 h 197"/>
                <a:gd name="T16" fmla="*/ 1434 w 1450"/>
                <a:gd name="T17" fmla="*/ 43 h 197"/>
                <a:gd name="T18" fmla="*/ 1408 w 1450"/>
                <a:gd name="T19" fmla="*/ 17 h 197"/>
                <a:gd name="T20" fmla="*/ 1372 w 1450"/>
                <a:gd name="T21" fmla="*/ 1 h 197"/>
                <a:gd name="T22" fmla="*/ 1352 w 1450"/>
                <a:gd name="T23" fmla="*/ 0 h 197"/>
                <a:gd name="T24" fmla="*/ 98 w 1450"/>
                <a:gd name="T25" fmla="*/ 0 h 197"/>
                <a:gd name="T26" fmla="*/ 78 w 1450"/>
                <a:gd name="T27" fmla="*/ 1 h 197"/>
                <a:gd name="T28" fmla="*/ 43 w 1450"/>
                <a:gd name="T29" fmla="*/ 17 h 197"/>
                <a:gd name="T30" fmla="*/ 16 w 1450"/>
                <a:gd name="T31" fmla="*/ 43 h 197"/>
                <a:gd name="T32" fmla="*/ 1 w 1450"/>
                <a:gd name="T33" fmla="*/ 79 h 197"/>
                <a:gd name="T34" fmla="*/ 0 w 1450"/>
                <a:gd name="T35" fmla="*/ 98 h 197"/>
                <a:gd name="T36" fmla="*/ 1 w 1450"/>
                <a:gd name="T37" fmla="*/ 118 h 197"/>
                <a:gd name="T38" fmla="*/ 16 w 1450"/>
                <a:gd name="T39" fmla="*/ 154 h 197"/>
                <a:gd name="T40" fmla="*/ 43 w 1450"/>
                <a:gd name="T41" fmla="*/ 180 h 197"/>
                <a:gd name="T42" fmla="*/ 78 w 1450"/>
                <a:gd name="T43" fmla="*/ 195 h 197"/>
                <a:gd name="T44" fmla="*/ 98 w 1450"/>
                <a:gd name="T4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0" h="197">
                  <a:moveTo>
                    <a:pt x="98" y="197"/>
                  </a:moveTo>
                  <a:lnTo>
                    <a:pt x="1352" y="197"/>
                  </a:lnTo>
                  <a:lnTo>
                    <a:pt x="1372" y="195"/>
                  </a:lnTo>
                  <a:lnTo>
                    <a:pt x="1408" y="180"/>
                  </a:lnTo>
                  <a:lnTo>
                    <a:pt x="1434" y="154"/>
                  </a:lnTo>
                  <a:lnTo>
                    <a:pt x="1448" y="118"/>
                  </a:lnTo>
                  <a:lnTo>
                    <a:pt x="1450" y="98"/>
                  </a:lnTo>
                  <a:lnTo>
                    <a:pt x="1448" y="79"/>
                  </a:lnTo>
                  <a:lnTo>
                    <a:pt x="1434" y="43"/>
                  </a:lnTo>
                  <a:lnTo>
                    <a:pt x="1408" y="17"/>
                  </a:lnTo>
                  <a:lnTo>
                    <a:pt x="1372" y="1"/>
                  </a:lnTo>
                  <a:lnTo>
                    <a:pt x="1352" y="0"/>
                  </a:lnTo>
                  <a:lnTo>
                    <a:pt x="98" y="0"/>
                  </a:lnTo>
                  <a:lnTo>
                    <a:pt x="78" y="1"/>
                  </a:lnTo>
                  <a:lnTo>
                    <a:pt x="43" y="17"/>
                  </a:lnTo>
                  <a:lnTo>
                    <a:pt x="16" y="43"/>
                  </a:lnTo>
                  <a:lnTo>
                    <a:pt x="1" y="79"/>
                  </a:lnTo>
                  <a:lnTo>
                    <a:pt x="0" y="98"/>
                  </a:lnTo>
                  <a:lnTo>
                    <a:pt x="1" y="118"/>
                  </a:lnTo>
                  <a:lnTo>
                    <a:pt x="16" y="154"/>
                  </a:lnTo>
                  <a:lnTo>
                    <a:pt x="43" y="180"/>
                  </a:lnTo>
                  <a:lnTo>
                    <a:pt x="78" y="195"/>
                  </a:lnTo>
                  <a:lnTo>
                    <a:pt x="98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9880601" y="3616325"/>
              <a:ext cx="80963" cy="60325"/>
            </a:xfrm>
            <a:custGeom>
              <a:avLst/>
              <a:gdLst>
                <a:gd name="T0" fmla="*/ 27 w 820"/>
                <a:gd name="T1" fmla="*/ 236 h 614"/>
                <a:gd name="T2" fmla="*/ 14 w 820"/>
                <a:gd name="T3" fmla="*/ 252 h 614"/>
                <a:gd name="T4" fmla="*/ 0 w 820"/>
                <a:gd name="T5" fmla="*/ 288 h 614"/>
                <a:gd name="T6" fmla="*/ 0 w 820"/>
                <a:gd name="T7" fmla="*/ 325 h 614"/>
                <a:gd name="T8" fmla="*/ 14 w 820"/>
                <a:gd name="T9" fmla="*/ 361 h 614"/>
                <a:gd name="T10" fmla="*/ 27 w 820"/>
                <a:gd name="T11" fmla="*/ 375 h 614"/>
                <a:gd name="T12" fmla="*/ 236 w 820"/>
                <a:gd name="T13" fmla="*/ 584 h 614"/>
                <a:gd name="T14" fmla="*/ 252 w 820"/>
                <a:gd name="T15" fmla="*/ 598 h 614"/>
                <a:gd name="T16" fmla="*/ 287 w 820"/>
                <a:gd name="T17" fmla="*/ 612 h 614"/>
                <a:gd name="T18" fmla="*/ 306 w 820"/>
                <a:gd name="T19" fmla="*/ 614 h 614"/>
                <a:gd name="T20" fmla="*/ 325 w 820"/>
                <a:gd name="T21" fmla="*/ 612 h 614"/>
                <a:gd name="T22" fmla="*/ 360 w 820"/>
                <a:gd name="T23" fmla="*/ 598 h 614"/>
                <a:gd name="T24" fmla="*/ 375 w 820"/>
                <a:gd name="T25" fmla="*/ 584 h 614"/>
                <a:gd name="T26" fmla="*/ 793 w 820"/>
                <a:gd name="T27" fmla="*/ 166 h 614"/>
                <a:gd name="T28" fmla="*/ 807 w 820"/>
                <a:gd name="T29" fmla="*/ 152 h 614"/>
                <a:gd name="T30" fmla="*/ 820 w 820"/>
                <a:gd name="T31" fmla="*/ 116 h 614"/>
                <a:gd name="T32" fmla="*/ 820 w 820"/>
                <a:gd name="T33" fmla="*/ 79 h 614"/>
                <a:gd name="T34" fmla="*/ 807 w 820"/>
                <a:gd name="T35" fmla="*/ 43 h 614"/>
                <a:gd name="T36" fmla="*/ 793 w 820"/>
                <a:gd name="T37" fmla="*/ 27 h 614"/>
                <a:gd name="T38" fmla="*/ 778 w 820"/>
                <a:gd name="T39" fmla="*/ 15 h 614"/>
                <a:gd name="T40" fmla="*/ 743 w 820"/>
                <a:gd name="T41" fmla="*/ 0 h 614"/>
                <a:gd name="T42" fmla="*/ 705 w 820"/>
                <a:gd name="T43" fmla="*/ 0 h 614"/>
                <a:gd name="T44" fmla="*/ 670 w 820"/>
                <a:gd name="T45" fmla="*/ 15 h 614"/>
                <a:gd name="T46" fmla="*/ 654 w 820"/>
                <a:gd name="T47" fmla="*/ 27 h 614"/>
                <a:gd name="T48" fmla="*/ 306 w 820"/>
                <a:gd name="T49" fmla="*/ 376 h 614"/>
                <a:gd name="T50" fmla="*/ 166 w 820"/>
                <a:gd name="T51" fmla="*/ 236 h 614"/>
                <a:gd name="T52" fmla="*/ 151 w 820"/>
                <a:gd name="T53" fmla="*/ 224 h 614"/>
                <a:gd name="T54" fmla="*/ 116 w 820"/>
                <a:gd name="T55" fmla="*/ 209 h 614"/>
                <a:gd name="T56" fmla="*/ 78 w 820"/>
                <a:gd name="T57" fmla="*/ 209 h 614"/>
                <a:gd name="T58" fmla="*/ 43 w 820"/>
                <a:gd name="T59" fmla="*/ 224 h 614"/>
                <a:gd name="T60" fmla="*/ 27 w 820"/>
                <a:gd name="T6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0" h="614">
                  <a:moveTo>
                    <a:pt x="27" y="236"/>
                  </a:moveTo>
                  <a:lnTo>
                    <a:pt x="14" y="252"/>
                  </a:lnTo>
                  <a:lnTo>
                    <a:pt x="0" y="288"/>
                  </a:lnTo>
                  <a:lnTo>
                    <a:pt x="0" y="325"/>
                  </a:lnTo>
                  <a:lnTo>
                    <a:pt x="14" y="361"/>
                  </a:lnTo>
                  <a:lnTo>
                    <a:pt x="27" y="375"/>
                  </a:lnTo>
                  <a:lnTo>
                    <a:pt x="236" y="584"/>
                  </a:lnTo>
                  <a:lnTo>
                    <a:pt x="252" y="598"/>
                  </a:lnTo>
                  <a:lnTo>
                    <a:pt x="287" y="612"/>
                  </a:lnTo>
                  <a:lnTo>
                    <a:pt x="306" y="614"/>
                  </a:lnTo>
                  <a:lnTo>
                    <a:pt x="325" y="612"/>
                  </a:lnTo>
                  <a:lnTo>
                    <a:pt x="360" y="598"/>
                  </a:lnTo>
                  <a:lnTo>
                    <a:pt x="375" y="584"/>
                  </a:lnTo>
                  <a:lnTo>
                    <a:pt x="793" y="166"/>
                  </a:lnTo>
                  <a:lnTo>
                    <a:pt x="807" y="152"/>
                  </a:lnTo>
                  <a:lnTo>
                    <a:pt x="820" y="116"/>
                  </a:lnTo>
                  <a:lnTo>
                    <a:pt x="820" y="79"/>
                  </a:lnTo>
                  <a:lnTo>
                    <a:pt x="807" y="43"/>
                  </a:lnTo>
                  <a:lnTo>
                    <a:pt x="793" y="27"/>
                  </a:lnTo>
                  <a:lnTo>
                    <a:pt x="778" y="15"/>
                  </a:lnTo>
                  <a:lnTo>
                    <a:pt x="743" y="0"/>
                  </a:lnTo>
                  <a:lnTo>
                    <a:pt x="705" y="0"/>
                  </a:lnTo>
                  <a:lnTo>
                    <a:pt x="670" y="15"/>
                  </a:lnTo>
                  <a:lnTo>
                    <a:pt x="654" y="27"/>
                  </a:lnTo>
                  <a:lnTo>
                    <a:pt x="306" y="376"/>
                  </a:lnTo>
                  <a:lnTo>
                    <a:pt x="166" y="236"/>
                  </a:lnTo>
                  <a:lnTo>
                    <a:pt x="151" y="224"/>
                  </a:lnTo>
                  <a:lnTo>
                    <a:pt x="116" y="209"/>
                  </a:lnTo>
                  <a:lnTo>
                    <a:pt x="78" y="209"/>
                  </a:lnTo>
                  <a:lnTo>
                    <a:pt x="43" y="224"/>
                  </a:lnTo>
                  <a:lnTo>
                    <a:pt x="27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983788" y="3740150"/>
              <a:ext cx="144463" cy="19050"/>
            </a:xfrm>
            <a:custGeom>
              <a:avLst/>
              <a:gdLst>
                <a:gd name="T0" fmla="*/ 98 w 1450"/>
                <a:gd name="T1" fmla="*/ 197 h 197"/>
                <a:gd name="T2" fmla="*/ 1352 w 1450"/>
                <a:gd name="T3" fmla="*/ 197 h 197"/>
                <a:gd name="T4" fmla="*/ 1372 w 1450"/>
                <a:gd name="T5" fmla="*/ 195 h 197"/>
                <a:gd name="T6" fmla="*/ 1408 w 1450"/>
                <a:gd name="T7" fmla="*/ 180 h 197"/>
                <a:gd name="T8" fmla="*/ 1434 w 1450"/>
                <a:gd name="T9" fmla="*/ 154 h 197"/>
                <a:gd name="T10" fmla="*/ 1448 w 1450"/>
                <a:gd name="T11" fmla="*/ 118 h 197"/>
                <a:gd name="T12" fmla="*/ 1450 w 1450"/>
                <a:gd name="T13" fmla="*/ 99 h 197"/>
                <a:gd name="T14" fmla="*/ 1448 w 1450"/>
                <a:gd name="T15" fmla="*/ 79 h 197"/>
                <a:gd name="T16" fmla="*/ 1434 w 1450"/>
                <a:gd name="T17" fmla="*/ 43 h 197"/>
                <a:gd name="T18" fmla="*/ 1408 w 1450"/>
                <a:gd name="T19" fmla="*/ 17 h 197"/>
                <a:gd name="T20" fmla="*/ 1372 w 1450"/>
                <a:gd name="T21" fmla="*/ 1 h 197"/>
                <a:gd name="T22" fmla="*/ 1352 w 1450"/>
                <a:gd name="T23" fmla="*/ 0 h 197"/>
                <a:gd name="T24" fmla="*/ 98 w 1450"/>
                <a:gd name="T25" fmla="*/ 0 h 197"/>
                <a:gd name="T26" fmla="*/ 78 w 1450"/>
                <a:gd name="T27" fmla="*/ 1 h 197"/>
                <a:gd name="T28" fmla="*/ 43 w 1450"/>
                <a:gd name="T29" fmla="*/ 17 h 197"/>
                <a:gd name="T30" fmla="*/ 16 w 1450"/>
                <a:gd name="T31" fmla="*/ 43 h 197"/>
                <a:gd name="T32" fmla="*/ 1 w 1450"/>
                <a:gd name="T33" fmla="*/ 79 h 197"/>
                <a:gd name="T34" fmla="*/ 0 w 1450"/>
                <a:gd name="T35" fmla="*/ 99 h 197"/>
                <a:gd name="T36" fmla="*/ 1 w 1450"/>
                <a:gd name="T37" fmla="*/ 118 h 197"/>
                <a:gd name="T38" fmla="*/ 16 w 1450"/>
                <a:gd name="T39" fmla="*/ 154 h 197"/>
                <a:gd name="T40" fmla="*/ 43 w 1450"/>
                <a:gd name="T41" fmla="*/ 180 h 197"/>
                <a:gd name="T42" fmla="*/ 78 w 1450"/>
                <a:gd name="T43" fmla="*/ 195 h 197"/>
                <a:gd name="T44" fmla="*/ 98 w 1450"/>
                <a:gd name="T4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0" h="197">
                  <a:moveTo>
                    <a:pt x="98" y="197"/>
                  </a:moveTo>
                  <a:lnTo>
                    <a:pt x="1352" y="197"/>
                  </a:lnTo>
                  <a:lnTo>
                    <a:pt x="1372" y="195"/>
                  </a:lnTo>
                  <a:lnTo>
                    <a:pt x="1408" y="180"/>
                  </a:lnTo>
                  <a:lnTo>
                    <a:pt x="1434" y="154"/>
                  </a:lnTo>
                  <a:lnTo>
                    <a:pt x="1448" y="118"/>
                  </a:lnTo>
                  <a:lnTo>
                    <a:pt x="1450" y="99"/>
                  </a:lnTo>
                  <a:lnTo>
                    <a:pt x="1448" y="79"/>
                  </a:lnTo>
                  <a:lnTo>
                    <a:pt x="1434" y="43"/>
                  </a:lnTo>
                  <a:lnTo>
                    <a:pt x="1408" y="17"/>
                  </a:lnTo>
                  <a:lnTo>
                    <a:pt x="1372" y="1"/>
                  </a:lnTo>
                  <a:lnTo>
                    <a:pt x="1352" y="0"/>
                  </a:lnTo>
                  <a:lnTo>
                    <a:pt x="98" y="0"/>
                  </a:lnTo>
                  <a:lnTo>
                    <a:pt x="78" y="1"/>
                  </a:lnTo>
                  <a:lnTo>
                    <a:pt x="43" y="17"/>
                  </a:lnTo>
                  <a:lnTo>
                    <a:pt x="16" y="43"/>
                  </a:lnTo>
                  <a:lnTo>
                    <a:pt x="1" y="79"/>
                  </a:lnTo>
                  <a:lnTo>
                    <a:pt x="0" y="99"/>
                  </a:lnTo>
                  <a:lnTo>
                    <a:pt x="1" y="118"/>
                  </a:lnTo>
                  <a:lnTo>
                    <a:pt x="16" y="154"/>
                  </a:lnTo>
                  <a:lnTo>
                    <a:pt x="43" y="180"/>
                  </a:lnTo>
                  <a:lnTo>
                    <a:pt x="78" y="195"/>
                  </a:lnTo>
                  <a:lnTo>
                    <a:pt x="98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880601" y="3719513"/>
              <a:ext cx="80963" cy="60325"/>
            </a:xfrm>
            <a:custGeom>
              <a:avLst/>
              <a:gdLst>
                <a:gd name="T0" fmla="*/ 654 w 820"/>
                <a:gd name="T1" fmla="*/ 28 h 614"/>
                <a:gd name="T2" fmla="*/ 306 w 820"/>
                <a:gd name="T3" fmla="*/ 377 h 614"/>
                <a:gd name="T4" fmla="*/ 166 w 820"/>
                <a:gd name="T5" fmla="*/ 237 h 614"/>
                <a:gd name="T6" fmla="*/ 151 w 820"/>
                <a:gd name="T7" fmla="*/ 224 h 614"/>
                <a:gd name="T8" fmla="*/ 116 w 820"/>
                <a:gd name="T9" fmla="*/ 209 h 614"/>
                <a:gd name="T10" fmla="*/ 78 w 820"/>
                <a:gd name="T11" fmla="*/ 209 h 614"/>
                <a:gd name="T12" fmla="*/ 43 w 820"/>
                <a:gd name="T13" fmla="*/ 224 h 614"/>
                <a:gd name="T14" fmla="*/ 27 w 820"/>
                <a:gd name="T15" fmla="*/ 237 h 614"/>
                <a:gd name="T16" fmla="*/ 14 w 820"/>
                <a:gd name="T17" fmla="*/ 252 h 614"/>
                <a:gd name="T18" fmla="*/ 0 w 820"/>
                <a:gd name="T19" fmla="*/ 288 h 614"/>
                <a:gd name="T20" fmla="*/ 0 w 820"/>
                <a:gd name="T21" fmla="*/ 325 h 614"/>
                <a:gd name="T22" fmla="*/ 14 w 820"/>
                <a:gd name="T23" fmla="*/ 361 h 614"/>
                <a:gd name="T24" fmla="*/ 27 w 820"/>
                <a:gd name="T25" fmla="*/ 376 h 614"/>
                <a:gd name="T26" fmla="*/ 236 w 820"/>
                <a:gd name="T27" fmla="*/ 585 h 614"/>
                <a:gd name="T28" fmla="*/ 252 w 820"/>
                <a:gd name="T29" fmla="*/ 598 h 614"/>
                <a:gd name="T30" fmla="*/ 287 w 820"/>
                <a:gd name="T31" fmla="*/ 612 h 614"/>
                <a:gd name="T32" fmla="*/ 306 w 820"/>
                <a:gd name="T33" fmla="*/ 614 h 614"/>
                <a:gd name="T34" fmla="*/ 325 w 820"/>
                <a:gd name="T35" fmla="*/ 612 h 614"/>
                <a:gd name="T36" fmla="*/ 360 w 820"/>
                <a:gd name="T37" fmla="*/ 598 h 614"/>
                <a:gd name="T38" fmla="*/ 375 w 820"/>
                <a:gd name="T39" fmla="*/ 585 h 614"/>
                <a:gd name="T40" fmla="*/ 793 w 820"/>
                <a:gd name="T41" fmla="*/ 166 h 614"/>
                <a:gd name="T42" fmla="*/ 807 w 820"/>
                <a:gd name="T43" fmla="*/ 152 h 614"/>
                <a:gd name="T44" fmla="*/ 820 w 820"/>
                <a:gd name="T45" fmla="*/ 116 h 614"/>
                <a:gd name="T46" fmla="*/ 820 w 820"/>
                <a:gd name="T47" fmla="*/ 79 h 614"/>
                <a:gd name="T48" fmla="*/ 807 w 820"/>
                <a:gd name="T49" fmla="*/ 43 h 614"/>
                <a:gd name="T50" fmla="*/ 793 w 820"/>
                <a:gd name="T51" fmla="*/ 28 h 614"/>
                <a:gd name="T52" fmla="*/ 778 w 820"/>
                <a:gd name="T53" fmla="*/ 15 h 614"/>
                <a:gd name="T54" fmla="*/ 743 w 820"/>
                <a:gd name="T55" fmla="*/ 0 h 614"/>
                <a:gd name="T56" fmla="*/ 705 w 820"/>
                <a:gd name="T57" fmla="*/ 0 h 614"/>
                <a:gd name="T58" fmla="*/ 670 w 820"/>
                <a:gd name="T59" fmla="*/ 15 h 614"/>
                <a:gd name="T60" fmla="*/ 654 w 820"/>
                <a:gd name="T61" fmla="*/ 28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0" h="614">
                  <a:moveTo>
                    <a:pt x="654" y="28"/>
                  </a:moveTo>
                  <a:lnTo>
                    <a:pt x="306" y="377"/>
                  </a:lnTo>
                  <a:lnTo>
                    <a:pt x="166" y="237"/>
                  </a:lnTo>
                  <a:lnTo>
                    <a:pt x="151" y="224"/>
                  </a:lnTo>
                  <a:lnTo>
                    <a:pt x="116" y="209"/>
                  </a:lnTo>
                  <a:lnTo>
                    <a:pt x="78" y="209"/>
                  </a:lnTo>
                  <a:lnTo>
                    <a:pt x="43" y="224"/>
                  </a:lnTo>
                  <a:lnTo>
                    <a:pt x="27" y="237"/>
                  </a:lnTo>
                  <a:lnTo>
                    <a:pt x="14" y="252"/>
                  </a:lnTo>
                  <a:lnTo>
                    <a:pt x="0" y="288"/>
                  </a:lnTo>
                  <a:lnTo>
                    <a:pt x="0" y="325"/>
                  </a:lnTo>
                  <a:lnTo>
                    <a:pt x="14" y="361"/>
                  </a:lnTo>
                  <a:lnTo>
                    <a:pt x="27" y="376"/>
                  </a:lnTo>
                  <a:lnTo>
                    <a:pt x="236" y="585"/>
                  </a:lnTo>
                  <a:lnTo>
                    <a:pt x="252" y="598"/>
                  </a:lnTo>
                  <a:lnTo>
                    <a:pt x="287" y="612"/>
                  </a:lnTo>
                  <a:lnTo>
                    <a:pt x="306" y="614"/>
                  </a:lnTo>
                  <a:lnTo>
                    <a:pt x="325" y="612"/>
                  </a:lnTo>
                  <a:lnTo>
                    <a:pt x="360" y="598"/>
                  </a:lnTo>
                  <a:lnTo>
                    <a:pt x="375" y="585"/>
                  </a:lnTo>
                  <a:lnTo>
                    <a:pt x="793" y="166"/>
                  </a:lnTo>
                  <a:lnTo>
                    <a:pt x="807" y="152"/>
                  </a:lnTo>
                  <a:lnTo>
                    <a:pt x="820" y="116"/>
                  </a:lnTo>
                  <a:lnTo>
                    <a:pt x="820" y="79"/>
                  </a:lnTo>
                  <a:lnTo>
                    <a:pt x="807" y="43"/>
                  </a:lnTo>
                  <a:lnTo>
                    <a:pt x="793" y="28"/>
                  </a:lnTo>
                  <a:lnTo>
                    <a:pt x="778" y="15"/>
                  </a:lnTo>
                  <a:lnTo>
                    <a:pt x="743" y="0"/>
                  </a:lnTo>
                  <a:lnTo>
                    <a:pt x="705" y="0"/>
                  </a:lnTo>
                  <a:lnTo>
                    <a:pt x="670" y="15"/>
                  </a:lnTo>
                  <a:lnTo>
                    <a:pt x="6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9983788" y="3843338"/>
              <a:ext cx="144463" cy="20638"/>
            </a:xfrm>
            <a:custGeom>
              <a:avLst/>
              <a:gdLst>
                <a:gd name="T0" fmla="*/ 98 w 1450"/>
                <a:gd name="T1" fmla="*/ 197 h 197"/>
                <a:gd name="T2" fmla="*/ 1352 w 1450"/>
                <a:gd name="T3" fmla="*/ 197 h 197"/>
                <a:gd name="T4" fmla="*/ 1372 w 1450"/>
                <a:gd name="T5" fmla="*/ 195 h 197"/>
                <a:gd name="T6" fmla="*/ 1408 w 1450"/>
                <a:gd name="T7" fmla="*/ 180 h 197"/>
                <a:gd name="T8" fmla="*/ 1434 w 1450"/>
                <a:gd name="T9" fmla="*/ 154 h 197"/>
                <a:gd name="T10" fmla="*/ 1448 w 1450"/>
                <a:gd name="T11" fmla="*/ 119 h 197"/>
                <a:gd name="T12" fmla="*/ 1450 w 1450"/>
                <a:gd name="T13" fmla="*/ 99 h 197"/>
                <a:gd name="T14" fmla="*/ 1448 w 1450"/>
                <a:gd name="T15" fmla="*/ 79 h 197"/>
                <a:gd name="T16" fmla="*/ 1434 w 1450"/>
                <a:gd name="T17" fmla="*/ 43 h 197"/>
                <a:gd name="T18" fmla="*/ 1408 w 1450"/>
                <a:gd name="T19" fmla="*/ 17 h 197"/>
                <a:gd name="T20" fmla="*/ 1372 w 1450"/>
                <a:gd name="T21" fmla="*/ 1 h 197"/>
                <a:gd name="T22" fmla="*/ 1352 w 1450"/>
                <a:gd name="T23" fmla="*/ 0 h 197"/>
                <a:gd name="T24" fmla="*/ 98 w 1450"/>
                <a:gd name="T25" fmla="*/ 0 h 197"/>
                <a:gd name="T26" fmla="*/ 78 w 1450"/>
                <a:gd name="T27" fmla="*/ 1 h 197"/>
                <a:gd name="T28" fmla="*/ 43 w 1450"/>
                <a:gd name="T29" fmla="*/ 17 h 197"/>
                <a:gd name="T30" fmla="*/ 16 w 1450"/>
                <a:gd name="T31" fmla="*/ 43 h 197"/>
                <a:gd name="T32" fmla="*/ 1 w 1450"/>
                <a:gd name="T33" fmla="*/ 79 h 197"/>
                <a:gd name="T34" fmla="*/ 0 w 1450"/>
                <a:gd name="T35" fmla="*/ 99 h 197"/>
                <a:gd name="T36" fmla="*/ 1 w 1450"/>
                <a:gd name="T37" fmla="*/ 119 h 197"/>
                <a:gd name="T38" fmla="*/ 16 w 1450"/>
                <a:gd name="T39" fmla="*/ 154 h 197"/>
                <a:gd name="T40" fmla="*/ 43 w 1450"/>
                <a:gd name="T41" fmla="*/ 180 h 197"/>
                <a:gd name="T42" fmla="*/ 78 w 1450"/>
                <a:gd name="T43" fmla="*/ 195 h 197"/>
                <a:gd name="T44" fmla="*/ 98 w 1450"/>
                <a:gd name="T4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0" h="197">
                  <a:moveTo>
                    <a:pt x="98" y="197"/>
                  </a:moveTo>
                  <a:lnTo>
                    <a:pt x="1352" y="197"/>
                  </a:lnTo>
                  <a:lnTo>
                    <a:pt x="1372" y="195"/>
                  </a:lnTo>
                  <a:lnTo>
                    <a:pt x="1408" y="180"/>
                  </a:lnTo>
                  <a:lnTo>
                    <a:pt x="1434" y="154"/>
                  </a:lnTo>
                  <a:lnTo>
                    <a:pt x="1448" y="119"/>
                  </a:lnTo>
                  <a:lnTo>
                    <a:pt x="1450" y="99"/>
                  </a:lnTo>
                  <a:lnTo>
                    <a:pt x="1448" y="79"/>
                  </a:lnTo>
                  <a:lnTo>
                    <a:pt x="1434" y="43"/>
                  </a:lnTo>
                  <a:lnTo>
                    <a:pt x="1408" y="17"/>
                  </a:lnTo>
                  <a:lnTo>
                    <a:pt x="1372" y="1"/>
                  </a:lnTo>
                  <a:lnTo>
                    <a:pt x="1352" y="0"/>
                  </a:lnTo>
                  <a:lnTo>
                    <a:pt x="98" y="0"/>
                  </a:lnTo>
                  <a:lnTo>
                    <a:pt x="78" y="1"/>
                  </a:lnTo>
                  <a:lnTo>
                    <a:pt x="43" y="17"/>
                  </a:lnTo>
                  <a:lnTo>
                    <a:pt x="16" y="43"/>
                  </a:lnTo>
                  <a:lnTo>
                    <a:pt x="1" y="79"/>
                  </a:lnTo>
                  <a:lnTo>
                    <a:pt x="0" y="99"/>
                  </a:lnTo>
                  <a:lnTo>
                    <a:pt x="1" y="119"/>
                  </a:lnTo>
                  <a:lnTo>
                    <a:pt x="16" y="154"/>
                  </a:lnTo>
                  <a:lnTo>
                    <a:pt x="43" y="180"/>
                  </a:lnTo>
                  <a:lnTo>
                    <a:pt x="78" y="195"/>
                  </a:lnTo>
                  <a:lnTo>
                    <a:pt x="98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9880601" y="3822700"/>
              <a:ext cx="80963" cy="61913"/>
            </a:xfrm>
            <a:custGeom>
              <a:avLst/>
              <a:gdLst>
                <a:gd name="T0" fmla="*/ 654 w 820"/>
                <a:gd name="T1" fmla="*/ 28 h 614"/>
                <a:gd name="T2" fmla="*/ 306 w 820"/>
                <a:gd name="T3" fmla="*/ 377 h 614"/>
                <a:gd name="T4" fmla="*/ 166 w 820"/>
                <a:gd name="T5" fmla="*/ 237 h 614"/>
                <a:gd name="T6" fmla="*/ 151 w 820"/>
                <a:gd name="T7" fmla="*/ 224 h 614"/>
                <a:gd name="T8" fmla="*/ 116 w 820"/>
                <a:gd name="T9" fmla="*/ 209 h 614"/>
                <a:gd name="T10" fmla="*/ 78 w 820"/>
                <a:gd name="T11" fmla="*/ 209 h 614"/>
                <a:gd name="T12" fmla="*/ 43 w 820"/>
                <a:gd name="T13" fmla="*/ 224 h 614"/>
                <a:gd name="T14" fmla="*/ 27 w 820"/>
                <a:gd name="T15" fmla="*/ 237 h 614"/>
                <a:gd name="T16" fmla="*/ 14 w 820"/>
                <a:gd name="T17" fmla="*/ 252 h 614"/>
                <a:gd name="T18" fmla="*/ 0 w 820"/>
                <a:gd name="T19" fmla="*/ 288 h 614"/>
                <a:gd name="T20" fmla="*/ 0 w 820"/>
                <a:gd name="T21" fmla="*/ 325 h 614"/>
                <a:gd name="T22" fmla="*/ 14 w 820"/>
                <a:gd name="T23" fmla="*/ 361 h 614"/>
                <a:gd name="T24" fmla="*/ 27 w 820"/>
                <a:gd name="T25" fmla="*/ 376 h 614"/>
                <a:gd name="T26" fmla="*/ 236 w 820"/>
                <a:gd name="T27" fmla="*/ 585 h 614"/>
                <a:gd name="T28" fmla="*/ 252 w 820"/>
                <a:gd name="T29" fmla="*/ 598 h 614"/>
                <a:gd name="T30" fmla="*/ 287 w 820"/>
                <a:gd name="T31" fmla="*/ 612 h 614"/>
                <a:gd name="T32" fmla="*/ 306 w 820"/>
                <a:gd name="T33" fmla="*/ 614 h 614"/>
                <a:gd name="T34" fmla="*/ 325 w 820"/>
                <a:gd name="T35" fmla="*/ 612 h 614"/>
                <a:gd name="T36" fmla="*/ 360 w 820"/>
                <a:gd name="T37" fmla="*/ 598 h 614"/>
                <a:gd name="T38" fmla="*/ 375 w 820"/>
                <a:gd name="T39" fmla="*/ 585 h 614"/>
                <a:gd name="T40" fmla="*/ 793 w 820"/>
                <a:gd name="T41" fmla="*/ 167 h 614"/>
                <a:gd name="T42" fmla="*/ 807 w 820"/>
                <a:gd name="T43" fmla="*/ 152 h 614"/>
                <a:gd name="T44" fmla="*/ 820 w 820"/>
                <a:gd name="T45" fmla="*/ 116 h 614"/>
                <a:gd name="T46" fmla="*/ 820 w 820"/>
                <a:gd name="T47" fmla="*/ 79 h 614"/>
                <a:gd name="T48" fmla="*/ 807 w 820"/>
                <a:gd name="T49" fmla="*/ 43 h 614"/>
                <a:gd name="T50" fmla="*/ 793 w 820"/>
                <a:gd name="T51" fmla="*/ 28 h 614"/>
                <a:gd name="T52" fmla="*/ 778 w 820"/>
                <a:gd name="T53" fmla="*/ 15 h 614"/>
                <a:gd name="T54" fmla="*/ 743 w 820"/>
                <a:gd name="T55" fmla="*/ 0 h 614"/>
                <a:gd name="T56" fmla="*/ 705 w 820"/>
                <a:gd name="T57" fmla="*/ 0 h 614"/>
                <a:gd name="T58" fmla="*/ 670 w 820"/>
                <a:gd name="T59" fmla="*/ 15 h 614"/>
                <a:gd name="T60" fmla="*/ 654 w 820"/>
                <a:gd name="T61" fmla="*/ 28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0" h="614">
                  <a:moveTo>
                    <a:pt x="654" y="28"/>
                  </a:moveTo>
                  <a:lnTo>
                    <a:pt x="306" y="377"/>
                  </a:lnTo>
                  <a:lnTo>
                    <a:pt x="166" y="237"/>
                  </a:lnTo>
                  <a:lnTo>
                    <a:pt x="151" y="224"/>
                  </a:lnTo>
                  <a:lnTo>
                    <a:pt x="116" y="209"/>
                  </a:lnTo>
                  <a:lnTo>
                    <a:pt x="78" y="209"/>
                  </a:lnTo>
                  <a:lnTo>
                    <a:pt x="43" y="224"/>
                  </a:lnTo>
                  <a:lnTo>
                    <a:pt x="27" y="237"/>
                  </a:lnTo>
                  <a:lnTo>
                    <a:pt x="14" y="252"/>
                  </a:lnTo>
                  <a:lnTo>
                    <a:pt x="0" y="288"/>
                  </a:lnTo>
                  <a:lnTo>
                    <a:pt x="0" y="325"/>
                  </a:lnTo>
                  <a:lnTo>
                    <a:pt x="14" y="361"/>
                  </a:lnTo>
                  <a:lnTo>
                    <a:pt x="27" y="376"/>
                  </a:lnTo>
                  <a:lnTo>
                    <a:pt x="236" y="585"/>
                  </a:lnTo>
                  <a:lnTo>
                    <a:pt x="252" y="598"/>
                  </a:lnTo>
                  <a:lnTo>
                    <a:pt x="287" y="612"/>
                  </a:lnTo>
                  <a:lnTo>
                    <a:pt x="306" y="614"/>
                  </a:lnTo>
                  <a:lnTo>
                    <a:pt x="325" y="612"/>
                  </a:lnTo>
                  <a:lnTo>
                    <a:pt x="360" y="598"/>
                  </a:lnTo>
                  <a:lnTo>
                    <a:pt x="375" y="585"/>
                  </a:lnTo>
                  <a:lnTo>
                    <a:pt x="793" y="167"/>
                  </a:lnTo>
                  <a:lnTo>
                    <a:pt x="807" y="152"/>
                  </a:lnTo>
                  <a:lnTo>
                    <a:pt x="820" y="116"/>
                  </a:lnTo>
                  <a:lnTo>
                    <a:pt x="820" y="79"/>
                  </a:lnTo>
                  <a:lnTo>
                    <a:pt x="807" y="43"/>
                  </a:lnTo>
                  <a:lnTo>
                    <a:pt x="793" y="28"/>
                  </a:lnTo>
                  <a:lnTo>
                    <a:pt x="778" y="15"/>
                  </a:lnTo>
                  <a:lnTo>
                    <a:pt x="743" y="0"/>
                  </a:lnTo>
                  <a:lnTo>
                    <a:pt x="705" y="0"/>
                  </a:lnTo>
                  <a:lnTo>
                    <a:pt x="670" y="15"/>
                  </a:lnTo>
                  <a:lnTo>
                    <a:pt x="6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AB7CC3-D1C1-45ED-80B0-7970067E070C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9C6DD-BC3D-4A41-9EE5-D581F61D299E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118" name="TextBox 73"/>
          <p:cNvSpPr txBox="1">
            <a:spLocks noChangeArrowheads="1"/>
          </p:cNvSpPr>
          <p:nvPr/>
        </p:nvSpPr>
        <p:spPr bwMode="auto">
          <a:xfrm>
            <a:off x="6584950" y="1819275"/>
            <a:ext cx="201136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물질풍요가 전부인가</a:t>
            </a: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반체제</a:t>
            </a: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, </a:t>
            </a: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반전운동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err="1">
                <a:solidFill>
                  <a:srgbClr val="929292"/>
                </a:solidFill>
                <a:latin typeface="+mn-ea"/>
                <a:ea typeface="+mn-ea"/>
              </a:rPr>
              <a:t>히피의죽음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자유와 평화를 사랑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err="1">
                <a:solidFill>
                  <a:srgbClr val="929292"/>
                </a:solidFill>
                <a:latin typeface="+mn-ea"/>
                <a:ea typeface="+mn-ea"/>
              </a:rPr>
              <a:t>뮤지션</a:t>
            </a: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300" b="1" dirty="0" err="1">
                <a:solidFill>
                  <a:srgbClr val="929292"/>
                </a:solidFill>
                <a:latin typeface="+mn-ea"/>
                <a:ea typeface="+mn-ea"/>
              </a:rPr>
              <a:t>비틀즈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err="1">
                <a:solidFill>
                  <a:srgbClr val="929292"/>
                </a:solidFill>
                <a:latin typeface="+mn-ea"/>
                <a:ea typeface="+mn-ea"/>
              </a:rPr>
              <a:t>스타트업</a:t>
            </a: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300" b="1" dirty="0" err="1">
                <a:solidFill>
                  <a:srgbClr val="929292"/>
                </a:solidFill>
                <a:latin typeface="+mn-ea"/>
                <a:ea typeface="+mn-ea"/>
              </a:rPr>
              <a:t>스티브잡스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채식주의</a:t>
            </a:r>
          </a:p>
        </p:txBody>
      </p:sp>
      <p:sp>
        <p:nvSpPr>
          <p:cNvPr id="4119" name="TextBox 73"/>
          <p:cNvSpPr txBox="1">
            <a:spLocks noChangeArrowheads="1"/>
          </p:cNvSpPr>
          <p:nvPr/>
        </p:nvSpPr>
        <p:spPr bwMode="auto">
          <a:xfrm>
            <a:off x="9310688" y="2873161"/>
            <a:ext cx="2378075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정부나 거대기업의 개인의 자유에 대한 심각한 피해 인식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1993</a:t>
            </a:r>
            <a:r>
              <a:rPr kumimoji="0" lang="ko-KR" altLang="en-US" sz="1300" b="1" dirty="0" smtClean="0">
                <a:solidFill>
                  <a:srgbClr val="929292"/>
                </a:solidFill>
                <a:latin typeface="+mn-ea"/>
                <a:ea typeface="+mn-ea"/>
              </a:rPr>
              <a:t>년</a:t>
            </a:r>
            <a:r>
              <a:rPr kumimoji="0" lang="en-US" altLang="ko-KR" sz="1300" b="1" dirty="0" smtClean="0">
                <a:solidFill>
                  <a:srgbClr val="929292"/>
                </a:solidFill>
                <a:latin typeface="+mn-ea"/>
                <a:ea typeface="+mn-ea"/>
              </a:rPr>
              <a:t>3</a:t>
            </a: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월 사이버펑크선언문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약자에게 프라이버시를 강자에게 투명성을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개인의 자유를 지키기 위한 방안 암호기술 발전</a:t>
            </a:r>
          </a:p>
        </p:txBody>
      </p:sp>
      <p:sp>
        <p:nvSpPr>
          <p:cNvPr id="4120" name="TextBox 73"/>
          <p:cNvSpPr txBox="1">
            <a:spLocks noChangeArrowheads="1"/>
          </p:cNvSpPr>
          <p:nvPr/>
        </p:nvSpPr>
        <p:spPr bwMode="auto">
          <a:xfrm>
            <a:off x="946150" y="1847850"/>
            <a:ext cx="183515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거시경제학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정부의 적극적인 개입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일자리창출</a:t>
            </a: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, </a:t>
            </a: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소득창출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뉴딜정책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독일의 </a:t>
            </a: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2</a:t>
            </a: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차 세계대전</a:t>
            </a:r>
          </a:p>
        </p:txBody>
      </p:sp>
      <p:sp>
        <p:nvSpPr>
          <p:cNvPr id="4121" name="TextBox 73"/>
          <p:cNvSpPr txBox="1">
            <a:spLocks noChangeArrowheads="1"/>
          </p:cNvSpPr>
          <p:nvPr/>
        </p:nvSpPr>
        <p:spPr bwMode="auto">
          <a:xfrm>
            <a:off x="3557588" y="2940050"/>
            <a:ext cx="25384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경기불황과 인플레이션이 동시에 오는 현상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실업률 상승</a:t>
            </a: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, </a:t>
            </a: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물가 상승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수요와 공급에 의한 조정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큰 정부는 무능</a:t>
            </a: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, </a:t>
            </a: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부패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err="1">
                <a:solidFill>
                  <a:srgbClr val="929292"/>
                </a:solidFill>
                <a:latin typeface="+mn-ea"/>
                <a:ea typeface="+mn-ea"/>
              </a:rPr>
              <a:t>신자유주의</a:t>
            </a:r>
            <a:endParaRPr kumimoji="0" lang="en-US" altLang="ko-KR" sz="1300" b="1" dirty="0">
              <a:solidFill>
                <a:srgbClr val="929292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solidFill>
                  <a:srgbClr val="929292"/>
                </a:solidFill>
                <a:latin typeface="+mn-ea"/>
                <a:ea typeface="+mn-ea"/>
              </a:rPr>
              <a:t>영국의 </a:t>
            </a:r>
            <a:r>
              <a:rPr kumimoji="0" lang="ko-KR" altLang="en-US" sz="1300" b="1" dirty="0" err="1">
                <a:solidFill>
                  <a:srgbClr val="929292"/>
                </a:solidFill>
                <a:latin typeface="+mn-ea"/>
                <a:ea typeface="+mn-ea"/>
              </a:rPr>
              <a:t>대처리즘</a:t>
            </a:r>
            <a:r>
              <a:rPr kumimoji="0" lang="en-US" altLang="ko-KR" sz="1300" b="1" dirty="0">
                <a:solidFill>
                  <a:srgbClr val="929292"/>
                </a:solidFill>
                <a:latin typeface="+mn-ea"/>
                <a:ea typeface="+mn-ea"/>
              </a:rPr>
              <a:t>, </a:t>
            </a:r>
            <a:r>
              <a:rPr kumimoji="0" lang="ko-KR" altLang="en-US" sz="1300" b="1" dirty="0" err="1">
                <a:solidFill>
                  <a:srgbClr val="929292"/>
                </a:solidFill>
                <a:latin typeface="+mn-ea"/>
                <a:ea typeface="+mn-ea"/>
              </a:rPr>
              <a:t>레이거노믹스</a:t>
            </a:r>
            <a:endParaRPr kumimoji="0" lang="ko-KR" altLang="en-US" sz="1300" b="1" dirty="0">
              <a:solidFill>
                <a:srgbClr val="92929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사이버펑크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개인의 프라이버시를 위해서 스스로 보호하기 위한 운동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-&gt; </a:t>
            </a:r>
            <a:r>
              <a:rPr lang="ko-KR" altLang="en-US" dirty="0" smtClean="0">
                <a:latin typeface="+mn-ea"/>
              </a:rPr>
              <a:t>조직이 개인을 억압한다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화폐영역에서 프라이버시가 취약하다고 느낌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전자화폐 제안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화폐란 무엇인가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endParaRPr lang="en-US" altLang="ko-KR" dirty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3480DA-C240-4E68-820D-7A6F867B121F}" type="datetime1">
              <a:rPr lang="ko-KR" altLang="en-US" smtClean="0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57EC9-599C-4A97-B23C-A0E976EE3F1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446207" y="3248013"/>
            <a:ext cx="5746087" cy="3376246"/>
            <a:chOff x="5446207" y="3248013"/>
            <a:chExt cx="5746087" cy="3376246"/>
          </a:xfrm>
        </p:grpSpPr>
        <p:pic>
          <p:nvPicPr>
            <p:cNvPr id="19458" name="Picture 2" descr="[피플앤피플] “실재(實在)를 상상하다” 하이퍼리얼리즘 화가 정중원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207" y="3248013"/>
              <a:ext cx="5746087" cy="32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730629" y="3248013"/>
              <a:ext cx="461665" cy="33762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 err="1" smtClean="0">
                  <a:latin typeface="HY동녘B" panose="02030600000101010101" pitchFamily="18" charset="-127"/>
                  <a:ea typeface="HY동녘B" panose="02030600000101010101" pitchFamily="18" charset="-127"/>
                </a:rPr>
                <a:t>하이퍼리얼리즘</a:t>
              </a:r>
              <a:r>
                <a:rPr lang="ko-KR" altLang="en-US" dirty="0" smtClean="0">
                  <a:latin typeface="HY동녘B" panose="02030600000101010101" pitchFamily="18" charset="-127"/>
                  <a:ea typeface="HY동녘B" panose="02030600000101010101" pitchFamily="18" charset="-127"/>
                </a:rPr>
                <a:t> 화가 정중원</a:t>
              </a:r>
              <a:endParaRPr lang="ko-KR" altLang="en-US" dirty="0">
                <a:latin typeface="HY동녘B" panose="02030600000101010101" pitchFamily="18" charset="-127"/>
                <a:ea typeface="HY동녘B" panose="0203060000010101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화폐란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교환경제사회에서 상품의 교환</a:t>
            </a:r>
            <a:r>
              <a:rPr lang="en-US" altLang="ko-KR" dirty="0" smtClean="0">
                <a:latin typeface="+mn-ea"/>
              </a:rPr>
              <a:t>·</a:t>
            </a:r>
            <a:r>
              <a:rPr lang="ko-KR" altLang="en-US" dirty="0" smtClean="0">
                <a:latin typeface="+mn-ea"/>
              </a:rPr>
              <a:t>유통을 원활하게 하기 위한 일반적 교환수단 내지 일반적 유통수단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구성원들이 가치를 부여해서 지불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교환등을</a:t>
            </a:r>
            <a:r>
              <a:rPr lang="ko-KR" altLang="en-US" dirty="0" smtClean="0">
                <a:latin typeface="+mn-ea"/>
              </a:rPr>
              <a:t> 하는 물건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화폐의 기능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교환 매개체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지불수단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가치척도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가치저장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화폐의 발달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물물교환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현물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금속화폐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신용화폐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4F841-6CA5-42EE-BE10-9AB2D6A072D6}" type="datetime1">
              <a:rPr lang="ko-KR" altLang="en-US" smtClean="0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9921A-5848-47A5-AA6B-233EAE805CF4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9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신용이란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정의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거래한 </a:t>
            </a:r>
            <a:r>
              <a:rPr lang="ko-KR" altLang="en-US" dirty="0">
                <a:latin typeface="+mn-ea"/>
              </a:rPr>
              <a:t>재화의 대가를 향후 치를 수 있음을 보이는 </a:t>
            </a:r>
            <a:r>
              <a:rPr lang="ko-KR" altLang="en-US" dirty="0" smtClean="0">
                <a:latin typeface="+mn-ea"/>
              </a:rPr>
              <a:t>능력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신용화폐 </a:t>
            </a:r>
            <a:r>
              <a:rPr lang="en-US" altLang="ko-KR" dirty="0" smtClean="0">
                <a:latin typeface="+mn-ea"/>
              </a:rPr>
              <a:t>: 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4F841-6CA5-42EE-BE10-9AB2D6A072D6}" type="datetime1">
              <a:rPr lang="ko-KR" altLang="en-US" smtClean="0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9921A-5848-47A5-AA6B-233EAE805CF4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653653785"/>
              </p:ext>
            </p:extLst>
          </p:nvPr>
        </p:nvGraphicFramePr>
        <p:xfrm>
          <a:off x="3077029" y="2537355"/>
          <a:ext cx="5464070" cy="4320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90057" y="3663853"/>
            <a:ext cx="206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금 보관증 </a:t>
            </a:r>
            <a:r>
              <a:rPr lang="en-US" altLang="ko-KR" dirty="0" smtClean="0">
                <a:latin typeface="+mn-ea"/>
                <a:ea typeface="+mn-ea"/>
              </a:rPr>
              <a:t>+ </a:t>
            </a:r>
            <a:r>
              <a:rPr lang="ko-KR" altLang="en-US" dirty="0" smtClean="0">
                <a:latin typeface="+mn-ea"/>
                <a:ea typeface="+mn-ea"/>
              </a:rPr>
              <a:t>이자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471516" y="3663853"/>
            <a:ext cx="492370" cy="1390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8669" y="4139921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금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1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참조페이지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hlinkClick r:id=""/>
              </a:rPr>
              <a:t>https://jeongchul.tistory.com/185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 </a:t>
            </a:r>
            <a:r>
              <a:rPr lang="ko-KR" altLang="en-US" dirty="0" smtClean="0">
                <a:latin typeface="+mn-ea"/>
              </a:rPr>
              <a:t>정보보호 목적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newstein03.tistory.com/1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- AES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hlinkClick r:id="rId3"/>
              </a:rPr>
              <a:t>https://</a:t>
            </a:r>
            <a:r>
              <a:rPr lang="en-US" altLang="ko-KR" dirty="0" smtClean="0">
                <a:latin typeface="+mn-ea"/>
                <a:hlinkClick r:id="rId3"/>
              </a:rPr>
              <a:t>m.blog.naver.com/aepkoreanet/221178375642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 </a:t>
            </a:r>
            <a:r>
              <a:rPr lang="ko-KR" altLang="en-US" dirty="0" smtClean="0">
                <a:latin typeface="+mn-ea"/>
              </a:rPr>
              <a:t>타원곡선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hlinkClick r:id="rId4"/>
              </a:rPr>
              <a:t>https://www.ytn.co.kr/_</a:t>
            </a:r>
            <a:r>
              <a:rPr lang="en-US" altLang="ko-KR" dirty="0" smtClean="0">
                <a:hlinkClick r:id="rId4"/>
              </a:rPr>
              <a:t>ln/0123_201711021716402878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 </a:t>
            </a:r>
            <a:r>
              <a:rPr lang="ko-KR" altLang="en-US" dirty="0" err="1" smtClean="0">
                <a:latin typeface="+mn-ea"/>
              </a:rPr>
              <a:t>하이퍼리얼리즘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3480DA-C240-4E68-820D-7A6F867B121F}" type="datetime1">
              <a:rPr lang="ko-KR" altLang="en-US" smtClean="0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77697-DC01-43A0-B56C-6A8BD1EB5A20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343648" y="3851042"/>
            <a:ext cx="496411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solidFill>
                  <a:srgbClr val="929292"/>
                </a:solidFill>
                <a:latin typeface="+mn-ea"/>
                <a:ea typeface="+mn-ea"/>
              </a:rPr>
              <a:t>사이버펑크와 </a:t>
            </a:r>
            <a:r>
              <a:rPr kumimoji="0" lang="ko-KR" altLang="en-US" sz="2800" dirty="0" smtClean="0">
                <a:solidFill>
                  <a:srgbClr val="929292"/>
                </a:solidFill>
                <a:latin typeface="+mn-ea"/>
                <a:ea typeface="+mn-ea"/>
              </a:rPr>
              <a:t>비트코인</a:t>
            </a:r>
            <a:endParaRPr kumimoji="0" lang="en-US" altLang="ko-KR" sz="2800" dirty="0" smtClean="0">
              <a:solidFill>
                <a:srgbClr val="929292"/>
              </a:solidFill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dirty="0" smtClean="0">
                <a:solidFill>
                  <a:srgbClr val="929292"/>
                </a:solidFill>
                <a:latin typeface="+mn-ea"/>
                <a:ea typeface="+mn-ea"/>
              </a:rPr>
              <a:t>프라이버시의 기원</a:t>
            </a:r>
            <a:endParaRPr kumimoji="0" lang="en-US" altLang="ko-KR" sz="2000" dirty="0" smtClean="0">
              <a:solidFill>
                <a:srgbClr val="929292"/>
              </a:solidFill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000" dirty="0" smtClean="0">
              <a:solidFill>
                <a:srgbClr val="929292"/>
              </a:solidFill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dirty="0" smtClean="0">
                <a:solidFill>
                  <a:srgbClr val="929292"/>
                </a:solidFill>
                <a:latin typeface="+mn-ea"/>
                <a:ea typeface="+mn-ea"/>
              </a:rPr>
              <a:t>사이버펑크</a:t>
            </a:r>
            <a:endParaRPr kumimoji="0" lang="en-US" altLang="ko-KR" sz="2000" dirty="0" smtClean="0">
              <a:solidFill>
                <a:srgbClr val="929292"/>
              </a:solidFill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000" dirty="0" smtClean="0">
              <a:solidFill>
                <a:srgbClr val="929292"/>
              </a:solidFill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dirty="0" smtClean="0">
                <a:solidFill>
                  <a:srgbClr val="929292"/>
                </a:solidFill>
                <a:latin typeface="+mn-ea"/>
                <a:ea typeface="+mn-ea"/>
              </a:rPr>
              <a:t>화폐란</a:t>
            </a:r>
            <a:r>
              <a:rPr kumimoji="0" lang="en-US" altLang="ko-KR" sz="2000" dirty="0" smtClean="0">
                <a:solidFill>
                  <a:srgbClr val="929292"/>
                </a:solidFill>
                <a:latin typeface="+mn-ea"/>
                <a:ea typeface="+mn-ea"/>
              </a:rPr>
              <a:t>?</a:t>
            </a:r>
            <a:endParaRPr kumimoji="0" lang="ko-KR" altLang="en-US" sz="2000" dirty="0">
              <a:solidFill>
                <a:srgbClr val="929292"/>
              </a:solidFill>
              <a:latin typeface="+mn-ea"/>
              <a:ea typeface="+mn-ea"/>
            </a:endParaRPr>
          </a:p>
        </p:txBody>
      </p:sp>
      <p:sp>
        <p:nvSpPr>
          <p:cNvPr id="4099" name="TextBox 29"/>
          <p:cNvSpPr txBox="1">
            <a:spLocks noChangeArrowheads="1"/>
          </p:cNvSpPr>
          <p:nvPr/>
        </p:nvSpPr>
        <p:spPr bwMode="auto">
          <a:xfrm>
            <a:off x="6343650" y="1987359"/>
            <a:ext cx="36163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800" dirty="0" err="1" smtClean="0">
                <a:solidFill>
                  <a:srgbClr val="929292"/>
                </a:solidFill>
                <a:latin typeface="+mn-ea"/>
                <a:ea typeface="+mn-ea"/>
              </a:rPr>
              <a:t>암호학</a:t>
            </a:r>
            <a:endParaRPr kumimoji="0" lang="en-US" altLang="ko-KR" sz="2800" dirty="0" smtClean="0">
              <a:solidFill>
                <a:srgbClr val="929292"/>
              </a:solidFill>
              <a:latin typeface="+mn-ea"/>
              <a:ea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kumimoji="0" lang="ko-KR" altLang="en-US" sz="2000" dirty="0" smtClean="0">
                <a:solidFill>
                  <a:srgbClr val="929292"/>
                </a:solidFill>
                <a:latin typeface="+mn-ea"/>
                <a:ea typeface="+mn-ea"/>
              </a:rPr>
              <a:t>정보보호의 목적</a:t>
            </a:r>
            <a:endParaRPr kumimoji="0" lang="en-US" altLang="ko-KR" sz="2000" dirty="0" smtClean="0">
              <a:solidFill>
                <a:srgbClr val="929292"/>
              </a:solidFill>
              <a:latin typeface="+mn-ea"/>
              <a:ea typeface="+mn-ea"/>
            </a:endParaRPr>
          </a:p>
          <a:p>
            <a:pPr marL="342900" indent="-342900">
              <a:buFontTx/>
              <a:buChar char="-"/>
              <a:defRPr/>
            </a:pPr>
            <a:endParaRPr kumimoji="0" lang="en-US" altLang="ko-KR" sz="2000" dirty="0">
              <a:solidFill>
                <a:srgbClr val="929292"/>
              </a:solidFill>
              <a:latin typeface="+mn-ea"/>
              <a:ea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kumimoji="0" lang="ko-KR" altLang="en-US" sz="2000" dirty="0" smtClean="0">
                <a:solidFill>
                  <a:srgbClr val="929292"/>
                </a:solidFill>
                <a:latin typeface="+mn-ea"/>
                <a:ea typeface="+mn-ea"/>
              </a:rPr>
              <a:t>암호화 알고리즘</a:t>
            </a:r>
          </a:p>
        </p:txBody>
      </p:sp>
      <p:sp>
        <p:nvSpPr>
          <p:cNvPr id="3078" name="TextBox 35"/>
          <p:cNvSpPr txBox="1">
            <a:spLocks noChangeArrowheads="1"/>
          </p:cNvSpPr>
          <p:nvPr/>
        </p:nvSpPr>
        <p:spPr bwMode="auto">
          <a:xfrm>
            <a:off x="673100" y="1782763"/>
            <a:ext cx="49164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4400">
                <a:solidFill>
                  <a:srgbClr val="929292"/>
                </a:solidFill>
                <a:latin typeface="나눔바른고딕" charset="-127"/>
                <a:ea typeface="나눔바른고딕" charset="-127"/>
              </a:rPr>
              <a:t>Contents Table</a:t>
            </a:r>
            <a:endParaRPr kumimoji="0" lang="ko-KR" altLang="en-US" sz="4400">
              <a:solidFill>
                <a:srgbClr val="929292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3079" name="TextBox 36"/>
          <p:cNvSpPr txBox="1">
            <a:spLocks noChangeArrowheads="1"/>
          </p:cNvSpPr>
          <p:nvPr/>
        </p:nvSpPr>
        <p:spPr bwMode="auto">
          <a:xfrm>
            <a:off x="2057400" y="2468563"/>
            <a:ext cx="3532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>
                <a:solidFill>
                  <a:srgbClr val="939BA5"/>
                </a:solidFill>
                <a:latin typeface="나눔바른고딕" charset="-127"/>
                <a:ea typeface="나눔바른고딕" charset="-127"/>
              </a:rPr>
              <a:t>This is agenda slide</a:t>
            </a:r>
            <a:endParaRPr kumimoji="0" lang="ko-KR" altLang="en-US" sz="1600">
              <a:solidFill>
                <a:srgbClr val="939BA5"/>
              </a:solidFill>
              <a:latin typeface="나눔바른고딕" charset="-127"/>
              <a:ea typeface="나눔바른고딕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538" y="1982788"/>
            <a:ext cx="0" cy="4164012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F7E4F4-138D-4F95-90E9-85EB5042D6B4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F0C98-31FB-4C85-AD8D-84D4EA5F5145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0"/>
          <p:cNvSpPr txBox="1">
            <a:spLocks noChangeArrowheads="1"/>
          </p:cNvSpPr>
          <p:nvPr/>
        </p:nvSpPr>
        <p:spPr bwMode="auto">
          <a:xfrm>
            <a:off x="3268867" y="2116138"/>
            <a:ext cx="3629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rgbClr val="939BA5"/>
                </a:solidFill>
                <a:latin typeface="+mj-ea"/>
                <a:ea typeface="+mj-ea"/>
              </a:rPr>
              <a:t>정보보호 목적</a:t>
            </a:r>
          </a:p>
        </p:txBody>
      </p:sp>
      <p:sp>
        <p:nvSpPr>
          <p:cNvPr id="6147" name="TextBox 41"/>
          <p:cNvSpPr txBox="1">
            <a:spLocks noChangeArrowheads="1"/>
          </p:cNvSpPr>
          <p:nvPr/>
        </p:nvSpPr>
        <p:spPr bwMode="auto">
          <a:xfrm>
            <a:off x="5331124" y="3546740"/>
            <a:ext cx="3135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rgbClr val="939BA5"/>
                </a:solidFill>
                <a:latin typeface="+mj-ea"/>
                <a:ea typeface="+mj-ea"/>
              </a:rPr>
              <a:t>암호화 알고리즘</a:t>
            </a:r>
          </a:p>
        </p:txBody>
      </p:sp>
      <p:sp>
        <p:nvSpPr>
          <p:cNvPr id="6152" name="TextBox 45"/>
          <p:cNvSpPr txBox="1">
            <a:spLocks noChangeArrowheads="1"/>
          </p:cNvSpPr>
          <p:nvPr/>
        </p:nvSpPr>
        <p:spPr bwMode="auto">
          <a:xfrm>
            <a:off x="5331124" y="4075868"/>
            <a:ext cx="52976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000" dirty="0" smtClean="0">
                <a:solidFill>
                  <a:srgbClr val="929292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929292"/>
                </a:solidFill>
              </a:rPr>
              <a:t>- </a:t>
            </a:r>
            <a:r>
              <a:rPr kumimoji="0" lang="ko-KR" altLang="en-US" sz="2000" dirty="0" smtClean="0">
                <a:solidFill>
                  <a:srgbClr val="929292"/>
                </a:solidFill>
              </a:rPr>
              <a:t>용어정의</a:t>
            </a:r>
            <a:endParaRPr kumimoji="0" lang="en-US" altLang="ko-KR" sz="2000" dirty="0" smtClean="0">
              <a:solidFill>
                <a:srgbClr val="92929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000" dirty="0">
                <a:solidFill>
                  <a:srgbClr val="929292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929292"/>
                </a:solidFill>
              </a:rPr>
              <a:t>- </a:t>
            </a:r>
            <a:r>
              <a:rPr kumimoji="0" lang="ko-KR" altLang="en-US" sz="2000" dirty="0" smtClean="0">
                <a:solidFill>
                  <a:srgbClr val="929292"/>
                </a:solidFill>
              </a:rPr>
              <a:t>암호기법</a:t>
            </a:r>
            <a:endParaRPr kumimoji="0" lang="en-US" altLang="ko-KR" sz="2000" dirty="0">
              <a:solidFill>
                <a:srgbClr val="92929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000" dirty="0" smtClean="0">
                <a:solidFill>
                  <a:srgbClr val="929292"/>
                </a:solidFill>
              </a:rPr>
              <a:t> - </a:t>
            </a:r>
            <a:r>
              <a:rPr kumimoji="0" lang="ko-KR" altLang="en-US" sz="2000" dirty="0" smtClean="0">
                <a:solidFill>
                  <a:srgbClr val="929292"/>
                </a:solidFill>
              </a:rPr>
              <a:t>주요암호기술들</a:t>
            </a:r>
            <a:endParaRPr kumimoji="0" lang="en-US" altLang="ko-KR" sz="2000" dirty="0">
              <a:solidFill>
                <a:srgbClr val="92929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000" dirty="0" smtClean="0">
                <a:solidFill>
                  <a:srgbClr val="929292"/>
                </a:solidFill>
              </a:rPr>
              <a:t> - DES</a:t>
            </a:r>
            <a:r>
              <a:rPr kumimoji="0" lang="en-US" altLang="ko-KR" sz="2000" dirty="0">
                <a:solidFill>
                  <a:srgbClr val="929292"/>
                </a:solidFill>
              </a:rPr>
              <a:t>, </a:t>
            </a:r>
            <a:r>
              <a:rPr kumimoji="0" lang="en-US" altLang="ko-KR" sz="2000" dirty="0" smtClean="0">
                <a:solidFill>
                  <a:srgbClr val="929292"/>
                </a:solidFill>
              </a:rPr>
              <a:t>3DES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000" dirty="0">
                <a:solidFill>
                  <a:srgbClr val="929292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929292"/>
                </a:solidFill>
              </a:rPr>
              <a:t>- AES</a:t>
            </a:r>
            <a:r>
              <a:rPr kumimoji="0" lang="en-US" altLang="ko-KR" sz="2000" dirty="0">
                <a:solidFill>
                  <a:srgbClr val="929292"/>
                </a:solidFill>
              </a:rPr>
              <a:t>(</a:t>
            </a:r>
            <a:r>
              <a:rPr kumimoji="0" lang="ko-KR" altLang="en-US" sz="2000" dirty="0">
                <a:solidFill>
                  <a:srgbClr val="929292"/>
                </a:solidFill>
              </a:rPr>
              <a:t>대칭 암호</a:t>
            </a:r>
            <a:r>
              <a:rPr kumimoji="0" lang="en-US" altLang="ko-KR" sz="2000" dirty="0" smtClean="0">
                <a:solidFill>
                  <a:srgbClr val="929292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000" dirty="0">
                <a:solidFill>
                  <a:srgbClr val="929292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929292"/>
                </a:solidFill>
              </a:rPr>
              <a:t>- SHA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000" dirty="0">
                <a:solidFill>
                  <a:srgbClr val="929292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929292"/>
                </a:solidFill>
              </a:rPr>
              <a:t>- Elliptic </a:t>
            </a:r>
            <a:r>
              <a:rPr kumimoji="0" lang="en-US" altLang="ko-KR" sz="2000" dirty="0">
                <a:solidFill>
                  <a:srgbClr val="929292"/>
                </a:solidFill>
              </a:rPr>
              <a:t>Curve Cryptography</a:t>
            </a:r>
            <a:endParaRPr kumimoji="0" lang="ko-KR" altLang="en-US" sz="2000" dirty="0">
              <a:solidFill>
                <a:srgbClr val="92929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4475" y="669925"/>
            <a:ext cx="36147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spc="-150" dirty="0" smtClean="0">
                <a:solidFill>
                  <a:srgbClr val="445566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암 호 학</a:t>
            </a:r>
            <a:endParaRPr kumimoji="0" lang="ko-KR" altLang="en-US" sz="3200" spc="-150" dirty="0">
              <a:solidFill>
                <a:srgbClr val="445566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6158" name="그룹 8"/>
          <p:cNvGrpSpPr>
            <a:grpSpLocks/>
          </p:cNvGrpSpPr>
          <p:nvPr/>
        </p:nvGrpSpPr>
        <p:grpSpPr bwMode="auto">
          <a:xfrm>
            <a:off x="2070305" y="1852463"/>
            <a:ext cx="990600" cy="989013"/>
            <a:chOff x="101896" y="2018547"/>
            <a:chExt cx="990454" cy="990454"/>
          </a:xfrm>
        </p:grpSpPr>
        <p:sp>
          <p:nvSpPr>
            <p:cNvPr id="2" name="타원 1"/>
            <p:cNvSpPr/>
            <p:nvPr/>
          </p:nvSpPr>
          <p:spPr>
            <a:xfrm>
              <a:off x="101896" y="2018547"/>
              <a:ext cx="990454" cy="990454"/>
            </a:xfrm>
            <a:prstGeom prst="ellipse">
              <a:avLst/>
            </a:prstGeom>
            <a:solidFill>
              <a:srgbClr val="29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22507" y="2205819"/>
              <a:ext cx="601138" cy="560630"/>
              <a:chOff x="5208588" y="-1658938"/>
              <a:chExt cx="1625601" cy="1516063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5208588" y="-750888"/>
                <a:ext cx="1057275" cy="606425"/>
              </a:xfrm>
              <a:custGeom>
                <a:avLst/>
                <a:gdLst>
                  <a:gd name="T0" fmla="*/ 3925 w 3996"/>
                  <a:gd name="T1" fmla="*/ 340 h 2297"/>
                  <a:gd name="T2" fmla="*/ 3797 w 3996"/>
                  <a:gd name="T3" fmla="*/ 242 h 2297"/>
                  <a:gd name="T4" fmla="*/ 3381 w 3996"/>
                  <a:gd name="T5" fmla="*/ 17 h 2297"/>
                  <a:gd name="T6" fmla="*/ 2887 w 3996"/>
                  <a:gd name="T7" fmla="*/ 1482 h 2297"/>
                  <a:gd name="T8" fmla="*/ 2614 w 3996"/>
                  <a:gd name="T9" fmla="*/ 1087 h 2297"/>
                  <a:gd name="T10" fmla="*/ 2725 w 3996"/>
                  <a:gd name="T11" fmla="*/ 914 h 2297"/>
                  <a:gd name="T12" fmla="*/ 2802 w 3996"/>
                  <a:gd name="T13" fmla="*/ 730 h 2297"/>
                  <a:gd name="T14" fmla="*/ 2815 w 3996"/>
                  <a:gd name="T15" fmla="*/ 596 h 2297"/>
                  <a:gd name="T16" fmla="*/ 2780 w 3996"/>
                  <a:gd name="T17" fmla="*/ 501 h 2297"/>
                  <a:gd name="T18" fmla="*/ 2713 w 3996"/>
                  <a:gd name="T19" fmla="*/ 439 h 2297"/>
                  <a:gd name="T20" fmla="*/ 2633 w 3996"/>
                  <a:gd name="T21" fmla="*/ 403 h 2297"/>
                  <a:gd name="T22" fmla="*/ 2507 w 3996"/>
                  <a:gd name="T23" fmla="*/ 382 h 2297"/>
                  <a:gd name="T24" fmla="*/ 2487 w 3996"/>
                  <a:gd name="T25" fmla="*/ 382 h 2297"/>
                  <a:gd name="T26" fmla="*/ 2485 w 3996"/>
                  <a:gd name="T27" fmla="*/ 382 h 2297"/>
                  <a:gd name="T28" fmla="*/ 2482 w 3996"/>
                  <a:gd name="T29" fmla="*/ 382 h 2297"/>
                  <a:gd name="T30" fmla="*/ 2461 w 3996"/>
                  <a:gd name="T31" fmla="*/ 382 h 2297"/>
                  <a:gd name="T32" fmla="*/ 2336 w 3996"/>
                  <a:gd name="T33" fmla="*/ 403 h 2297"/>
                  <a:gd name="T34" fmla="*/ 2256 w 3996"/>
                  <a:gd name="T35" fmla="*/ 439 h 2297"/>
                  <a:gd name="T36" fmla="*/ 2189 w 3996"/>
                  <a:gd name="T37" fmla="*/ 501 h 2297"/>
                  <a:gd name="T38" fmla="*/ 2154 w 3996"/>
                  <a:gd name="T39" fmla="*/ 596 h 2297"/>
                  <a:gd name="T40" fmla="*/ 2166 w 3996"/>
                  <a:gd name="T41" fmla="*/ 730 h 2297"/>
                  <a:gd name="T42" fmla="*/ 2243 w 3996"/>
                  <a:gd name="T43" fmla="*/ 914 h 2297"/>
                  <a:gd name="T44" fmla="*/ 2355 w 3996"/>
                  <a:gd name="T45" fmla="*/ 1087 h 2297"/>
                  <a:gd name="T46" fmla="*/ 2082 w 3996"/>
                  <a:gd name="T47" fmla="*/ 1482 h 2297"/>
                  <a:gd name="T48" fmla="*/ 1568 w 3996"/>
                  <a:gd name="T49" fmla="*/ 30 h 2297"/>
                  <a:gd name="T50" fmla="*/ 1137 w 3996"/>
                  <a:gd name="T51" fmla="*/ 257 h 2297"/>
                  <a:gd name="T52" fmla="*/ 753 w 3996"/>
                  <a:gd name="T53" fmla="*/ 426 h 2297"/>
                  <a:gd name="T54" fmla="*/ 580 w 3996"/>
                  <a:gd name="T55" fmla="*/ 493 h 2297"/>
                  <a:gd name="T56" fmla="*/ 377 w 3996"/>
                  <a:gd name="T57" fmla="*/ 607 h 2297"/>
                  <a:gd name="T58" fmla="*/ 228 w 3996"/>
                  <a:gd name="T59" fmla="*/ 752 h 2297"/>
                  <a:gd name="T60" fmla="*/ 127 w 3996"/>
                  <a:gd name="T61" fmla="*/ 930 h 2297"/>
                  <a:gd name="T62" fmla="*/ 61 w 3996"/>
                  <a:gd name="T63" fmla="*/ 1144 h 2297"/>
                  <a:gd name="T64" fmla="*/ 25 w 3996"/>
                  <a:gd name="T65" fmla="*/ 1395 h 2297"/>
                  <a:gd name="T66" fmla="*/ 3 w 3996"/>
                  <a:gd name="T67" fmla="*/ 1925 h 2297"/>
                  <a:gd name="T68" fmla="*/ 2482 w 3996"/>
                  <a:gd name="T69" fmla="*/ 2297 h 2297"/>
                  <a:gd name="T70" fmla="*/ 3996 w 3996"/>
                  <a:gd name="T71" fmla="*/ 2297 h 2297"/>
                  <a:gd name="T72" fmla="*/ 3954 w 3996"/>
                  <a:gd name="T73" fmla="*/ 2212 h 2297"/>
                  <a:gd name="T74" fmla="*/ 3928 w 3996"/>
                  <a:gd name="T75" fmla="*/ 2086 h 2297"/>
                  <a:gd name="T76" fmla="*/ 3927 w 3996"/>
                  <a:gd name="T77" fmla="*/ 375 h 2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96" h="2297">
                    <a:moveTo>
                      <a:pt x="3925" y="375"/>
                    </a:moveTo>
                    <a:lnTo>
                      <a:pt x="3925" y="340"/>
                    </a:lnTo>
                    <a:lnTo>
                      <a:pt x="3930" y="304"/>
                    </a:lnTo>
                    <a:lnTo>
                      <a:pt x="3797" y="242"/>
                    </a:lnTo>
                    <a:lnTo>
                      <a:pt x="3584" y="133"/>
                    </a:lnTo>
                    <a:lnTo>
                      <a:pt x="3381" y="17"/>
                    </a:lnTo>
                    <a:lnTo>
                      <a:pt x="3355" y="0"/>
                    </a:lnTo>
                    <a:lnTo>
                      <a:pt x="2887" y="1482"/>
                    </a:lnTo>
                    <a:lnTo>
                      <a:pt x="2823" y="1683"/>
                    </a:lnTo>
                    <a:lnTo>
                      <a:pt x="2614" y="1087"/>
                    </a:lnTo>
                    <a:lnTo>
                      <a:pt x="2657" y="1026"/>
                    </a:lnTo>
                    <a:lnTo>
                      <a:pt x="2725" y="914"/>
                    </a:lnTo>
                    <a:lnTo>
                      <a:pt x="2773" y="816"/>
                    </a:lnTo>
                    <a:lnTo>
                      <a:pt x="2802" y="730"/>
                    </a:lnTo>
                    <a:lnTo>
                      <a:pt x="2815" y="657"/>
                    </a:lnTo>
                    <a:lnTo>
                      <a:pt x="2815" y="596"/>
                    </a:lnTo>
                    <a:lnTo>
                      <a:pt x="2802" y="544"/>
                    </a:lnTo>
                    <a:lnTo>
                      <a:pt x="2780" y="501"/>
                    </a:lnTo>
                    <a:lnTo>
                      <a:pt x="2750" y="466"/>
                    </a:lnTo>
                    <a:lnTo>
                      <a:pt x="2713" y="439"/>
                    </a:lnTo>
                    <a:lnTo>
                      <a:pt x="2673" y="418"/>
                    </a:lnTo>
                    <a:lnTo>
                      <a:pt x="2633" y="403"/>
                    </a:lnTo>
                    <a:lnTo>
                      <a:pt x="2573" y="389"/>
                    </a:lnTo>
                    <a:lnTo>
                      <a:pt x="2507" y="382"/>
                    </a:lnTo>
                    <a:lnTo>
                      <a:pt x="2487" y="382"/>
                    </a:lnTo>
                    <a:lnTo>
                      <a:pt x="2487" y="382"/>
                    </a:lnTo>
                    <a:lnTo>
                      <a:pt x="2486" y="382"/>
                    </a:lnTo>
                    <a:lnTo>
                      <a:pt x="2485" y="382"/>
                    </a:lnTo>
                    <a:lnTo>
                      <a:pt x="2484" y="382"/>
                    </a:lnTo>
                    <a:lnTo>
                      <a:pt x="2482" y="382"/>
                    </a:lnTo>
                    <a:lnTo>
                      <a:pt x="2482" y="382"/>
                    </a:lnTo>
                    <a:lnTo>
                      <a:pt x="2461" y="382"/>
                    </a:lnTo>
                    <a:lnTo>
                      <a:pt x="2396" y="389"/>
                    </a:lnTo>
                    <a:lnTo>
                      <a:pt x="2336" y="403"/>
                    </a:lnTo>
                    <a:lnTo>
                      <a:pt x="2295" y="418"/>
                    </a:lnTo>
                    <a:lnTo>
                      <a:pt x="2256" y="439"/>
                    </a:lnTo>
                    <a:lnTo>
                      <a:pt x="2219" y="466"/>
                    </a:lnTo>
                    <a:lnTo>
                      <a:pt x="2189" y="501"/>
                    </a:lnTo>
                    <a:lnTo>
                      <a:pt x="2166" y="544"/>
                    </a:lnTo>
                    <a:lnTo>
                      <a:pt x="2154" y="596"/>
                    </a:lnTo>
                    <a:lnTo>
                      <a:pt x="2153" y="657"/>
                    </a:lnTo>
                    <a:lnTo>
                      <a:pt x="2166" y="730"/>
                    </a:lnTo>
                    <a:lnTo>
                      <a:pt x="2196" y="816"/>
                    </a:lnTo>
                    <a:lnTo>
                      <a:pt x="2243" y="914"/>
                    </a:lnTo>
                    <a:lnTo>
                      <a:pt x="2312" y="1026"/>
                    </a:lnTo>
                    <a:lnTo>
                      <a:pt x="2355" y="1087"/>
                    </a:lnTo>
                    <a:lnTo>
                      <a:pt x="2145" y="1683"/>
                    </a:lnTo>
                    <a:lnTo>
                      <a:pt x="2082" y="1482"/>
                    </a:lnTo>
                    <a:lnTo>
                      <a:pt x="1613" y="0"/>
                    </a:lnTo>
                    <a:lnTo>
                      <a:pt x="1568" y="30"/>
                    </a:lnTo>
                    <a:lnTo>
                      <a:pt x="1290" y="182"/>
                    </a:lnTo>
                    <a:lnTo>
                      <a:pt x="1137" y="257"/>
                    </a:lnTo>
                    <a:lnTo>
                      <a:pt x="958" y="340"/>
                    </a:lnTo>
                    <a:lnTo>
                      <a:pt x="753" y="426"/>
                    </a:lnTo>
                    <a:lnTo>
                      <a:pt x="642" y="469"/>
                    </a:lnTo>
                    <a:lnTo>
                      <a:pt x="580" y="493"/>
                    </a:lnTo>
                    <a:lnTo>
                      <a:pt x="471" y="546"/>
                    </a:lnTo>
                    <a:lnTo>
                      <a:pt x="377" y="607"/>
                    </a:lnTo>
                    <a:lnTo>
                      <a:pt x="296" y="675"/>
                    </a:lnTo>
                    <a:lnTo>
                      <a:pt x="228" y="752"/>
                    </a:lnTo>
                    <a:lnTo>
                      <a:pt x="172" y="837"/>
                    </a:lnTo>
                    <a:lnTo>
                      <a:pt x="127" y="930"/>
                    </a:lnTo>
                    <a:lnTo>
                      <a:pt x="89" y="1033"/>
                    </a:lnTo>
                    <a:lnTo>
                      <a:pt x="61" y="1144"/>
                    </a:lnTo>
                    <a:lnTo>
                      <a:pt x="40" y="1265"/>
                    </a:lnTo>
                    <a:lnTo>
                      <a:pt x="25" y="1395"/>
                    </a:lnTo>
                    <a:lnTo>
                      <a:pt x="15" y="1536"/>
                    </a:lnTo>
                    <a:lnTo>
                      <a:pt x="3" y="1925"/>
                    </a:lnTo>
                    <a:lnTo>
                      <a:pt x="0" y="2297"/>
                    </a:lnTo>
                    <a:lnTo>
                      <a:pt x="2482" y="2297"/>
                    </a:lnTo>
                    <a:lnTo>
                      <a:pt x="2489" y="2297"/>
                    </a:lnTo>
                    <a:lnTo>
                      <a:pt x="3996" y="2297"/>
                    </a:lnTo>
                    <a:lnTo>
                      <a:pt x="3980" y="2270"/>
                    </a:lnTo>
                    <a:lnTo>
                      <a:pt x="3954" y="2212"/>
                    </a:lnTo>
                    <a:lnTo>
                      <a:pt x="3937" y="2150"/>
                    </a:lnTo>
                    <a:lnTo>
                      <a:pt x="3928" y="2086"/>
                    </a:lnTo>
                    <a:lnTo>
                      <a:pt x="3927" y="2052"/>
                    </a:lnTo>
                    <a:lnTo>
                      <a:pt x="3927" y="375"/>
                    </a:lnTo>
                    <a:lnTo>
                      <a:pt x="3925" y="3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6305551" y="-892175"/>
                <a:ext cx="528638" cy="749300"/>
              </a:xfrm>
              <a:custGeom>
                <a:avLst/>
                <a:gdLst>
                  <a:gd name="T0" fmla="*/ 1935 w 1998"/>
                  <a:gd name="T1" fmla="*/ 110 h 2827"/>
                  <a:gd name="T2" fmla="*/ 1808 w 1998"/>
                  <a:gd name="T3" fmla="*/ 30 h 2827"/>
                  <a:gd name="T4" fmla="*/ 1617 w 1998"/>
                  <a:gd name="T5" fmla="*/ 0 h 2827"/>
                  <a:gd name="T6" fmla="*/ 1425 w 1998"/>
                  <a:gd name="T7" fmla="*/ 17 h 2827"/>
                  <a:gd name="T8" fmla="*/ 1088 w 1998"/>
                  <a:gd name="T9" fmla="*/ 118 h 2827"/>
                  <a:gd name="T10" fmla="*/ 990 w 1998"/>
                  <a:gd name="T11" fmla="*/ 160 h 2827"/>
                  <a:gd name="T12" fmla="*/ 878 w 1998"/>
                  <a:gd name="T13" fmla="*/ 95 h 2827"/>
                  <a:gd name="T14" fmla="*/ 728 w 1998"/>
                  <a:gd name="T15" fmla="*/ 95 h 2827"/>
                  <a:gd name="T16" fmla="*/ 616 w 1998"/>
                  <a:gd name="T17" fmla="*/ 160 h 2827"/>
                  <a:gd name="T18" fmla="*/ 41 w 1998"/>
                  <a:gd name="T19" fmla="*/ 737 h 2827"/>
                  <a:gd name="T20" fmla="*/ 0 w 1998"/>
                  <a:gd name="T21" fmla="*/ 904 h 2827"/>
                  <a:gd name="T22" fmla="*/ 10 w 1998"/>
                  <a:gd name="T23" fmla="*/ 2656 h 2827"/>
                  <a:gd name="T24" fmla="*/ 88 w 1998"/>
                  <a:gd name="T25" fmla="*/ 2772 h 2827"/>
                  <a:gd name="T26" fmla="*/ 218 w 1998"/>
                  <a:gd name="T27" fmla="*/ 2827 h 2827"/>
                  <a:gd name="T28" fmla="*/ 1384 w 1998"/>
                  <a:gd name="T29" fmla="*/ 2827 h 2827"/>
                  <a:gd name="T30" fmla="*/ 1515 w 1998"/>
                  <a:gd name="T31" fmla="*/ 2772 h 2827"/>
                  <a:gd name="T32" fmla="*/ 1593 w 1998"/>
                  <a:gd name="T33" fmla="*/ 2656 h 2827"/>
                  <a:gd name="T34" fmla="*/ 1603 w 1998"/>
                  <a:gd name="T35" fmla="*/ 904 h 2827"/>
                  <a:gd name="T36" fmla="*/ 1575 w 1998"/>
                  <a:gd name="T37" fmla="*/ 766 h 2827"/>
                  <a:gd name="T38" fmla="*/ 1759 w 1998"/>
                  <a:gd name="T39" fmla="*/ 645 h 2827"/>
                  <a:gd name="T40" fmla="*/ 1882 w 1998"/>
                  <a:gd name="T41" fmla="*/ 530 h 2827"/>
                  <a:gd name="T42" fmla="*/ 1986 w 1998"/>
                  <a:gd name="T43" fmla="*/ 354 h 2827"/>
                  <a:gd name="T44" fmla="*/ 1990 w 1998"/>
                  <a:gd name="T45" fmla="*/ 207 h 2827"/>
                  <a:gd name="T46" fmla="*/ 1232 w 1998"/>
                  <a:gd name="T47" fmla="*/ 695 h 2827"/>
                  <a:gd name="T48" fmla="*/ 997 w 1998"/>
                  <a:gd name="T49" fmla="*/ 753 h 2827"/>
                  <a:gd name="T50" fmla="*/ 998 w 1998"/>
                  <a:gd name="T51" fmla="*/ 787 h 2827"/>
                  <a:gd name="T52" fmla="*/ 953 w 1998"/>
                  <a:gd name="T53" fmla="*/ 896 h 2827"/>
                  <a:gd name="T54" fmla="*/ 856 w 1998"/>
                  <a:gd name="T55" fmla="*/ 961 h 2827"/>
                  <a:gd name="T56" fmla="*/ 775 w 1998"/>
                  <a:gd name="T57" fmla="*/ 969 h 2827"/>
                  <a:gd name="T58" fmla="*/ 665 w 1998"/>
                  <a:gd name="T59" fmla="*/ 924 h 2827"/>
                  <a:gd name="T60" fmla="*/ 601 w 1998"/>
                  <a:gd name="T61" fmla="*/ 828 h 2827"/>
                  <a:gd name="T62" fmla="*/ 592 w 1998"/>
                  <a:gd name="T63" fmla="*/ 745 h 2827"/>
                  <a:gd name="T64" fmla="*/ 638 w 1998"/>
                  <a:gd name="T65" fmla="*/ 637 h 2827"/>
                  <a:gd name="T66" fmla="*/ 735 w 1998"/>
                  <a:gd name="T67" fmla="*/ 572 h 2827"/>
                  <a:gd name="T68" fmla="*/ 820 w 1998"/>
                  <a:gd name="T69" fmla="*/ 564 h 2827"/>
                  <a:gd name="T70" fmla="*/ 944 w 1998"/>
                  <a:gd name="T71" fmla="*/ 627 h 2827"/>
                  <a:gd name="T72" fmla="*/ 1180 w 1998"/>
                  <a:gd name="T73" fmla="*/ 588 h 2827"/>
                  <a:gd name="T74" fmla="*/ 1354 w 1998"/>
                  <a:gd name="T75" fmla="*/ 512 h 2827"/>
                  <a:gd name="T76" fmla="*/ 1166 w 1998"/>
                  <a:gd name="T77" fmla="*/ 305 h 2827"/>
                  <a:gd name="T78" fmla="*/ 1456 w 1998"/>
                  <a:gd name="T79" fmla="*/ 220 h 2827"/>
                  <a:gd name="T80" fmla="*/ 1616 w 1998"/>
                  <a:gd name="T81" fmla="*/ 205 h 2827"/>
                  <a:gd name="T82" fmla="*/ 1765 w 1998"/>
                  <a:gd name="T83" fmla="*/ 233 h 2827"/>
                  <a:gd name="T84" fmla="*/ 1793 w 1998"/>
                  <a:gd name="T85" fmla="*/ 268 h 2827"/>
                  <a:gd name="T86" fmla="*/ 1723 w 1998"/>
                  <a:gd name="T87" fmla="*/ 397 h 2827"/>
                  <a:gd name="T88" fmla="*/ 1494 w 1998"/>
                  <a:gd name="T89" fmla="*/ 576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98" h="2827">
                    <a:moveTo>
                      <a:pt x="1980" y="180"/>
                    </a:moveTo>
                    <a:lnTo>
                      <a:pt x="1968" y="154"/>
                    </a:lnTo>
                    <a:lnTo>
                      <a:pt x="1935" y="110"/>
                    </a:lnTo>
                    <a:lnTo>
                      <a:pt x="1903" y="81"/>
                    </a:lnTo>
                    <a:lnTo>
                      <a:pt x="1861" y="53"/>
                    </a:lnTo>
                    <a:lnTo>
                      <a:pt x="1808" y="30"/>
                    </a:lnTo>
                    <a:lnTo>
                      <a:pt x="1743" y="12"/>
                    </a:lnTo>
                    <a:lnTo>
                      <a:pt x="1664" y="2"/>
                    </a:lnTo>
                    <a:lnTo>
                      <a:pt x="1617" y="0"/>
                    </a:lnTo>
                    <a:lnTo>
                      <a:pt x="1610" y="0"/>
                    </a:lnTo>
                    <a:lnTo>
                      <a:pt x="1550" y="2"/>
                    </a:lnTo>
                    <a:lnTo>
                      <a:pt x="1425" y="17"/>
                    </a:lnTo>
                    <a:lnTo>
                      <a:pt x="1292" y="46"/>
                    </a:lnTo>
                    <a:lnTo>
                      <a:pt x="1156" y="91"/>
                    </a:lnTo>
                    <a:lnTo>
                      <a:pt x="1088" y="118"/>
                    </a:lnTo>
                    <a:lnTo>
                      <a:pt x="1039" y="139"/>
                    </a:lnTo>
                    <a:lnTo>
                      <a:pt x="991" y="161"/>
                    </a:lnTo>
                    <a:lnTo>
                      <a:pt x="990" y="160"/>
                    </a:lnTo>
                    <a:lnTo>
                      <a:pt x="970" y="142"/>
                    </a:lnTo>
                    <a:lnTo>
                      <a:pt x="925" y="114"/>
                    </a:lnTo>
                    <a:lnTo>
                      <a:pt x="878" y="95"/>
                    </a:lnTo>
                    <a:lnTo>
                      <a:pt x="828" y="85"/>
                    </a:lnTo>
                    <a:lnTo>
                      <a:pt x="778" y="85"/>
                    </a:lnTo>
                    <a:lnTo>
                      <a:pt x="728" y="95"/>
                    </a:lnTo>
                    <a:lnTo>
                      <a:pt x="679" y="114"/>
                    </a:lnTo>
                    <a:lnTo>
                      <a:pt x="635" y="142"/>
                    </a:lnTo>
                    <a:lnTo>
                      <a:pt x="616" y="160"/>
                    </a:lnTo>
                    <a:lnTo>
                      <a:pt x="105" y="655"/>
                    </a:lnTo>
                    <a:lnTo>
                      <a:pt x="80" y="680"/>
                    </a:lnTo>
                    <a:lnTo>
                      <a:pt x="41" y="737"/>
                    </a:lnTo>
                    <a:lnTo>
                      <a:pt x="15" y="802"/>
                    </a:lnTo>
                    <a:lnTo>
                      <a:pt x="1" y="869"/>
                    </a:lnTo>
                    <a:lnTo>
                      <a:pt x="0" y="904"/>
                    </a:lnTo>
                    <a:lnTo>
                      <a:pt x="0" y="2583"/>
                    </a:lnTo>
                    <a:lnTo>
                      <a:pt x="1" y="2608"/>
                    </a:lnTo>
                    <a:lnTo>
                      <a:pt x="10" y="2656"/>
                    </a:lnTo>
                    <a:lnTo>
                      <a:pt x="29" y="2700"/>
                    </a:lnTo>
                    <a:lnTo>
                      <a:pt x="55" y="2739"/>
                    </a:lnTo>
                    <a:lnTo>
                      <a:pt x="88" y="2772"/>
                    </a:lnTo>
                    <a:lnTo>
                      <a:pt x="127" y="2798"/>
                    </a:lnTo>
                    <a:lnTo>
                      <a:pt x="171" y="2817"/>
                    </a:lnTo>
                    <a:lnTo>
                      <a:pt x="218" y="2827"/>
                    </a:lnTo>
                    <a:lnTo>
                      <a:pt x="245" y="2827"/>
                    </a:lnTo>
                    <a:lnTo>
                      <a:pt x="1359" y="2827"/>
                    </a:lnTo>
                    <a:lnTo>
                      <a:pt x="1384" y="2827"/>
                    </a:lnTo>
                    <a:lnTo>
                      <a:pt x="1432" y="2817"/>
                    </a:lnTo>
                    <a:lnTo>
                      <a:pt x="1476" y="2798"/>
                    </a:lnTo>
                    <a:lnTo>
                      <a:pt x="1515" y="2772"/>
                    </a:lnTo>
                    <a:lnTo>
                      <a:pt x="1548" y="2739"/>
                    </a:lnTo>
                    <a:lnTo>
                      <a:pt x="1574" y="2700"/>
                    </a:lnTo>
                    <a:lnTo>
                      <a:pt x="1593" y="2656"/>
                    </a:lnTo>
                    <a:lnTo>
                      <a:pt x="1602" y="2608"/>
                    </a:lnTo>
                    <a:lnTo>
                      <a:pt x="1603" y="2583"/>
                    </a:lnTo>
                    <a:lnTo>
                      <a:pt x="1603" y="904"/>
                    </a:lnTo>
                    <a:lnTo>
                      <a:pt x="1602" y="869"/>
                    </a:lnTo>
                    <a:lnTo>
                      <a:pt x="1587" y="799"/>
                    </a:lnTo>
                    <a:lnTo>
                      <a:pt x="1575" y="766"/>
                    </a:lnTo>
                    <a:lnTo>
                      <a:pt x="1614" y="743"/>
                    </a:lnTo>
                    <a:lnTo>
                      <a:pt x="1691" y="695"/>
                    </a:lnTo>
                    <a:lnTo>
                      <a:pt x="1759" y="645"/>
                    </a:lnTo>
                    <a:lnTo>
                      <a:pt x="1821" y="592"/>
                    </a:lnTo>
                    <a:lnTo>
                      <a:pt x="1849" y="565"/>
                    </a:lnTo>
                    <a:lnTo>
                      <a:pt x="1882" y="530"/>
                    </a:lnTo>
                    <a:lnTo>
                      <a:pt x="1931" y="467"/>
                    </a:lnTo>
                    <a:lnTo>
                      <a:pt x="1965" y="408"/>
                    </a:lnTo>
                    <a:lnTo>
                      <a:pt x="1986" y="354"/>
                    </a:lnTo>
                    <a:lnTo>
                      <a:pt x="1996" y="304"/>
                    </a:lnTo>
                    <a:lnTo>
                      <a:pt x="1998" y="261"/>
                    </a:lnTo>
                    <a:lnTo>
                      <a:pt x="1990" y="207"/>
                    </a:lnTo>
                    <a:lnTo>
                      <a:pt x="1980" y="180"/>
                    </a:lnTo>
                    <a:close/>
                    <a:moveTo>
                      <a:pt x="1312" y="663"/>
                    </a:moveTo>
                    <a:lnTo>
                      <a:pt x="1232" y="695"/>
                    </a:lnTo>
                    <a:lnTo>
                      <a:pt x="1112" y="730"/>
                    </a:lnTo>
                    <a:lnTo>
                      <a:pt x="1035" y="747"/>
                    </a:lnTo>
                    <a:lnTo>
                      <a:pt x="997" y="753"/>
                    </a:lnTo>
                    <a:lnTo>
                      <a:pt x="998" y="760"/>
                    </a:lnTo>
                    <a:lnTo>
                      <a:pt x="999" y="766"/>
                    </a:lnTo>
                    <a:lnTo>
                      <a:pt x="998" y="787"/>
                    </a:lnTo>
                    <a:lnTo>
                      <a:pt x="990" y="827"/>
                    </a:lnTo>
                    <a:lnTo>
                      <a:pt x="975" y="863"/>
                    </a:lnTo>
                    <a:lnTo>
                      <a:pt x="953" y="896"/>
                    </a:lnTo>
                    <a:lnTo>
                      <a:pt x="925" y="923"/>
                    </a:lnTo>
                    <a:lnTo>
                      <a:pt x="892" y="945"/>
                    </a:lnTo>
                    <a:lnTo>
                      <a:pt x="856" y="961"/>
                    </a:lnTo>
                    <a:lnTo>
                      <a:pt x="816" y="969"/>
                    </a:lnTo>
                    <a:lnTo>
                      <a:pt x="795" y="969"/>
                    </a:lnTo>
                    <a:lnTo>
                      <a:pt x="775" y="969"/>
                    </a:lnTo>
                    <a:lnTo>
                      <a:pt x="735" y="961"/>
                    </a:lnTo>
                    <a:lnTo>
                      <a:pt x="699" y="945"/>
                    </a:lnTo>
                    <a:lnTo>
                      <a:pt x="665" y="924"/>
                    </a:lnTo>
                    <a:lnTo>
                      <a:pt x="638" y="896"/>
                    </a:lnTo>
                    <a:lnTo>
                      <a:pt x="616" y="864"/>
                    </a:lnTo>
                    <a:lnTo>
                      <a:pt x="601" y="828"/>
                    </a:lnTo>
                    <a:lnTo>
                      <a:pt x="592" y="787"/>
                    </a:lnTo>
                    <a:lnTo>
                      <a:pt x="592" y="766"/>
                    </a:lnTo>
                    <a:lnTo>
                      <a:pt x="592" y="745"/>
                    </a:lnTo>
                    <a:lnTo>
                      <a:pt x="600" y="706"/>
                    </a:lnTo>
                    <a:lnTo>
                      <a:pt x="616" y="670"/>
                    </a:lnTo>
                    <a:lnTo>
                      <a:pt x="638" y="637"/>
                    </a:lnTo>
                    <a:lnTo>
                      <a:pt x="665" y="610"/>
                    </a:lnTo>
                    <a:lnTo>
                      <a:pt x="698" y="588"/>
                    </a:lnTo>
                    <a:lnTo>
                      <a:pt x="735" y="572"/>
                    </a:lnTo>
                    <a:lnTo>
                      <a:pt x="774" y="564"/>
                    </a:lnTo>
                    <a:lnTo>
                      <a:pt x="795" y="563"/>
                    </a:lnTo>
                    <a:lnTo>
                      <a:pt x="820" y="564"/>
                    </a:lnTo>
                    <a:lnTo>
                      <a:pt x="866" y="576"/>
                    </a:lnTo>
                    <a:lnTo>
                      <a:pt x="908" y="597"/>
                    </a:lnTo>
                    <a:lnTo>
                      <a:pt x="944" y="627"/>
                    </a:lnTo>
                    <a:lnTo>
                      <a:pt x="959" y="645"/>
                    </a:lnTo>
                    <a:lnTo>
                      <a:pt x="1030" y="631"/>
                    </a:lnTo>
                    <a:lnTo>
                      <a:pt x="1180" y="588"/>
                    </a:lnTo>
                    <a:lnTo>
                      <a:pt x="1255" y="558"/>
                    </a:lnTo>
                    <a:lnTo>
                      <a:pt x="1306" y="535"/>
                    </a:lnTo>
                    <a:lnTo>
                      <a:pt x="1354" y="512"/>
                    </a:lnTo>
                    <a:lnTo>
                      <a:pt x="1149" y="313"/>
                    </a:lnTo>
                    <a:lnTo>
                      <a:pt x="1158" y="309"/>
                    </a:lnTo>
                    <a:lnTo>
                      <a:pt x="1166" y="305"/>
                    </a:lnTo>
                    <a:lnTo>
                      <a:pt x="1226" y="282"/>
                    </a:lnTo>
                    <a:lnTo>
                      <a:pt x="1342" y="245"/>
                    </a:lnTo>
                    <a:lnTo>
                      <a:pt x="1456" y="220"/>
                    </a:lnTo>
                    <a:lnTo>
                      <a:pt x="1561" y="206"/>
                    </a:lnTo>
                    <a:lnTo>
                      <a:pt x="1610" y="205"/>
                    </a:lnTo>
                    <a:lnTo>
                      <a:pt x="1616" y="205"/>
                    </a:lnTo>
                    <a:lnTo>
                      <a:pt x="1660" y="207"/>
                    </a:lnTo>
                    <a:lnTo>
                      <a:pt x="1724" y="217"/>
                    </a:lnTo>
                    <a:lnTo>
                      <a:pt x="1765" y="233"/>
                    </a:lnTo>
                    <a:lnTo>
                      <a:pt x="1787" y="249"/>
                    </a:lnTo>
                    <a:lnTo>
                      <a:pt x="1790" y="256"/>
                    </a:lnTo>
                    <a:lnTo>
                      <a:pt x="1793" y="268"/>
                    </a:lnTo>
                    <a:lnTo>
                      <a:pt x="1786" y="301"/>
                    </a:lnTo>
                    <a:lnTo>
                      <a:pt x="1763" y="345"/>
                    </a:lnTo>
                    <a:lnTo>
                      <a:pt x="1723" y="397"/>
                    </a:lnTo>
                    <a:lnTo>
                      <a:pt x="1666" y="454"/>
                    </a:lnTo>
                    <a:lnTo>
                      <a:pt x="1589" y="514"/>
                    </a:lnTo>
                    <a:lnTo>
                      <a:pt x="1494" y="576"/>
                    </a:lnTo>
                    <a:lnTo>
                      <a:pt x="1378" y="635"/>
                    </a:lnTo>
                    <a:lnTo>
                      <a:pt x="1312" y="6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5519738" y="-1658938"/>
                <a:ext cx="695325" cy="925513"/>
              </a:xfrm>
              <a:custGeom>
                <a:avLst/>
                <a:gdLst>
                  <a:gd name="T0" fmla="*/ 318 w 2627"/>
                  <a:gd name="T1" fmla="*/ 2704 h 3499"/>
                  <a:gd name="T2" fmla="*/ 479 w 2627"/>
                  <a:gd name="T3" fmla="*/ 3016 h 3499"/>
                  <a:gd name="T4" fmla="*/ 638 w 2627"/>
                  <a:gd name="T5" fmla="*/ 3203 h 3499"/>
                  <a:gd name="T6" fmla="*/ 837 w 2627"/>
                  <a:gd name="T7" fmla="*/ 3358 h 3499"/>
                  <a:gd name="T8" fmla="*/ 1032 w 2627"/>
                  <a:gd name="T9" fmla="*/ 3451 h 3499"/>
                  <a:gd name="T10" fmla="*/ 1206 w 2627"/>
                  <a:gd name="T11" fmla="*/ 3493 h 3499"/>
                  <a:gd name="T12" fmla="*/ 1420 w 2627"/>
                  <a:gd name="T13" fmla="*/ 3493 h 3499"/>
                  <a:gd name="T14" fmla="*/ 1595 w 2627"/>
                  <a:gd name="T15" fmla="*/ 3449 h 3499"/>
                  <a:gd name="T16" fmla="*/ 1787 w 2627"/>
                  <a:gd name="T17" fmla="*/ 3357 h 3499"/>
                  <a:gd name="T18" fmla="*/ 1985 w 2627"/>
                  <a:gd name="T19" fmla="*/ 3202 h 3499"/>
                  <a:gd name="T20" fmla="*/ 2146 w 2627"/>
                  <a:gd name="T21" fmla="*/ 3015 h 3499"/>
                  <a:gd name="T22" fmla="*/ 2310 w 2627"/>
                  <a:gd name="T23" fmla="*/ 2704 h 3499"/>
                  <a:gd name="T24" fmla="*/ 2374 w 2627"/>
                  <a:gd name="T25" fmla="*/ 2499 h 3499"/>
                  <a:gd name="T26" fmla="*/ 2449 w 2627"/>
                  <a:gd name="T27" fmla="*/ 2439 h 3499"/>
                  <a:gd name="T28" fmla="*/ 2535 w 2627"/>
                  <a:gd name="T29" fmla="*/ 2265 h 3499"/>
                  <a:gd name="T30" fmla="*/ 2600 w 2627"/>
                  <a:gd name="T31" fmla="*/ 2048 h 3499"/>
                  <a:gd name="T32" fmla="*/ 2617 w 2627"/>
                  <a:gd name="T33" fmla="*/ 1766 h 3499"/>
                  <a:gd name="T34" fmla="*/ 2530 w 2627"/>
                  <a:gd name="T35" fmla="*/ 1672 h 3499"/>
                  <a:gd name="T36" fmla="*/ 2485 w 2627"/>
                  <a:gd name="T37" fmla="*/ 1627 h 3499"/>
                  <a:gd name="T38" fmla="*/ 2531 w 2627"/>
                  <a:gd name="T39" fmla="*/ 1408 h 3499"/>
                  <a:gd name="T40" fmla="*/ 2544 w 2627"/>
                  <a:gd name="T41" fmla="*/ 953 h 3499"/>
                  <a:gd name="T42" fmla="*/ 2467 w 2627"/>
                  <a:gd name="T43" fmla="*/ 667 h 3499"/>
                  <a:gd name="T44" fmla="*/ 2350 w 2627"/>
                  <a:gd name="T45" fmla="*/ 508 h 3499"/>
                  <a:gd name="T46" fmla="*/ 2221 w 2627"/>
                  <a:gd name="T47" fmla="*/ 436 h 3499"/>
                  <a:gd name="T48" fmla="*/ 2174 w 2627"/>
                  <a:gd name="T49" fmla="*/ 421 h 3499"/>
                  <a:gd name="T50" fmla="*/ 2039 w 2627"/>
                  <a:gd name="T51" fmla="*/ 260 h 3499"/>
                  <a:gd name="T52" fmla="*/ 1868 w 2627"/>
                  <a:gd name="T53" fmla="*/ 138 h 3499"/>
                  <a:gd name="T54" fmla="*/ 1710 w 2627"/>
                  <a:gd name="T55" fmla="*/ 63 h 3499"/>
                  <a:gd name="T56" fmla="*/ 1473 w 2627"/>
                  <a:gd name="T57" fmla="*/ 7 h 3499"/>
                  <a:gd name="T58" fmla="*/ 1234 w 2627"/>
                  <a:gd name="T59" fmla="*/ 4 h 3499"/>
                  <a:gd name="T60" fmla="*/ 1041 w 2627"/>
                  <a:gd name="T61" fmla="*/ 33 h 3499"/>
                  <a:gd name="T62" fmla="*/ 944 w 2627"/>
                  <a:gd name="T63" fmla="*/ 65 h 3499"/>
                  <a:gd name="T64" fmla="*/ 704 w 2627"/>
                  <a:gd name="T65" fmla="*/ 194 h 3499"/>
                  <a:gd name="T66" fmla="*/ 519 w 2627"/>
                  <a:gd name="T67" fmla="*/ 332 h 3499"/>
                  <a:gd name="T68" fmla="*/ 368 w 2627"/>
                  <a:gd name="T69" fmla="*/ 483 h 3499"/>
                  <a:gd name="T70" fmla="*/ 213 w 2627"/>
                  <a:gd name="T71" fmla="*/ 703 h 3499"/>
                  <a:gd name="T72" fmla="*/ 119 w 2627"/>
                  <a:gd name="T73" fmla="*/ 930 h 3499"/>
                  <a:gd name="T74" fmla="*/ 89 w 2627"/>
                  <a:gd name="T75" fmla="*/ 1066 h 3499"/>
                  <a:gd name="T76" fmla="*/ 98 w 2627"/>
                  <a:gd name="T77" fmla="*/ 1432 h 3499"/>
                  <a:gd name="T78" fmla="*/ 119 w 2627"/>
                  <a:gd name="T79" fmla="*/ 1543 h 3499"/>
                  <a:gd name="T80" fmla="*/ 137 w 2627"/>
                  <a:gd name="T81" fmla="*/ 1666 h 3499"/>
                  <a:gd name="T82" fmla="*/ 32 w 2627"/>
                  <a:gd name="T83" fmla="*/ 1716 h 3499"/>
                  <a:gd name="T84" fmla="*/ 5 w 2627"/>
                  <a:gd name="T85" fmla="*/ 1926 h 3499"/>
                  <a:gd name="T86" fmla="*/ 62 w 2627"/>
                  <a:gd name="T87" fmla="*/ 2173 h 3499"/>
                  <a:gd name="T88" fmla="*/ 152 w 2627"/>
                  <a:gd name="T89" fmla="*/ 2396 h 3499"/>
                  <a:gd name="T90" fmla="*/ 231 w 2627"/>
                  <a:gd name="T91" fmla="*/ 2490 h 3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27" h="3499">
                    <a:moveTo>
                      <a:pt x="266" y="2500"/>
                    </a:moveTo>
                    <a:lnTo>
                      <a:pt x="278" y="2567"/>
                    </a:lnTo>
                    <a:lnTo>
                      <a:pt x="318" y="2704"/>
                    </a:lnTo>
                    <a:lnTo>
                      <a:pt x="378" y="2845"/>
                    </a:lnTo>
                    <a:lnTo>
                      <a:pt x="435" y="2948"/>
                    </a:lnTo>
                    <a:lnTo>
                      <a:pt x="479" y="3016"/>
                    </a:lnTo>
                    <a:lnTo>
                      <a:pt x="527" y="3081"/>
                    </a:lnTo>
                    <a:lnTo>
                      <a:pt x="580" y="3143"/>
                    </a:lnTo>
                    <a:lnTo>
                      <a:pt x="638" y="3203"/>
                    </a:lnTo>
                    <a:lnTo>
                      <a:pt x="700" y="3260"/>
                    </a:lnTo>
                    <a:lnTo>
                      <a:pt x="766" y="3311"/>
                    </a:lnTo>
                    <a:lnTo>
                      <a:pt x="837" y="3358"/>
                    </a:lnTo>
                    <a:lnTo>
                      <a:pt x="912" y="3400"/>
                    </a:lnTo>
                    <a:lnTo>
                      <a:pt x="990" y="3436"/>
                    </a:lnTo>
                    <a:lnTo>
                      <a:pt x="1032" y="3451"/>
                    </a:lnTo>
                    <a:lnTo>
                      <a:pt x="1066" y="3463"/>
                    </a:lnTo>
                    <a:lnTo>
                      <a:pt x="1136" y="3481"/>
                    </a:lnTo>
                    <a:lnTo>
                      <a:pt x="1206" y="3493"/>
                    </a:lnTo>
                    <a:lnTo>
                      <a:pt x="1277" y="3499"/>
                    </a:lnTo>
                    <a:lnTo>
                      <a:pt x="1350" y="3499"/>
                    </a:lnTo>
                    <a:lnTo>
                      <a:pt x="1420" y="3493"/>
                    </a:lnTo>
                    <a:lnTo>
                      <a:pt x="1491" y="3480"/>
                    </a:lnTo>
                    <a:lnTo>
                      <a:pt x="1561" y="3462"/>
                    </a:lnTo>
                    <a:lnTo>
                      <a:pt x="1595" y="3449"/>
                    </a:lnTo>
                    <a:lnTo>
                      <a:pt x="1635" y="3434"/>
                    </a:lnTo>
                    <a:lnTo>
                      <a:pt x="1712" y="3399"/>
                    </a:lnTo>
                    <a:lnTo>
                      <a:pt x="1787" y="3357"/>
                    </a:lnTo>
                    <a:lnTo>
                      <a:pt x="1857" y="3310"/>
                    </a:lnTo>
                    <a:lnTo>
                      <a:pt x="1923" y="3259"/>
                    </a:lnTo>
                    <a:lnTo>
                      <a:pt x="1985" y="3202"/>
                    </a:lnTo>
                    <a:lnTo>
                      <a:pt x="2043" y="3142"/>
                    </a:lnTo>
                    <a:lnTo>
                      <a:pt x="2097" y="3080"/>
                    </a:lnTo>
                    <a:lnTo>
                      <a:pt x="2146" y="3015"/>
                    </a:lnTo>
                    <a:lnTo>
                      <a:pt x="2190" y="2947"/>
                    </a:lnTo>
                    <a:lnTo>
                      <a:pt x="2248" y="2844"/>
                    </a:lnTo>
                    <a:lnTo>
                      <a:pt x="2310" y="2704"/>
                    </a:lnTo>
                    <a:lnTo>
                      <a:pt x="2351" y="2567"/>
                    </a:lnTo>
                    <a:lnTo>
                      <a:pt x="2363" y="2500"/>
                    </a:lnTo>
                    <a:lnTo>
                      <a:pt x="2374" y="2499"/>
                    </a:lnTo>
                    <a:lnTo>
                      <a:pt x="2397" y="2489"/>
                    </a:lnTo>
                    <a:lnTo>
                      <a:pt x="2422" y="2470"/>
                    </a:lnTo>
                    <a:lnTo>
                      <a:pt x="2449" y="2439"/>
                    </a:lnTo>
                    <a:lnTo>
                      <a:pt x="2476" y="2396"/>
                    </a:lnTo>
                    <a:lnTo>
                      <a:pt x="2506" y="2339"/>
                    </a:lnTo>
                    <a:lnTo>
                      <a:pt x="2535" y="2265"/>
                    </a:lnTo>
                    <a:lnTo>
                      <a:pt x="2566" y="2174"/>
                    </a:lnTo>
                    <a:lnTo>
                      <a:pt x="2581" y="2121"/>
                    </a:lnTo>
                    <a:lnTo>
                      <a:pt x="2600" y="2048"/>
                    </a:lnTo>
                    <a:lnTo>
                      <a:pt x="2623" y="1928"/>
                    </a:lnTo>
                    <a:lnTo>
                      <a:pt x="2627" y="1835"/>
                    </a:lnTo>
                    <a:lnTo>
                      <a:pt x="2617" y="1766"/>
                    </a:lnTo>
                    <a:lnTo>
                      <a:pt x="2596" y="1718"/>
                    </a:lnTo>
                    <a:lnTo>
                      <a:pt x="2565" y="1688"/>
                    </a:lnTo>
                    <a:lnTo>
                      <a:pt x="2530" y="1672"/>
                    </a:lnTo>
                    <a:lnTo>
                      <a:pt x="2491" y="1668"/>
                    </a:lnTo>
                    <a:lnTo>
                      <a:pt x="2471" y="1669"/>
                    </a:lnTo>
                    <a:lnTo>
                      <a:pt x="2485" y="1627"/>
                    </a:lnTo>
                    <a:lnTo>
                      <a:pt x="2508" y="1544"/>
                    </a:lnTo>
                    <a:lnTo>
                      <a:pt x="2516" y="1503"/>
                    </a:lnTo>
                    <a:lnTo>
                      <a:pt x="2531" y="1408"/>
                    </a:lnTo>
                    <a:lnTo>
                      <a:pt x="2548" y="1235"/>
                    </a:lnTo>
                    <a:lnTo>
                      <a:pt x="2552" y="1084"/>
                    </a:lnTo>
                    <a:lnTo>
                      <a:pt x="2544" y="953"/>
                    </a:lnTo>
                    <a:lnTo>
                      <a:pt x="2526" y="841"/>
                    </a:lnTo>
                    <a:lnTo>
                      <a:pt x="2501" y="746"/>
                    </a:lnTo>
                    <a:lnTo>
                      <a:pt x="2467" y="667"/>
                    </a:lnTo>
                    <a:lnTo>
                      <a:pt x="2431" y="601"/>
                    </a:lnTo>
                    <a:lnTo>
                      <a:pt x="2391" y="549"/>
                    </a:lnTo>
                    <a:lnTo>
                      <a:pt x="2350" y="508"/>
                    </a:lnTo>
                    <a:lnTo>
                      <a:pt x="2310" y="478"/>
                    </a:lnTo>
                    <a:lnTo>
                      <a:pt x="2272" y="456"/>
                    </a:lnTo>
                    <a:lnTo>
                      <a:pt x="2221" y="436"/>
                    </a:lnTo>
                    <a:lnTo>
                      <a:pt x="2180" y="426"/>
                    </a:lnTo>
                    <a:lnTo>
                      <a:pt x="2177" y="426"/>
                    </a:lnTo>
                    <a:lnTo>
                      <a:pt x="2174" y="421"/>
                    </a:lnTo>
                    <a:lnTo>
                      <a:pt x="2140" y="369"/>
                    </a:lnTo>
                    <a:lnTo>
                      <a:pt x="2087" y="307"/>
                    </a:lnTo>
                    <a:lnTo>
                      <a:pt x="2039" y="260"/>
                    </a:lnTo>
                    <a:lnTo>
                      <a:pt x="1979" y="211"/>
                    </a:lnTo>
                    <a:lnTo>
                      <a:pt x="1909" y="162"/>
                    </a:lnTo>
                    <a:lnTo>
                      <a:pt x="1868" y="138"/>
                    </a:lnTo>
                    <a:lnTo>
                      <a:pt x="1840" y="121"/>
                    </a:lnTo>
                    <a:lnTo>
                      <a:pt x="1777" y="90"/>
                    </a:lnTo>
                    <a:lnTo>
                      <a:pt x="1710" y="63"/>
                    </a:lnTo>
                    <a:lnTo>
                      <a:pt x="1637" y="39"/>
                    </a:lnTo>
                    <a:lnTo>
                      <a:pt x="1558" y="20"/>
                    </a:lnTo>
                    <a:lnTo>
                      <a:pt x="1473" y="7"/>
                    </a:lnTo>
                    <a:lnTo>
                      <a:pt x="1382" y="0"/>
                    </a:lnTo>
                    <a:lnTo>
                      <a:pt x="1285" y="0"/>
                    </a:lnTo>
                    <a:lnTo>
                      <a:pt x="1234" y="4"/>
                    </a:lnTo>
                    <a:lnTo>
                      <a:pt x="1201" y="6"/>
                    </a:lnTo>
                    <a:lnTo>
                      <a:pt x="1136" y="14"/>
                    </a:lnTo>
                    <a:lnTo>
                      <a:pt x="1041" y="33"/>
                    </a:lnTo>
                    <a:lnTo>
                      <a:pt x="982" y="52"/>
                    </a:lnTo>
                    <a:lnTo>
                      <a:pt x="982" y="52"/>
                    </a:lnTo>
                    <a:lnTo>
                      <a:pt x="944" y="65"/>
                    </a:lnTo>
                    <a:lnTo>
                      <a:pt x="872" y="96"/>
                    </a:lnTo>
                    <a:lnTo>
                      <a:pt x="768" y="152"/>
                    </a:lnTo>
                    <a:lnTo>
                      <a:pt x="704" y="194"/>
                    </a:lnTo>
                    <a:lnTo>
                      <a:pt x="666" y="219"/>
                    </a:lnTo>
                    <a:lnTo>
                      <a:pt x="591" y="273"/>
                    </a:lnTo>
                    <a:lnTo>
                      <a:pt x="519" y="332"/>
                    </a:lnTo>
                    <a:lnTo>
                      <a:pt x="451" y="397"/>
                    </a:lnTo>
                    <a:lnTo>
                      <a:pt x="418" y="430"/>
                    </a:lnTo>
                    <a:lnTo>
                      <a:pt x="368" y="483"/>
                    </a:lnTo>
                    <a:lnTo>
                      <a:pt x="297" y="571"/>
                    </a:lnTo>
                    <a:lnTo>
                      <a:pt x="253" y="635"/>
                    </a:lnTo>
                    <a:lnTo>
                      <a:pt x="213" y="703"/>
                    </a:lnTo>
                    <a:lnTo>
                      <a:pt x="177" y="774"/>
                    </a:lnTo>
                    <a:lnTo>
                      <a:pt x="146" y="850"/>
                    </a:lnTo>
                    <a:lnTo>
                      <a:pt x="119" y="930"/>
                    </a:lnTo>
                    <a:lnTo>
                      <a:pt x="109" y="972"/>
                    </a:lnTo>
                    <a:lnTo>
                      <a:pt x="101" y="1003"/>
                    </a:lnTo>
                    <a:lnTo>
                      <a:pt x="89" y="1066"/>
                    </a:lnTo>
                    <a:lnTo>
                      <a:pt x="80" y="1163"/>
                    </a:lnTo>
                    <a:lnTo>
                      <a:pt x="82" y="1295"/>
                    </a:lnTo>
                    <a:lnTo>
                      <a:pt x="98" y="1432"/>
                    </a:lnTo>
                    <a:lnTo>
                      <a:pt x="111" y="1501"/>
                    </a:lnTo>
                    <a:lnTo>
                      <a:pt x="111" y="1501"/>
                    </a:lnTo>
                    <a:lnTo>
                      <a:pt x="119" y="1543"/>
                    </a:lnTo>
                    <a:lnTo>
                      <a:pt x="142" y="1626"/>
                    </a:lnTo>
                    <a:lnTo>
                      <a:pt x="156" y="1667"/>
                    </a:lnTo>
                    <a:lnTo>
                      <a:pt x="137" y="1666"/>
                    </a:lnTo>
                    <a:lnTo>
                      <a:pt x="98" y="1671"/>
                    </a:lnTo>
                    <a:lnTo>
                      <a:pt x="62" y="1686"/>
                    </a:lnTo>
                    <a:lnTo>
                      <a:pt x="32" y="1716"/>
                    </a:lnTo>
                    <a:lnTo>
                      <a:pt x="10" y="1764"/>
                    </a:lnTo>
                    <a:lnTo>
                      <a:pt x="0" y="1834"/>
                    </a:lnTo>
                    <a:lnTo>
                      <a:pt x="5" y="1926"/>
                    </a:lnTo>
                    <a:lnTo>
                      <a:pt x="27" y="2047"/>
                    </a:lnTo>
                    <a:lnTo>
                      <a:pt x="46" y="2119"/>
                    </a:lnTo>
                    <a:lnTo>
                      <a:pt x="62" y="2173"/>
                    </a:lnTo>
                    <a:lnTo>
                      <a:pt x="93" y="2264"/>
                    </a:lnTo>
                    <a:lnTo>
                      <a:pt x="122" y="2339"/>
                    </a:lnTo>
                    <a:lnTo>
                      <a:pt x="152" y="2396"/>
                    </a:lnTo>
                    <a:lnTo>
                      <a:pt x="180" y="2440"/>
                    </a:lnTo>
                    <a:lnTo>
                      <a:pt x="206" y="2470"/>
                    </a:lnTo>
                    <a:lnTo>
                      <a:pt x="231" y="2490"/>
                    </a:lnTo>
                    <a:lnTo>
                      <a:pt x="255" y="2499"/>
                    </a:lnTo>
                    <a:lnTo>
                      <a:pt x="266" y="25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164" name="그룹 9"/>
          <p:cNvGrpSpPr>
            <a:grpSpLocks/>
          </p:cNvGrpSpPr>
          <p:nvPr/>
        </p:nvGrpSpPr>
        <p:grpSpPr bwMode="auto">
          <a:xfrm>
            <a:off x="4054475" y="3285716"/>
            <a:ext cx="990600" cy="990600"/>
            <a:chOff x="66777" y="3378936"/>
            <a:chExt cx="990454" cy="990454"/>
          </a:xfrm>
        </p:grpSpPr>
        <p:sp>
          <p:nvSpPr>
            <p:cNvPr id="74" name="타원 73"/>
            <p:cNvSpPr/>
            <p:nvPr/>
          </p:nvSpPr>
          <p:spPr>
            <a:xfrm>
              <a:off x="66777" y="3378936"/>
              <a:ext cx="990454" cy="990454"/>
            </a:xfrm>
            <a:prstGeom prst="ellipse">
              <a:avLst/>
            </a:prstGeom>
            <a:solidFill>
              <a:srgbClr val="15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267195" y="3579355"/>
              <a:ext cx="589618" cy="589616"/>
              <a:chOff x="2979738" y="-1698625"/>
              <a:chExt cx="1609725" cy="1609725"/>
            </a:xfrm>
            <a:solidFill>
              <a:schemeClr val="bg1"/>
            </a:solidFill>
          </p:grpSpPr>
          <p:sp>
            <p:nvSpPr>
              <p:cNvPr id="67" name="Freeform 44"/>
              <p:cNvSpPr>
                <a:spLocks noEditPoints="1"/>
              </p:cNvSpPr>
              <p:nvPr/>
            </p:nvSpPr>
            <p:spPr bwMode="auto">
              <a:xfrm>
                <a:off x="2979738" y="-1698625"/>
                <a:ext cx="1609725" cy="1609725"/>
              </a:xfrm>
              <a:custGeom>
                <a:avLst/>
                <a:gdLst>
                  <a:gd name="T0" fmla="*/ 5352 w 6085"/>
                  <a:gd name="T1" fmla="*/ 2274 h 6083"/>
                  <a:gd name="T2" fmla="*/ 5097 w 6085"/>
                  <a:gd name="T3" fmla="*/ 1737 h 6083"/>
                  <a:gd name="T4" fmla="*/ 5436 w 6085"/>
                  <a:gd name="T5" fmla="*/ 1282 h 6083"/>
                  <a:gd name="T6" fmla="*/ 5399 w 6085"/>
                  <a:gd name="T7" fmla="*/ 1098 h 6083"/>
                  <a:gd name="T8" fmla="*/ 4914 w 6085"/>
                  <a:gd name="T9" fmla="*/ 646 h 6083"/>
                  <a:gd name="T10" fmla="*/ 4730 w 6085"/>
                  <a:gd name="T11" fmla="*/ 682 h 6083"/>
                  <a:gd name="T12" fmla="*/ 4139 w 6085"/>
                  <a:gd name="T13" fmla="*/ 869 h 6083"/>
                  <a:gd name="T14" fmla="*/ 3575 w 6085"/>
                  <a:gd name="T15" fmla="*/ 666 h 6083"/>
                  <a:gd name="T16" fmla="*/ 3491 w 6085"/>
                  <a:gd name="T17" fmla="*/ 104 h 6083"/>
                  <a:gd name="T18" fmla="*/ 3334 w 6085"/>
                  <a:gd name="T19" fmla="*/ 0 h 6083"/>
                  <a:gd name="T20" fmla="*/ 2672 w 6085"/>
                  <a:gd name="T21" fmla="*/ 24 h 6083"/>
                  <a:gd name="T22" fmla="*/ 2568 w 6085"/>
                  <a:gd name="T23" fmla="*/ 180 h 6083"/>
                  <a:gd name="T24" fmla="*/ 2275 w 6085"/>
                  <a:gd name="T25" fmla="*/ 731 h 6083"/>
                  <a:gd name="T26" fmla="*/ 1737 w 6085"/>
                  <a:gd name="T27" fmla="*/ 986 h 6083"/>
                  <a:gd name="T28" fmla="*/ 1282 w 6085"/>
                  <a:gd name="T29" fmla="*/ 647 h 6083"/>
                  <a:gd name="T30" fmla="*/ 1099 w 6085"/>
                  <a:gd name="T31" fmla="*/ 684 h 6083"/>
                  <a:gd name="T32" fmla="*/ 648 w 6085"/>
                  <a:gd name="T33" fmla="*/ 1168 h 6083"/>
                  <a:gd name="T34" fmla="*/ 684 w 6085"/>
                  <a:gd name="T35" fmla="*/ 1352 h 6083"/>
                  <a:gd name="T36" fmla="*/ 870 w 6085"/>
                  <a:gd name="T37" fmla="*/ 1943 h 6083"/>
                  <a:gd name="T38" fmla="*/ 668 w 6085"/>
                  <a:gd name="T39" fmla="*/ 2507 h 6083"/>
                  <a:gd name="T40" fmla="*/ 105 w 6085"/>
                  <a:gd name="T41" fmla="*/ 2591 h 6083"/>
                  <a:gd name="T42" fmla="*/ 1 w 6085"/>
                  <a:gd name="T43" fmla="*/ 2747 h 6083"/>
                  <a:gd name="T44" fmla="*/ 24 w 6085"/>
                  <a:gd name="T45" fmla="*/ 3410 h 6083"/>
                  <a:gd name="T46" fmla="*/ 181 w 6085"/>
                  <a:gd name="T47" fmla="*/ 3514 h 6083"/>
                  <a:gd name="T48" fmla="*/ 732 w 6085"/>
                  <a:gd name="T49" fmla="*/ 3807 h 6083"/>
                  <a:gd name="T50" fmla="*/ 987 w 6085"/>
                  <a:gd name="T51" fmla="*/ 4344 h 6083"/>
                  <a:gd name="T52" fmla="*/ 648 w 6085"/>
                  <a:gd name="T53" fmla="*/ 4800 h 6083"/>
                  <a:gd name="T54" fmla="*/ 684 w 6085"/>
                  <a:gd name="T55" fmla="*/ 4983 h 6083"/>
                  <a:gd name="T56" fmla="*/ 1169 w 6085"/>
                  <a:gd name="T57" fmla="*/ 5435 h 6083"/>
                  <a:gd name="T58" fmla="*/ 1354 w 6085"/>
                  <a:gd name="T59" fmla="*/ 5399 h 6083"/>
                  <a:gd name="T60" fmla="*/ 1944 w 6085"/>
                  <a:gd name="T61" fmla="*/ 5213 h 6083"/>
                  <a:gd name="T62" fmla="*/ 2509 w 6085"/>
                  <a:gd name="T63" fmla="*/ 5415 h 6083"/>
                  <a:gd name="T64" fmla="*/ 2592 w 6085"/>
                  <a:gd name="T65" fmla="*/ 5978 h 6083"/>
                  <a:gd name="T66" fmla="*/ 2749 w 6085"/>
                  <a:gd name="T67" fmla="*/ 6082 h 6083"/>
                  <a:gd name="T68" fmla="*/ 3412 w 6085"/>
                  <a:gd name="T69" fmla="*/ 6059 h 6083"/>
                  <a:gd name="T70" fmla="*/ 3516 w 6085"/>
                  <a:gd name="T71" fmla="*/ 5903 h 6083"/>
                  <a:gd name="T72" fmla="*/ 3809 w 6085"/>
                  <a:gd name="T73" fmla="*/ 5351 h 6083"/>
                  <a:gd name="T74" fmla="*/ 4346 w 6085"/>
                  <a:gd name="T75" fmla="*/ 5097 h 6083"/>
                  <a:gd name="T76" fmla="*/ 4801 w 6085"/>
                  <a:gd name="T77" fmla="*/ 5435 h 6083"/>
                  <a:gd name="T78" fmla="*/ 4985 w 6085"/>
                  <a:gd name="T79" fmla="*/ 5399 h 6083"/>
                  <a:gd name="T80" fmla="*/ 5437 w 6085"/>
                  <a:gd name="T81" fmla="*/ 4914 h 6083"/>
                  <a:gd name="T82" fmla="*/ 5401 w 6085"/>
                  <a:gd name="T83" fmla="*/ 4730 h 6083"/>
                  <a:gd name="T84" fmla="*/ 5214 w 6085"/>
                  <a:gd name="T85" fmla="*/ 4139 h 6083"/>
                  <a:gd name="T86" fmla="*/ 5417 w 6085"/>
                  <a:gd name="T87" fmla="*/ 3574 h 6083"/>
                  <a:gd name="T88" fmla="*/ 5980 w 6085"/>
                  <a:gd name="T89" fmla="*/ 3491 h 6083"/>
                  <a:gd name="T90" fmla="*/ 6084 w 6085"/>
                  <a:gd name="T91" fmla="*/ 3334 h 6083"/>
                  <a:gd name="T92" fmla="*/ 6060 w 6085"/>
                  <a:gd name="T93" fmla="*/ 2672 h 6083"/>
                  <a:gd name="T94" fmla="*/ 5903 w 6085"/>
                  <a:gd name="T95" fmla="*/ 2568 h 6083"/>
                  <a:gd name="T96" fmla="*/ 2614 w 6085"/>
                  <a:gd name="T97" fmla="*/ 4700 h 6083"/>
                  <a:gd name="T98" fmla="*/ 1891 w 6085"/>
                  <a:gd name="T99" fmla="*/ 4308 h 6083"/>
                  <a:gd name="T100" fmla="*/ 1433 w 6085"/>
                  <a:gd name="T101" fmla="*/ 3630 h 6083"/>
                  <a:gd name="T102" fmla="*/ 1331 w 6085"/>
                  <a:gd name="T103" fmla="*/ 2954 h 6083"/>
                  <a:gd name="T104" fmla="*/ 1577 w 6085"/>
                  <a:gd name="T105" fmla="*/ 2154 h 6083"/>
                  <a:gd name="T106" fmla="*/ 2154 w 6085"/>
                  <a:gd name="T107" fmla="*/ 1577 h 6083"/>
                  <a:gd name="T108" fmla="*/ 2954 w 6085"/>
                  <a:gd name="T109" fmla="*/ 1331 h 6083"/>
                  <a:gd name="T110" fmla="*/ 3631 w 6085"/>
                  <a:gd name="T111" fmla="*/ 1432 h 6083"/>
                  <a:gd name="T112" fmla="*/ 4309 w 6085"/>
                  <a:gd name="T113" fmla="*/ 1890 h 6083"/>
                  <a:gd name="T114" fmla="*/ 4701 w 6085"/>
                  <a:gd name="T115" fmla="*/ 2614 h 6083"/>
                  <a:gd name="T116" fmla="*/ 4735 w 6085"/>
                  <a:gd name="T117" fmla="*/ 3302 h 6083"/>
                  <a:gd name="T118" fmla="*/ 4414 w 6085"/>
                  <a:gd name="T119" fmla="*/ 4065 h 6083"/>
                  <a:gd name="T120" fmla="*/ 3784 w 6085"/>
                  <a:gd name="T121" fmla="*/ 4586 h 6083"/>
                  <a:gd name="T122" fmla="*/ 3042 w 6085"/>
                  <a:gd name="T123" fmla="*/ 4753 h 6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85" h="6083">
                    <a:moveTo>
                      <a:pt x="5883" y="2567"/>
                    </a:moveTo>
                    <a:lnTo>
                      <a:pt x="5428" y="2567"/>
                    </a:lnTo>
                    <a:lnTo>
                      <a:pt x="5416" y="2507"/>
                    </a:lnTo>
                    <a:lnTo>
                      <a:pt x="5387" y="2389"/>
                    </a:lnTo>
                    <a:lnTo>
                      <a:pt x="5352" y="2274"/>
                    </a:lnTo>
                    <a:lnTo>
                      <a:pt x="5311" y="2161"/>
                    </a:lnTo>
                    <a:lnTo>
                      <a:pt x="5266" y="2051"/>
                    </a:lnTo>
                    <a:lnTo>
                      <a:pt x="5214" y="1943"/>
                    </a:lnTo>
                    <a:lnTo>
                      <a:pt x="5158" y="1839"/>
                    </a:lnTo>
                    <a:lnTo>
                      <a:pt x="5097" y="1737"/>
                    </a:lnTo>
                    <a:lnTo>
                      <a:pt x="5065" y="1688"/>
                    </a:lnTo>
                    <a:lnTo>
                      <a:pt x="5386" y="1367"/>
                    </a:lnTo>
                    <a:lnTo>
                      <a:pt x="5399" y="1352"/>
                    </a:lnTo>
                    <a:lnTo>
                      <a:pt x="5421" y="1319"/>
                    </a:lnTo>
                    <a:lnTo>
                      <a:pt x="5436" y="1282"/>
                    </a:lnTo>
                    <a:lnTo>
                      <a:pt x="5443" y="1244"/>
                    </a:lnTo>
                    <a:lnTo>
                      <a:pt x="5443" y="1205"/>
                    </a:lnTo>
                    <a:lnTo>
                      <a:pt x="5436" y="1168"/>
                    </a:lnTo>
                    <a:lnTo>
                      <a:pt x="5421" y="1131"/>
                    </a:lnTo>
                    <a:lnTo>
                      <a:pt x="5399" y="1098"/>
                    </a:lnTo>
                    <a:lnTo>
                      <a:pt x="5386" y="1083"/>
                    </a:lnTo>
                    <a:lnTo>
                      <a:pt x="4999" y="696"/>
                    </a:lnTo>
                    <a:lnTo>
                      <a:pt x="4984" y="682"/>
                    </a:lnTo>
                    <a:lnTo>
                      <a:pt x="4950" y="661"/>
                    </a:lnTo>
                    <a:lnTo>
                      <a:pt x="4914" y="646"/>
                    </a:lnTo>
                    <a:lnTo>
                      <a:pt x="4876" y="639"/>
                    </a:lnTo>
                    <a:lnTo>
                      <a:pt x="4838" y="639"/>
                    </a:lnTo>
                    <a:lnTo>
                      <a:pt x="4800" y="646"/>
                    </a:lnTo>
                    <a:lnTo>
                      <a:pt x="4763" y="661"/>
                    </a:lnTo>
                    <a:lnTo>
                      <a:pt x="4730" y="682"/>
                    </a:lnTo>
                    <a:lnTo>
                      <a:pt x="4715" y="696"/>
                    </a:lnTo>
                    <a:lnTo>
                      <a:pt x="4394" y="1017"/>
                    </a:lnTo>
                    <a:lnTo>
                      <a:pt x="4345" y="985"/>
                    </a:lnTo>
                    <a:lnTo>
                      <a:pt x="4243" y="925"/>
                    </a:lnTo>
                    <a:lnTo>
                      <a:pt x="4139" y="869"/>
                    </a:lnTo>
                    <a:lnTo>
                      <a:pt x="4031" y="817"/>
                    </a:lnTo>
                    <a:lnTo>
                      <a:pt x="3921" y="771"/>
                    </a:lnTo>
                    <a:lnTo>
                      <a:pt x="3808" y="730"/>
                    </a:lnTo>
                    <a:lnTo>
                      <a:pt x="3693" y="695"/>
                    </a:lnTo>
                    <a:lnTo>
                      <a:pt x="3575" y="666"/>
                    </a:lnTo>
                    <a:lnTo>
                      <a:pt x="3515" y="654"/>
                    </a:lnTo>
                    <a:lnTo>
                      <a:pt x="3515" y="201"/>
                    </a:lnTo>
                    <a:lnTo>
                      <a:pt x="3514" y="180"/>
                    </a:lnTo>
                    <a:lnTo>
                      <a:pt x="3506" y="141"/>
                    </a:lnTo>
                    <a:lnTo>
                      <a:pt x="3491" y="104"/>
                    </a:lnTo>
                    <a:lnTo>
                      <a:pt x="3469" y="72"/>
                    </a:lnTo>
                    <a:lnTo>
                      <a:pt x="3442" y="45"/>
                    </a:lnTo>
                    <a:lnTo>
                      <a:pt x="3410" y="24"/>
                    </a:lnTo>
                    <a:lnTo>
                      <a:pt x="3373" y="8"/>
                    </a:lnTo>
                    <a:lnTo>
                      <a:pt x="3334" y="0"/>
                    </a:lnTo>
                    <a:lnTo>
                      <a:pt x="3314" y="0"/>
                    </a:lnTo>
                    <a:lnTo>
                      <a:pt x="2768" y="0"/>
                    </a:lnTo>
                    <a:lnTo>
                      <a:pt x="2748" y="0"/>
                    </a:lnTo>
                    <a:lnTo>
                      <a:pt x="2709" y="8"/>
                    </a:lnTo>
                    <a:lnTo>
                      <a:pt x="2672" y="24"/>
                    </a:lnTo>
                    <a:lnTo>
                      <a:pt x="2640" y="45"/>
                    </a:lnTo>
                    <a:lnTo>
                      <a:pt x="2613" y="72"/>
                    </a:lnTo>
                    <a:lnTo>
                      <a:pt x="2591" y="104"/>
                    </a:lnTo>
                    <a:lnTo>
                      <a:pt x="2576" y="141"/>
                    </a:lnTo>
                    <a:lnTo>
                      <a:pt x="2568" y="180"/>
                    </a:lnTo>
                    <a:lnTo>
                      <a:pt x="2567" y="201"/>
                    </a:lnTo>
                    <a:lnTo>
                      <a:pt x="2567" y="655"/>
                    </a:lnTo>
                    <a:lnTo>
                      <a:pt x="2508" y="667"/>
                    </a:lnTo>
                    <a:lnTo>
                      <a:pt x="2389" y="697"/>
                    </a:lnTo>
                    <a:lnTo>
                      <a:pt x="2275" y="731"/>
                    </a:lnTo>
                    <a:lnTo>
                      <a:pt x="2161" y="772"/>
                    </a:lnTo>
                    <a:lnTo>
                      <a:pt x="2052" y="817"/>
                    </a:lnTo>
                    <a:lnTo>
                      <a:pt x="1944" y="869"/>
                    </a:lnTo>
                    <a:lnTo>
                      <a:pt x="1840" y="925"/>
                    </a:lnTo>
                    <a:lnTo>
                      <a:pt x="1737" y="986"/>
                    </a:lnTo>
                    <a:lnTo>
                      <a:pt x="1688" y="1019"/>
                    </a:lnTo>
                    <a:lnTo>
                      <a:pt x="1367" y="698"/>
                    </a:lnTo>
                    <a:lnTo>
                      <a:pt x="1352" y="684"/>
                    </a:lnTo>
                    <a:lnTo>
                      <a:pt x="1319" y="662"/>
                    </a:lnTo>
                    <a:lnTo>
                      <a:pt x="1282" y="647"/>
                    </a:lnTo>
                    <a:lnTo>
                      <a:pt x="1244" y="640"/>
                    </a:lnTo>
                    <a:lnTo>
                      <a:pt x="1206" y="640"/>
                    </a:lnTo>
                    <a:lnTo>
                      <a:pt x="1168" y="647"/>
                    </a:lnTo>
                    <a:lnTo>
                      <a:pt x="1132" y="662"/>
                    </a:lnTo>
                    <a:lnTo>
                      <a:pt x="1099" y="684"/>
                    </a:lnTo>
                    <a:lnTo>
                      <a:pt x="1084" y="698"/>
                    </a:lnTo>
                    <a:lnTo>
                      <a:pt x="698" y="1083"/>
                    </a:lnTo>
                    <a:lnTo>
                      <a:pt x="684" y="1098"/>
                    </a:lnTo>
                    <a:lnTo>
                      <a:pt x="662" y="1131"/>
                    </a:lnTo>
                    <a:lnTo>
                      <a:pt x="648" y="1168"/>
                    </a:lnTo>
                    <a:lnTo>
                      <a:pt x="640" y="1205"/>
                    </a:lnTo>
                    <a:lnTo>
                      <a:pt x="640" y="1244"/>
                    </a:lnTo>
                    <a:lnTo>
                      <a:pt x="648" y="1282"/>
                    </a:lnTo>
                    <a:lnTo>
                      <a:pt x="662" y="1319"/>
                    </a:lnTo>
                    <a:lnTo>
                      <a:pt x="684" y="1352"/>
                    </a:lnTo>
                    <a:lnTo>
                      <a:pt x="698" y="1367"/>
                    </a:lnTo>
                    <a:lnTo>
                      <a:pt x="1019" y="1688"/>
                    </a:lnTo>
                    <a:lnTo>
                      <a:pt x="987" y="1737"/>
                    </a:lnTo>
                    <a:lnTo>
                      <a:pt x="926" y="1839"/>
                    </a:lnTo>
                    <a:lnTo>
                      <a:pt x="870" y="1943"/>
                    </a:lnTo>
                    <a:lnTo>
                      <a:pt x="818" y="2051"/>
                    </a:lnTo>
                    <a:lnTo>
                      <a:pt x="773" y="2160"/>
                    </a:lnTo>
                    <a:lnTo>
                      <a:pt x="732" y="2274"/>
                    </a:lnTo>
                    <a:lnTo>
                      <a:pt x="697" y="2389"/>
                    </a:lnTo>
                    <a:lnTo>
                      <a:pt x="668" y="2507"/>
                    </a:lnTo>
                    <a:lnTo>
                      <a:pt x="656" y="2567"/>
                    </a:lnTo>
                    <a:lnTo>
                      <a:pt x="201" y="2567"/>
                    </a:lnTo>
                    <a:lnTo>
                      <a:pt x="181" y="2568"/>
                    </a:lnTo>
                    <a:lnTo>
                      <a:pt x="142" y="2576"/>
                    </a:lnTo>
                    <a:lnTo>
                      <a:pt x="105" y="2591"/>
                    </a:lnTo>
                    <a:lnTo>
                      <a:pt x="73" y="2612"/>
                    </a:lnTo>
                    <a:lnTo>
                      <a:pt x="46" y="2640"/>
                    </a:lnTo>
                    <a:lnTo>
                      <a:pt x="24" y="2672"/>
                    </a:lnTo>
                    <a:lnTo>
                      <a:pt x="9" y="2708"/>
                    </a:lnTo>
                    <a:lnTo>
                      <a:pt x="1" y="2747"/>
                    </a:lnTo>
                    <a:lnTo>
                      <a:pt x="0" y="2768"/>
                    </a:lnTo>
                    <a:lnTo>
                      <a:pt x="0" y="3314"/>
                    </a:lnTo>
                    <a:lnTo>
                      <a:pt x="1" y="3334"/>
                    </a:lnTo>
                    <a:lnTo>
                      <a:pt x="9" y="3373"/>
                    </a:lnTo>
                    <a:lnTo>
                      <a:pt x="24" y="3410"/>
                    </a:lnTo>
                    <a:lnTo>
                      <a:pt x="46" y="3442"/>
                    </a:lnTo>
                    <a:lnTo>
                      <a:pt x="73" y="3469"/>
                    </a:lnTo>
                    <a:lnTo>
                      <a:pt x="105" y="3491"/>
                    </a:lnTo>
                    <a:lnTo>
                      <a:pt x="142" y="3506"/>
                    </a:lnTo>
                    <a:lnTo>
                      <a:pt x="181" y="3514"/>
                    </a:lnTo>
                    <a:lnTo>
                      <a:pt x="201" y="3515"/>
                    </a:lnTo>
                    <a:lnTo>
                      <a:pt x="656" y="3515"/>
                    </a:lnTo>
                    <a:lnTo>
                      <a:pt x="668" y="3574"/>
                    </a:lnTo>
                    <a:lnTo>
                      <a:pt x="697" y="3692"/>
                    </a:lnTo>
                    <a:lnTo>
                      <a:pt x="732" y="3807"/>
                    </a:lnTo>
                    <a:lnTo>
                      <a:pt x="772" y="3921"/>
                    </a:lnTo>
                    <a:lnTo>
                      <a:pt x="818" y="4030"/>
                    </a:lnTo>
                    <a:lnTo>
                      <a:pt x="870" y="4138"/>
                    </a:lnTo>
                    <a:lnTo>
                      <a:pt x="926" y="4242"/>
                    </a:lnTo>
                    <a:lnTo>
                      <a:pt x="987" y="4344"/>
                    </a:lnTo>
                    <a:lnTo>
                      <a:pt x="1019" y="4394"/>
                    </a:lnTo>
                    <a:lnTo>
                      <a:pt x="698" y="4715"/>
                    </a:lnTo>
                    <a:lnTo>
                      <a:pt x="684" y="4730"/>
                    </a:lnTo>
                    <a:lnTo>
                      <a:pt x="662" y="4763"/>
                    </a:lnTo>
                    <a:lnTo>
                      <a:pt x="648" y="4800"/>
                    </a:lnTo>
                    <a:lnTo>
                      <a:pt x="640" y="4838"/>
                    </a:lnTo>
                    <a:lnTo>
                      <a:pt x="640" y="4876"/>
                    </a:lnTo>
                    <a:lnTo>
                      <a:pt x="648" y="4914"/>
                    </a:lnTo>
                    <a:lnTo>
                      <a:pt x="662" y="4950"/>
                    </a:lnTo>
                    <a:lnTo>
                      <a:pt x="684" y="4983"/>
                    </a:lnTo>
                    <a:lnTo>
                      <a:pt x="698" y="4998"/>
                    </a:lnTo>
                    <a:lnTo>
                      <a:pt x="1085" y="5385"/>
                    </a:lnTo>
                    <a:lnTo>
                      <a:pt x="1100" y="5399"/>
                    </a:lnTo>
                    <a:lnTo>
                      <a:pt x="1133" y="5421"/>
                    </a:lnTo>
                    <a:lnTo>
                      <a:pt x="1169" y="5435"/>
                    </a:lnTo>
                    <a:lnTo>
                      <a:pt x="1207" y="5443"/>
                    </a:lnTo>
                    <a:lnTo>
                      <a:pt x="1245" y="5443"/>
                    </a:lnTo>
                    <a:lnTo>
                      <a:pt x="1283" y="5435"/>
                    </a:lnTo>
                    <a:lnTo>
                      <a:pt x="1320" y="5421"/>
                    </a:lnTo>
                    <a:lnTo>
                      <a:pt x="1354" y="5399"/>
                    </a:lnTo>
                    <a:lnTo>
                      <a:pt x="1369" y="5385"/>
                    </a:lnTo>
                    <a:lnTo>
                      <a:pt x="1690" y="5064"/>
                    </a:lnTo>
                    <a:lnTo>
                      <a:pt x="1739" y="5097"/>
                    </a:lnTo>
                    <a:lnTo>
                      <a:pt x="1840" y="5157"/>
                    </a:lnTo>
                    <a:lnTo>
                      <a:pt x="1944" y="5213"/>
                    </a:lnTo>
                    <a:lnTo>
                      <a:pt x="2052" y="5265"/>
                    </a:lnTo>
                    <a:lnTo>
                      <a:pt x="2162" y="5311"/>
                    </a:lnTo>
                    <a:lnTo>
                      <a:pt x="2276" y="5351"/>
                    </a:lnTo>
                    <a:lnTo>
                      <a:pt x="2391" y="5386"/>
                    </a:lnTo>
                    <a:lnTo>
                      <a:pt x="2509" y="5415"/>
                    </a:lnTo>
                    <a:lnTo>
                      <a:pt x="2569" y="5428"/>
                    </a:lnTo>
                    <a:lnTo>
                      <a:pt x="2569" y="5882"/>
                    </a:lnTo>
                    <a:lnTo>
                      <a:pt x="2569" y="5903"/>
                    </a:lnTo>
                    <a:lnTo>
                      <a:pt x="2577" y="5942"/>
                    </a:lnTo>
                    <a:lnTo>
                      <a:pt x="2592" y="5978"/>
                    </a:lnTo>
                    <a:lnTo>
                      <a:pt x="2614" y="6010"/>
                    </a:lnTo>
                    <a:lnTo>
                      <a:pt x="2641" y="6038"/>
                    </a:lnTo>
                    <a:lnTo>
                      <a:pt x="2673" y="6059"/>
                    </a:lnTo>
                    <a:lnTo>
                      <a:pt x="2710" y="6074"/>
                    </a:lnTo>
                    <a:lnTo>
                      <a:pt x="2749" y="6082"/>
                    </a:lnTo>
                    <a:lnTo>
                      <a:pt x="2770" y="6083"/>
                    </a:lnTo>
                    <a:lnTo>
                      <a:pt x="3315" y="6083"/>
                    </a:lnTo>
                    <a:lnTo>
                      <a:pt x="3336" y="6082"/>
                    </a:lnTo>
                    <a:lnTo>
                      <a:pt x="3375" y="6074"/>
                    </a:lnTo>
                    <a:lnTo>
                      <a:pt x="3412" y="6059"/>
                    </a:lnTo>
                    <a:lnTo>
                      <a:pt x="3443" y="6038"/>
                    </a:lnTo>
                    <a:lnTo>
                      <a:pt x="3471" y="6010"/>
                    </a:lnTo>
                    <a:lnTo>
                      <a:pt x="3492" y="5978"/>
                    </a:lnTo>
                    <a:lnTo>
                      <a:pt x="3508" y="5942"/>
                    </a:lnTo>
                    <a:lnTo>
                      <a:pt x="3516" y="5903"/>
                    </a:lnTo>
                    <a:lnTo>
                      <a:pt x="3516" y="5882"/>
                    </a:lnTo>
                    <a:lnTo>
                      <a:pt x="3516" y="5428"/>
                    </a:lnTo>
                    <a:lnTo>
                      <a:pt x="3576" y="5415"/>
                    </a:lnTo>
                    <a:lnTo>
                      <a:pt x="3694" y="5386"/>
                    </a:lnTo>
                    <a:lnTo>
                      <a:pt x="3809" y="5351"/>
                    </a:lnTo>
                    <a:lnTo>
                      <a:pt x="3922" y="5311"/>
                    </a:lnTo>
                    <a:lnTo>
                      <a:pt x="4032" y="5265"/>
                    </a:lnTo>
                    <a:lnTo>
                      <a:pt x="4140" y="5213"/>
                    </a:lnTo>
                    <a:lnTo>
                      <a:pt x="4244" y="5157"/>
                    </a:lnTo>
                    <a:lnTo>
                      <a:pt x="4346" y="5097"/>
                    </a:lnTo>
                    <a:lnTo>
                      <a:pt x="4395" y="5064"/>
                    </a:lnTo>
                    <a:lnTo>
                      <a:pt x="4716" y="5385"/>
                    </a:lnTo>
                    <a:lnTo>
                      <a:pt x="4731" y="5399"/>
                    </a:lnTo>
                    <a:lnTo>
                      <a:pt x="4764" y="5421"/>
                    </a:lnTo>
                    <a:lnTo>
                      <a:pt x="4801" y="5435"/>
                    </a:lnTo>
                    <a:lnTo>
                      <a:pt x="4839" y="5443"/>
                    </a:lnTo>
                    <a:lnTo>
                      <a:pt x="4878" y="5443"/>
                    </a:lnTo>
                    <a:lnTo>
                      <a:pt x="4916" y="5435"/>
                    </a:lnTo>
                    <a:lnTo>
                      <a:pt x="4952" y="5421"/>
                    </a:lnTo>
                    <a:lnTo>
                      <a:pt x="4985" y="5399"/>
                    </a:lnTo>
                    <a:lnTo>
                      <a:pt x="5000" y="5385"/>
                    </a:lnTo>
                    <a:lnTo>
                      <a:pt x="5387" y="4998"/>
                    </a:lnTo>
                    <a:lnTo>
                      <a:pt x="5401" y="4983"/>
                    </a:lnTo>
                    <a:lnTo>
                      <a:pt x="5422" y="4950"/>
                    </a:lnTo>
                    <a:lnTo>
                      <a:pt x="5437" y="4914"/>
                    </a:lnTo>
                    <a:lnTo>
                      <a:pt x="5444" y="4876"/>
                    </a:lnTo>
                    <a:lnTo>
                      <a:pt x="5444" y="4838"/>
                    </a:lnTo>
                    <a:lnTo>
                      <a:pt x="5437" y="4800"/>
                    </a:lnTo>
                    <a:lnTo>
                      <a:pt x="5422" y="4763"/>
                    </a:lnTo>
                    <a:lnTo>
                      <a:pt x="5401" y="4730"/>
                    </a:lnTo>
                    <a:lnTo>
                      <a:pt x="5387" y="4715"/>
                    </a:lnTo>
                    <a:lnTo>
                      <a:pt x="5066" y="4394"/>
                    </a:lnTo>
                    <a:lnTo>
                      <a:pt x="5098" y="4345"/>
                    </a:lnTo>
                    <a:lnTo>
                      <a:pt x="5159" y="4243"/>
                    </a:lnTo>
                    <a:lnTo>
                      <a:pt x="5214" y="4139"/>
                    </a:lnTo>
                    <a:lnTo>
                      <a:pt x="5266" y="4031"/>
                    </a:lnTo>
                    <a:lnTo>
                      <a:pt x="5312" y="3921"/>
                    </a:lnTo>
                    <a:lnTo>
                      <a:pt x="5353" y="3808"/>
                    </a:lnTo>
                    <a:lnTo>
                      <a:pt x="5388" y="3693"/>
                    </a:lnTo>
                    <a:lnTo>
                      <a:pt x="5417" y="3574"/>
                    </a:lnTo>
                    <a:lnTo>
                      <a:pt x="5429" y="3515"/>
                    </a:lnTo>
                    <a:lnTo>
                      <a:pt x="5884" y="3515"/>
                    </a:lnTo>
                    <a:lnTo>
                      <a:pt x="5904" y="3514"/>
                    </a:lnTo>
                    <a:lnTo>
                      <a:pt x="5943" y="3506"/>
                    </a:lnTo>
                    <a:lnTo>
                      <a:pt x="5980" y="3491"/>
                    </a:lnTo>
                    <a:lnTo>
                      <a:pt x="6012" y="3469"/>
                    </a:lnTo>
                    <a:lnTo>
                      <a:pt x="6039" y="3442"/>
                    </a:lnTo>
                    <a:lnTo>
                      <a:pt x="6061" y="3410"/>
                    </a:lnTo>
                    <a:lnTo>
                      <a:pt x="6076" y="3373"/>
                    </a:lnTo>
                    <a:lnTo>
                      <a:pt x="6084" y="3334"/>
                    </a:lnTo>
                    <a:lnTo>
                      <a:pt x="6085" y="3314"/>
                    </a:lnTo>
                    <a:lnTo>
                      <a:pt x="6085" y="2768"/>
                    </a:lnTo>
                    <a:lnTo>
                      <a:pt x="6084" y="2747"/>
                    </a:lnTo>
                    <a:lnTo>
                      <a:pt x="6076" y="2708"/>
                    </a:lnTo>
                    <a:lnTo>
                      <a:pt x="6060" y="2672"/>
                    </a:lnTo>
                    <a:lnTo>
                      <a:pt x="6039" y="2640"/>
                    </a:lnTo>
                    <a:lnTo>
                      <a:pt x="6011" y="2612"/>
                    </a:lnTo>
                    <a:lnTo>
                      <a:pt x="5979" y="2591"/>
                    </a:lnTo>
                    <a:lnTo>
                      <a:pt x="5942" y="2576"/>
                    </a:lnTo>
                    <a:lnTo>
                      <a:pt x="5903" y="2568"/>
                    </a:lnTo>
                    <a:lnTo>
                      <a:pt x="5883" y="2567"/>
                    </a:lnTo>
                    <a:close/>
                    <a:moveTo>
                      <a:pt x="3042" y="4753"/>
                    </a:moveTo>
                    <a:lnTo>
                      <a:pt x="2954" y="4752"/>
                    </a:lnTo>
                    <a:lnTo>
                      <a:pt x="2781" y="4734"/>
                    </a:lnTo>
                    <a:lnTo>
                      <a:pt x="2614" y="4700"/>
                    </a:lnTo>
                    <a:lnTo>
                      <a:pt x="2453" y="4650"/>
                    </a:lnTo>
                    <a:lnTo>
                      <a:pt x="2300" y="4586"/>
                    </a:lnTo>
                    <a:lnTo>
                      <a:pt x="2154" y="4506"/>
                    </a:lnTo>
                    <a:lnTo>
                      <a:pt x="2018" y="4414"/>
                    </a:lnTo>
                    <a:lnTo>
                      <a:pt x="1891" y="4308"/>
                    </a:lnTo>
                    <a:lnTo>
                      <a:pt x="1775" y="4193"/>
                    </a:lnTo>
                    <a:lnTo>
                      <a:pt x="1669" y="4065"/>
                    </a:lnTo>
                    <a:lnTo>
                      <a:pt x="1577" y="3929"/>
                    </a:lnTo>
                    <a:lnTo>
                      <a:pt x="1498" y="3783"/>
                    </a:lnTo>
                    <a:lnTo>
                      <a:pt x="1433" y="3630"/>
                    </a:lnTo>
                    <a:lnTo>
                      <a:pt x="1383" y="3469"/>
                    </a:lnTo>
                    <a:lnTo>
                      <a:pt x="1349" y="3302"/>
                    </a:lnTo>
                    <a:lnTo>
                      <a:pt x="1331" y="3129"/>
                    </a:lnTo>
                    <a:lnTo>
                      <a:pt x="1330" y="3041"/>
                    </a:lnTo>
                    <a:lnTo>
                      <a:pt x="1331" y="2954"/>
                    </a:lnTo>
                    <a:lnTo>
                      <a:pt x="1349" y="2781"/>
                    </a:lnTo>
                    <a:lnTo>
                      <a:pt x="1383" y="2614"/>
                    </a:lnTo>
                    <a:lnTo>
                      <a:pt x="1433" y="2453"/>
                    </a:lnTo>
                    <a:lnTo>
                      <a:pt x="1498" y="2300"/>
                    </a:lnTo>
                    <a:lnTo>
                      <a:pt x="1577" y="2154"/>
                    </a:lnTo>
                    <a:lnTo>
                      <a:pt x="1669" y="2018"/>
                    </a:lnTo>
                    <a:lnTo>
                      <a:pt x="1775" y="1890"/>
                    </a:lnTo>
                    <a:lnTo>
                      <a:pt x="1891" y="1774"/>
                    </a:lnTo>
                    <a:lnTo>
                      <a:pt x="2018" y="1669"/>
                    </a:lnTo>
                    <a:lnTo>
                      <a:pt x="2154" y="1577"/>
                    </a:lnTo>
                    <a:lnTo>
                      <a:pt x="2300" y="1497"/>
                    </a:lnTo>
                    <a:lnTo>
                      <a:pt x="2453" y="1432"/>
                    </a:lnTo>
                    <a:lnTo>
                      <a:pt x="2614" y="1382"/>
                    </a:lnTo>
                    <a:lnTo>
                      <a:pt x="2781" y="1348"/>
                    </a:lnTo>
                    <a:lnTo>
                      <a:pt x="2954" y="1331"/>
                    </a:lnTo>
                    <a:lnTo>
                      <a:pt x="3042" y="1329"/>
                    </a:lnTo>
                    <a:lnTo>
                      <a:pt x="3130" y="1331"/>
                    </a:lnTo>
                    <a:lnTo>
                      <a:pt x="3302" y="1348"/>
                    </a:lnTo>
                    <a:lnTo>
                      <a:pt x="3470" y="1382"/>
                    </a:lnTo>
                    <a:lnTo>
                      <a:pt x="3631" y="1432"/>
                    </a:lnTo>
                    <a:lnTo>
                      <a:pt x="3784" y="1497"/>
                    </a:lnTo>
                    <a:lnTo>
                      <a:pt x="3929" y="1577"/>
                    </a:lnTo>
                    <a:lnTo>
                      <a:pt x="4066" y="1669"/>
                    </a:lnTo>
                    <a:lnTo>
                      <a:pt x="4193" y="1774"/>
                    </a:lnTo>
                    <a:lnTo>
                      <a:pt x="4309" y="1890"/>
                    </a:lnTo>
                    <a:lnTo>
                      <a:pt x="4414" y="2018"/>
                    </a:lnTo>
                    <a:lnTo>
                      <a:pt x="4506" y="2154"/>
                    </a:lnTo>
                    <a:lnTo>
                      <a:pt x="4586" y="2300"/>
                    </a:lnTo>
                    <a:lnTo>
                      <a:pt x="4651" y="2453"/>
                    </a:lnTo>
                    <a:lnTo>
                      <a:pt x="4701" y="2614"/>
                    </a:lnTo>
                    <a:lnTo>
                      <a:pt x="4735" y="2781"/>
                    </a:lnTo>
                    <a:lnTo>
                      <a:pt x="4752" y="2954"/>
                    </a:lnTo>
                    <a:lnTo>
                      <a:pt x="4754" y="3041"/>
                    </a:lnTo>
                    <a:lnTo>
                      <a:pt x="4752" y="3129"/>
                    </a:lnTo>
                    <a:lnTo>
                      <a:pt x="4735" y="3302"/>
                    </a:lnTo>
                    <a:lnTo>
                      <a:pt x="4701" y="3469"/>
                    </a:lnTo>
                    <a:lnTo>
                      <a:pt x="4651" y="3630"/>
                    </a:lnTo>
                    <a:lnTo>
                      <a:pt x="4586" y="3783"/>
                    </a:lnTo>
                    <a:lnTo>
                      <a:pt x="4506" y="3929"/>
                    </a:lnTo>
                    <a:lnTo>
                      <a:pt x="4414" y="4065"/>
                    </a:lnTo>
                    <a:lnTo>
                      <a:pt x="4309" y="4193"/>
                    </a:lnTo>
                    <a:lnTo>
                      <a:pt x="4193" y="4308"/>
                    </a:lnTo>
                    <a:lnTo>
                      <a:pt x="4066" y="4414"/>
                    </a:lnTo>
                    <a:lnTo>
                      <a:pt x="3929" y="4506"/>
                    </a:lnTo>
                    <a:lnTo>
                      <a:pt x="3784" y="4586"/>
                    </a:lnTo>
                    <a:lnTo>
                      <a:pt x="3631" y="4650"/>
                    </a:lnTo>
                    <a:lnTo>
                      <a:pt x="3470" y="4700"/>
                    </a:lnTo>
                    <a:lnTo>
                      <a:pt x="3302" y="4734"/>
                    </a:lnTo>
                    <a:lnTo>
                      <a:pt x="3130" y="4752"/>
                    </a:lnTo>
                    <a:lnTo>
                      <a:pt x="3042" y="47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68" name="Freeform 45"/>
              <p:cNvSpPr>
                <a:spLocks noEditPoints="1"/>
              </p:cNvSpPr>
              <p:nvPr/>
            </p:nvSpPr>
            <p:spPr bwMode="auto">
              <a:xfrm>
                <a:off x="3430588" y="-1247775"/>
                <a:ext cx="708025" cy="708025"/>
              </a:xfrm>
              <a:custGeom>
                <a:avLst/>
                <a:gdLst>
                  <a:gd name="T0" fmla="*/ 991 w 2677"/>
                  <a:gd name="T1" fmla="*/ 45 h 2676"/>
                  <a:gd name="T2" fmla="*/ 509 w 2677"/>
                  <a:gd name="T3" fmla="*/ 288 h 2676"/>
                  <a:gd name="T4" fmla="*/ 245 w 2677"/>
                  <a:gd name="T5" fmla="*/ 566 h 2676"/>
                  <a:gd name="T6" fmla="*/ 38 w 2677"/>
                  <a:gd name="T7" fmla="*/ 1017 h 2676"/>
                  <a:gd name="T8" fmla="*/ 1 w 2677"/>
                  <a:gd name="T9" fmla="*/ 1406 h 2676"/>
                  <a:gd name="T10" fmla="*/ 132 w 2677"/>
                  <a:gd name="T11" fmla="*/ 1917 h 2676"/>
                  <a:gd name="T12" fmla="*/ 438 w 2677"/>
                  <a:gd name="T13" fmla="*/ 2328 h 2676"/>
                  <a:gd name="T14" fmla="*/ 878 w 2677"/>
                  <a:gd name="T15" fmla="*/ 2594 h 2676"/>
                  <a:gd name="T16" fmla="*/ 1339 w 2677"/>
                  <a:gd name="T17" fmla="*/ 2676 h 2676"/>
                  <a:gd name="T18" fmla="*/ 1799 w 2677"/>
                  <a:gd name="T19" fmla="*/ 2594 h 2676"/>
                  <a:gd name="T20" fmla="*/ 2239 w 2677"/>
                  <a:gd name="T21" fmla="*/ 2328 h 2676"/>
                  <a:gd name="T22" fmla="*/ 2545 w 2677"/>
                  <a:gd name="T23" fmla="*/ 1917 h 2676"/>
                  <a:gd name="T24" fmla="*/ 2676 w 2677"/>
                  <a:gd name="T25" fmla="*/ 1406 h 2676"/>
                  <a:gd name="T26" fmla="*/ 2636 w 2677"/>
                  <a:gd name="T27" fmla="*/ 1003 h 2676"/>
                  <a:gd name="T28" fmla="*/ 2412 w 2677"/>
                  <a:gd name="T29" fmla="*/ 537 h 2676"/>
                  <a:gd name="T30" fmla="*/ 2033 w 2677"/>
                  <a:gd name="T31" fmla="*/ 193 h 2676"/>
                  <a:gd name="T32" fmla="*/ 1543 w 2677"/>
                  <a:gd name="T33" fmla="*/ 15 h 2676"/>
                  <a:gd name="T34" fmla="*/ 1701 w 2677"/>
                  <a:gd name="T35" fmla="*/ 1891 h 2676"/>
                  <a:gd name="T36" fmla="*/ 1500 w 2677"/>
                  <a:gd name="T37" fmla="*/ 2009 h 2676"/>
                  <a:gd name="T38" fmla="*/ 1445 w 2677"/>
                  <a:gd name="T39" fmla="*/ 2066 h 2676"/>
                  <a:gd name="T40" fmla="*/ 1444 w 2677"/>
                  <a:gd name="T41" fmla="*/ 2211 h 2676"/>
                  <a:gd name="T42" fmla="*/ 1392 w 2677"/>
                  <a:gd name="T43" fmla="*/ 2254 h 2676"/>
                  <a:gd name="T44" fmla="*/ 1231 w 2677"/>
                  <a:gd name="T45" fmla="*/ 2245 h 2676"/>
                  <a:gd name="T46" fmla="*/ 1209 w 2677"/>
                  <a:gd name="T47" fmla="*/ 2152 h 2676"/>
                  <a:gd name="T48" fmla="*/ 1191 w 2677"/>
                  <a:gd name="T49" fmla="*/ 2044 h 2676"/>
                  <a:gd name="T50" fmla="*/ 1000 w 2677"/>
                  <a:gd name="T51" fmla="*/ 2000 h 2676"/>
                  <a:gd name="T52" fmla="*/ 872 w 2677"/>
                  <a:gd name="T53" fmla="*/ 1940 h 2676"/>
                  <a:gd name="T54" fmla="*/ 889 w 2677"/>
                  <a:gd name="T55" fmla="*/ 1801 h 2676"/>
                  <a:gd name="T56" fmla="*/ 943 w 2677"/>
                  <a:gd name="T57" fmla="*/ 1688 h 2676"/>
                  <a:gd name="T58" fmla="*/ 1076 w 2677"/>
                  <a:gd name="T59" fmla="*/ 1742 h 2676"/>
                  <a:gd name="T60" fmla="*/ 1259 w 2677"/>
                  <a:gd name="T61" fmla="*/ 1780 h 2676"/>
                  <a:gd name="T62" fmla="*/ 1402 w 2677"/>
                  <a:gd name="T63" fmla="*/ 1757 h 2676"/>
                  <a:gd name="T64" fmla="*/ 1484 w 2677"/>
                  <a:gd name="T65" fmla="*/ 1669 h 2676"/>
                  <a:gd name="T66" fmla="*/ 1447 w 2677"/>
                  <a:gd name="T67" fmla="*/ 1544 h 2676"/>
                  <a:gd name="T68" fmla="*/ 1339 w 2677"/>
                  <a:gd name="T69" fmla="*/ 1476 h 2676"/>
                  <a:gd name="T70" fmla="*/ 1082 w 2677"/>
                  <a:gd name="T71" fmla="*/ 1360 h 2676"/>
                  <a:gd name="T72" fmla="*/ 939 w 2677"/>
                  <a:gd name="T73" fmla="*/ 1237 h 2676"/>
                  <a:gd name="T74" fmla="*/ 874 w 2677"/>
                  <a:gd name="T75" fmla="*/ 1041 h 2676"/>
                  <a:gd name="T76" fmla="*/ 912 w 2677"/>
                  <a:gd name="T77" fmla="*/ 860 h 2676"/>
                  <a:gd name="T78" fmla="*/ 1070 w 2677"/>
                  <a:gd name="T79" fmla="*/ 694 h 2676"/>
                  <a:gd name="T80" fmla="*/ 1209 w 2677"/>
                  <a:gd name="T81" fmla="*/ 632 h 2676"/>
                  <a:gd name="T82" fmla="*/ 1226 w 2677"/>
                  <a:gd name="T83" fmla="*/ 486 h 2676"/>
                  <a:gd name="T84" fmla="*/ 1271 w 2677"/>
                  <a:gd name="T85" fmla="*/ 421 h 2676"/>
                  <a:gd name="T86" fmla="*/ 1418 w 2677"/>
                  <a:gd name="T87" fmla="*/ 424 h 2676"/>
                  <a:gd name="T88" fmla="*/ 1455 w 2677"/>
                  <a:gd name="T89" fmla="*/ 496 h 2676"/>
                  <a:gd name="T90" fmla="*/ 1475 w 2677"/>
                  <a:gd name="T91" fmla="*/ 617 h 2676"/>
                  <a:gd name="T92" fmla="*/ 1672 w 2677"/>
                  <a:gd name="T93" fmla="*/ 665 h 2676"/>
                  <a:gd name="T94" fmla="*/ 1752 w 2677"/>
                  <a:gd name="T95" fmla="*/ 719 h 2676"/>
                  <a:gd name="T96" fmla="*/ 1706 w 2677"/>
                  <a:gd name="T97" fmla="*/ 900 h 2676"/>
                  <a:gd name="T98" fmla="*/ 1647 w 2677"/>
                  <a:gd name="T99" fmla="*/ 938 h 2676"/>
                  <a:gd name="T100" fmla="*/ 1459 w 2677"/>
                  <a:gd name="T101" fmla="*/ 879 h 2676"/>
                  <a:gd name="T102" fmla="*/ 1290 w 2677"/>
                  <a:gd name="T103" fmla="*/ 883 h 2676"/>
                  <a:gd name="T104" fmla="*/ 1213 w 2677"/>
                  <a:gd name="T105" fmla="*/ 939 h 2676"/>
                  <a:gd name="T106" fmla="*/ 1213 w 2677"/>
                  <a:gd name="T107" fmla="*/ 1045 h 2676"/>
                  <a:gd name="T108" fmla="*/ 1336 w 2677"/>
                  <a:gd name="T109" fmla="*/ 1136 h 2676"/>
                  <a:gd name="T110" fmla="*/ 1593 w 2677"/>
                  <a:gd name="T111" fmla="*/ 1252 h 2676"/>
                  <a:gd name="T112" fmla="*/ 1720 w 2677"/>
                  <a:gd name="T113" fmla="*/ 1357 h 2676"/>
                  <a:gd name="T114" fmla="*/ 1813 w 2677"/>
                  <a:gd name="T115" fmla="*/ 1641 h 2676"/>
                  <a:gd name="T116" fmla="*/ 1763 w 2677"/>
                  <a:gd name="T117" fmla="*/ 1808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77" h="2676">
                    <a:moveTo>
                      <a:pt x="1339" y="0"/>
                    </a:moveTo>
                    <a:lnTo>
                      <a:pt x="1267" y="1"/>
                    </a:lnTo>
                    <a:lnTo>
                      <a:pt x="1126" y="16"/>
                    </a:lnTo>
                    <a:lnTo>
                      <a:pt x="991" y="45"/>
                    </a:lnTo>
                    <a:lnTo>
                      <a:pt x="860" y="88"/>
                    </a:lnTo>
                    <a:lnTo>
                      <a:pt x="735" y="143"/>
                    </a:lnTo>
                    <a:lnTo>
                      <a:pt x="619" y="209"/>
                    </a:lnTo>
                    <a:lnTo>
                      <a:pt x="509" y="288"/>
                    </a:lnTo>
                    <a:lnTo>
                      <a:pt x="409" y="375"/>
                    </a:lnTo>
                    <a:lnTo>
                      <a:pt x="362" y="423"/>
                    </a:lnTo>
                    <a:lnTo>
                      <a:pt x="321" y="469"/>
                    </a:lnTo>
                    <a:lnTo>
                      <a:pt x="245" y="566"/>
                    </a:lnTo>
                    <a:lnTo>
                      <a:pt x="179" y="670"/>
                    </a:lnTo>
                    <a:lnTo>
                      <a:pt x="122" y="781"/>
                    </a:lnTo>
                    <a:lnTo>
                      <a:pt x="75" y="896"/>
                    </a:lnTo>
                    <a:lnTo>
                      <a:pt x="38" y="1017"/>
                    </a:lnTo>
                    <a:lnTo>
                      <a:pt x="14" y="1142"/>
                    </a:lnTo>
                    <a:lnTo>
                      <a:pt x="1" y="1272"/>
                    </a:lnTo>
                    <a:lnTo>
                      <a:pt x="0" y="1337"/>
                    </a:lnTo>
                    <a:lnTo>
                      <a:pt x="1" y="1406"/>
                    </a:lnTo>
                    <a:lnTo>
                      <a:pt x="15" y="1541"/>
                    </a:lnTo>
                    <a:lnTo>
                      <a:pt x="42" y="1671"/>
                    </a:lnTo>
                    <a:lnTo>
                      <a:pt x="82" y="1798"/>
                    </a:lnTo>
                    <a:lnTo>
                      <a:pt x="132" y="1917"/>
                    </a:lnTo>
                    <a:lnTo>
                      <a:pt x="194" y="2032"/>
                    </a:lnTo>
                    <a:lnTo>
                      <a:pt x="265" y="2138"/>
                    </a:lnTo>
                    <a:lnTo>
                      <a:pt x="348" y="2238"/>
                    </a:lnTo>
                    <a:lnTo>
                      <a:pt x="438" y="2328"/>
                    </a:lnTo>
                    <a:lnTo>
                      <a:pt x="538" y="2410"/>
                    </a:lnTo>
                    <a:lnTo>
                      <a:pt x="644" y="2482"/>
                    </a:lnTo>
                    <a:lnTo>
                      <a:pt x="759" y="2544"/>
                    </a:lnTo>
                    <a:lnTo>
                      <a:pt x="878" y="2594"/>
                    </a:lnTo>
                    <a:lnTo>
                      <a:pt x="1004" y="2634"/>
                    </a:lnTo>
                    <a:lnTo>
                      <a:pt x="1135" y="2661"/>
                    </a:lnTo>
                    <a:lnTo>
                      <a:pt x="1270" y="2674"/>
                    </a:lnTo>
                    <a:lnTo>
                      <a:pt x="1339" y="2676"/>
                    </a:lnTo>
                    <a:lnTo>
                      <a:pt x="1408" y="2674"/>
                    </a:lnTo>
                    <a:lnTo>
                      <a:pt x="1543" y="2661"/>
                    </a:lnTo>
                    <a:lnTo>
                      <a:pt x="1673" y="2634"/>
                    </a:lnTo>
                    <a:lnTo>
                      <a:pt x="1799" y="2594"/>
                    </a:lnTo>
                    <a:lnTo>
                      <a:pt x="1919" y="2544"/>
                    </a:lnTo>
                    <a:lnTo>
                      <a:pt x="2033" y="2482"/>
                    </a:lnTo>
                    <a:lnTo>
                      <a:pt x="2139" y="2410"/>
                    </a:lnTo>
                    <a:lnTo>
                      <a:pt x="2239" y="2328"/>
                    </a:lnTo>
                    <a:lnTo>
                      <a:pt x="2330" y="2238"/>
                    </a:lnTo>
                    <a:lnTo>
                      <a:pt x="2412" y="2138"/>
                    </a:lnTo>
                    <a:lnTo>
                      <a:pt x="2484" y="2032"/>
                    </a:lnTo>
                    <a:lnTo>
                      <a:pt x="2545" y="1917"/>
                    </a:lnTo>
                    <a:lnTo>
                      <a:pt x="2596" y="1798"/>
                    </a:lnTo>
                    <a:lnTo>
                      <a:pt x="2636" y="1671"/>
                    </a:lnTo>
                    <a:lnTo>
                      <a:pt x="2662" y="1541"/>
                    </a:lnTo>
                    <a:lnTo>
                      <a:pt x="2676" y="1406"/>
                    </a:lnTo>
                    <a:lnTo>
                      <a:pt x="2677" y="1337"/>
                    </a:lnTo>
                    <a:lnTo>
                      <a:pt x="2676" y="1268"/>
                    </a:lnTo>
                    <a:lnTo>
                      <a:pt x="2662" y="1133"/>
                    </a:lnTo>
                    <a:lnTo>
                      <a:pt x="2636" y="1003"/>
                    </a:lnTo>
                    <a:lnTo>
                      <a:pt x="2596" y="877"/>
                    </a:lnTo>
                    <a:lnTo>
                      <a:pt x="2545" y="758"/>
                    </a:lnTo>
                    <a:lnTo>
                      <a:pt x="2484" y="644"/>
                    </a:lnTo>
                    <a:lnTo>
                      <a:pt x="2412" y="537"/>
                    </a:lnTo>
                    <a:lnTo>
                      <a:pt x="2330" y="438"/>
                    </a:lnTo>
                    <a:lnTo>
                      <a:pt x="2239" y="347"/>
                    </a:lnTo>
                    <a:lnTo>
                      <a:pt x="2139" y="265"/>
                    </a:lnTo>
                    <a:lnTo>
                      <a:pt x="2033" y="193"/>
                    </a:lnTo>
                    <a:lnTo>
                      <a:pt x="1919" y="132"/>
                    </a:lnTo>
                    <a:lnTo>
                      <a:pt x="1799" y="81"/>
                    </a:lnTo>
                    <a:lnTo>
                      <a:pt x="1673" y="41"/>
                    </a:lnTo>
                    <a:lnTo>
                      <a:pt x="1543" y="15"/>
                    </a:lnTo>
                    <a:lnTo>
                      <a:pt x="1408" y="1"/>
                    </a:lnTo>
                    <a:lnTo>
                      <a:pt x="1339" y="0"/>
                    </a:lnTo>
                    <a:close/>
                    <a:moveTo>
                      <a:pt x="1723" y="1865"/>
                    </a:moveTo>
                    <a:lnTo>
                      <a:pt x="1701" y="1891"/>
                    </a:lnTo>
                    <a:lnTo>
                      <a:pt x="1650" y="1937"/>
                    </a:lnTo>
                    <a:lnTo>
                      <a:pt x="1594" y="1973"/>
                    </a:lnTo>
                    <a:lnTo>
                      <a:pt x="1533" y="1999"/>
                    </a:lnTo>
                    <a:lnTo>
                      <a:pt x="1500" y="2009"/>
                    </a:lnTo>
                    <a:lnTo>
                      <a:pt x="1486" y="2013"/>
                    </a:lnTo>
                    <a:lnTo>
                      <a:pt x="1465" y="2025"/>
                    </a:lnTo>
                    <a:lnTo>
                      <a:pt x="1450" y="2042"/>
                    </a:lnTo>
                    <a:lnTo>
                      <a:pt x="1445" y="2066"/>
                    </a:lnTo>
                    <a:lnTo>
                      <a:pt x="1445" y="2080"/>
                    </a:lnTo>
                    <a:lnTo>
                      <a:pt x="1446" y="2139"/>
                    </a:lnTo>
                    <a:lnTo>
                      <a:pt x="1445" y="2199"/>
                    </a:lnTo>
                    <a:lnTo>
                      <a:pt x="1444" y="2211"/>
                    </a:lnTo>
                    <a:lnTo>
                      <a:pt x="1438" y="2231"/>
                    </a:lnTo>
                    <a:lnTo>
                      <a:pt x="1425" y="2245"/>
                    </a:lnTo>
                    <a:lnTo>
                      <a:pt x="1405" y="2253"/>
                    </a:lnTo>
                    <a:lnTo>
                      <a:pt x="1392" y="2254"/>
                    </a:lnTo>
                    <a:lnTo>
                      <a:pt x="1329" y="2255"/>
                    </a:lnTo>
                    <a:lnTo>
                      <a:pt x="1265" y="2254"/>
                    </a:lnTo>
                    <a:lnTo>
                      <a:pt x="1252" y="2253"/>
                    </a:lnTo>
                    <a:lnTo>
                      <a:pt x="1231" y="2245"/>
                    </a:lnTo>
                    <a:lnTo>
                      <a:pt x="1216" y="2230"/>
                    </a:lnTo>
                    <a:lnTo>
                      <a:pt x="1210" y="2209"/>
                    </a:lnTo>
                    <a:lnTo>
                      <a:pt x="1209" y="2196"/>
                    </a:lnTo>
                    <a:lnTo>
                      <a:pt x="1209" y="2152"/>
                    </a:lnTo>
                    <a:lnTo>
                      <a:pt x="1208" y="2109"/>
                    </a:lnTo>
                    <a:lnTo>
                      <a:pt x="1207" y="2087"/>
                    </a:lnTo>
                    <a:lnTo>
                      <a:pt x="1204" y="2059"/>
                    </a:lnTo>
                    <a:lnTo>
                      <a:pt x="1191" y="2044"/>
                    </a:lnTo>
                    <a:lnTo>
                      <a:pt x="1165" y="2036"/>
                    </a:lnTo>
                    <a:lnTo>
                      <a:pt x="1144" y="2033"/>
                    </a:lnTo>
                    <a:lnTo>
                      <a:pt x="1086" y="2023"/>
                    </a:lnTo>
                    <a:lnTo>
                      <a:pt x="1000" y="2000"/>
                    </a:lnTo>
                    <a:lnTo>
                      <a:pt x="944" y="1980"/>
                    </a:lnTo>
                    <a:lnTo>
                      <a:pt x="917" y="1968"/>
                    </a:lnTo>
                    <a:lnTo>
                      <a:pt x="897" y="1958"/>
                    </a:lnTo>
                    <a:lnTo>
                      <a:pt x="872" y="1940"/>
                    </a:lnTo>
                    <a:lnTo>
                      <a:pt x="863" y="1917"/>
                    </a:lnTo>
                    <a:lnTo>
                      <a:pt x="865" y="1887"/>
                    </a:lnTo>
                    <a:lnTo>
                      <a:pt x="871" y="1867"/>
                    </a:lnTo>
                    <a:lnTo>
                      <a:pt x="889" y="1801"/>
                    </a:lnTo>
                    <a:lnTo>
                      <a:pt x="908" y="1735"/>
                    </a:lnTo>
                    <a:lnTo>
                      <a:pt x="914" y="1718"/>
                    </a:lnTo>
                    <a:lnTo>
                      <a:pt x="927" y="1696"/>
                    </a:lnTo>
                    <a:lnTo>
                      <a:pt x="943" y="1688"/>
                    </a:lnTo>
                    <a:lnTo>
                      <a:pt x="968" y="1695"/>
                    </a:lnTo>
                    <a:lnTo>
                      <a:pt x="984" y="1703"/>
                    </a:lnTo>
                    <a:lnTo>
                      <a:pt x="1015" y="1718"/>
                    </a:lnTo>
                    <a:lnTo>
                      <a:pt x="1076" y="1742"/>
                    </a:lnTo>
                    <a:lnTo>
                      <a:pt x="1139" y="1760"/>
                    </a:lnTo>
                    <a:lnTo>
                      <a:pt x="1203" y="1773"/>
                    </a:lnTo>
                    <a:lnTo>
                      <a:pt x="1238" y="1778"/>
                    </a:lnTo>
                    <a:lnTo>
                      <a:pt x="1259" y="1780"/>
                    </a:lnTo>
                    <a:lnTo>
                      <a:pt x="1301" y="1781"/>
                    </a:lnTo>
                    <a:lnTo>
                      <a:pt x="1342" y="1775"/>
                    </a:lnTo>
                    <a:lnTo>
                      <a:pt x="1383" y="1765"/>
                    </a:lnTo>
                    <a:lnTo>
                      <a:pt x="1402" y="1757"/>
                    </a:lnTo>
                    <a:lnTo>
                      <a:pt x="1420" y="1748"/>
                    </a:lnTo>
                    <a:lnTo>
                      <a:pt x="1449" y="1726"/>
                    </a:lnTo>
                    <a:lnTo>
                      <a:pt x="1471" y="1700"/>
                    </a:lnTo>
                    <a:lnTo>
                      <a:pt x="1484" y="1669"/>
                    </a:lnTo>
                    <a:lnTo>
                      <a:pt x="1488" y="1637"/>
                    </a:lnTo>
                    <a:lnTo>
                      <a:pt x="1484" y="1605"/>
                    </a:lnTo>
                    <a:lnTo>
                      <a:pt x="1471" y="1573"/>
                    </a:lnTo>
                    <a:lnTo>
                      <a:pt x="1447" y="1544"/>
                    </a:lnTo>
                    <a:lnTo>
                      <a:pt x="1433" y="1531"/>
                    </a:lnTo>
                    <a:lnTo>
                      <a:pt x="1411" y="1514"/>
                    </a:lnTo>
                    <a:lnTo>
                      <a:pt x="1364" y="1487"/>
                    </a:lnTo>
                    <a:lnTo>
                      <a:pt x="1339" y="1476"/>
                    </a:lnTo>
                    <a:lnTo>
                      <a:pt x="1274" y="1448"/>
                    </a:lnTo>
                    <a:lnTo>
                      <a:pt x="1175" y="1408"/>
                    </a:lnTo>
                    <a:lnTo>
                      <a:pt x="1112" y="1377"/>
                    </a:lnTo>
                    <a:lnTo>
                      <a:pt x="1082" y="1360"/>
                    </a:lnTo>
                    <a:lnTo>
                      <a:pt x="1057" y="1345"/>
                    </a:lnTo>
                    <a:lnTo>
                      <a:pt x="1013" y="1312"/>
                    </a:lnTo>
                    <a:lnTo>
                      <a:pt x="973" y="1277"/>
                    </a:lnTo>
                    <a:lnTo>
                      <a:pt x="939" y="1237"/>
                    </a:lnTo>
                    <a:lnTo>
                      <a:pt x="912" y="1194"/>
                    </a:lnTo>
                    <a:lnTo>
                      <a:pt x="892" y="1147"/>
                    </a:lnTo>
                    <a:lnTo>
                      <a:pt x="879" y="1096"/>
                    </a:lnTo>
                    <a:lnTo>
                      <a:pt x="874" y="1041"/>
                    </a:lnTo>
                    <a:lnTo>
                      <a:pt x="875" y="1011"/>
                    </a:lnTo>
                    <a:lnTo>
                      <a:pt x="878" y="977"/>
                    </a:lnTo>
                    <a:lnTo>
                      <a:pt x="891" y="915"/>
                    </a:lnTo>
                    <a:lnTo>
                      <a:pt x="912" y="860"/>
                    </a:lnTo>
                    <a:lnTo>
                      <a:pt x="940" y="810"/>
                    </a:lnTo>
                    <a:lnTo>
                      <a:pt x="976" y="766"/>
                    </a:lnTo>
                    <a:lnTo>
                      <a:pt x="1020" y="727"/>
                    </a:lnTo>
                    <a:lnTo>
                      <a:pt x="1070" y="694"/>
                    </a:lnTo>
                    <a:lnTo>
                      <a:pt x="1126" y="666"/>
                    </a:lnTo>
                    <a:lnTo>
                      <a:pt x="1157" y="654"/>
                    </a:lnTo>
                    <a:lnTo>
                      <a:pt x="1180" y="646"/>
                    </a:lnTo>
                    <a:lnTo>
                      <a:pt x="1209" y="632"/>
                    </a:lnTo>
                    <a:lnTo>
                      <a:pt x="1223" y="614"/>
                    </a:lnTo>
                    <a:lnTo>
                      <a:pt x="1226" y="584"/>
                    </a:lnTo>
                    <a:lnTo>
                      <a:pt x="1226" y="559"/>
                    </a:lnTo>
                    <a:lnTo>
                      <a:pt x="1226" y="486"/>
                    </a:lnTo>
                    <a:lnTo>
                      <a:pt x="1227" y="467"/>
                    </a:lnTo>
                    <a:lnTo>
                      <a:pt x="1232" y="441"/>
                    </a:lnTo>
                    <a:lnTo>
                      <a:pt x="1246" y="427"/>
                    </a:lnTo>
                    <a:lnTo>
                      <a:pt x="1271" y="421"/>
                    </a:lnTo>
                    <a:lnTo>
                      <a:pt x="1290" y="421"/>
                    </a:lnTo>
                    <a:lnTo>
                      <a:pt x="1340" y="421"/>
                    </a:lnTo>
                    <a:lnTo>
                      <a:pt x="1380" y="421"/>
                    </a:lnTo>
                    <a:lnTo>
                      <a:pt x="1418" y="424"/>
                    </a:lnTo>
                    <a:lnTo>
                      <a:pt x="1435" y="430"/>
                    </a:lnTo>
                    <a:lnTo>
                      <a:pt x="1446" y="441"/>
                    </a:lnTo>
                    <a:lnTo>
                      <a:pt x="1452" y="458"/>
                    </a:lnTo>
                    <a:lnTo>
                      <a:pt x="1455" y="496"/>
                    </a:lnTo>
                    <a:lnTo>
                      <a:pt x="1455" y="537"/>
                    </a:lnTo>
                    <a:lnTo>
                      <a:pt x="1455" y="565"/>
                    </a:lnTo>
                    <a:lnTo>
                      <a:pt x="1460" y="599"/>
                    </a:lnTo>
                    <a:lnTo>
                      <a:pt x="1475" y="617"/>
                    </a:lnTo>
                    <a:lnTo>
                      <a:pt x="1509" y="626"/>
                    </a:lnTo>
                    <a:lnTo>
                      <a:pt x="1537" y="630"/>
                    </a:lnTo>
                    <a:lnTo>
                      <a:pt x="1583" y="639"/>
                    </a:lnTo>
                    <a:lnTo>
                      <a:pt x="1672" y="665"/>
                    </a:lnTo>
                    <a:lnTo>
                      <a:pt x="1716" y="683"/>
                    </a:lnTo>
                    <a:lnTo>
                      <a:pt x="1727" y="688"/>
                    </a:lnTo>
                    <a:lnTo>
                      <a:pt x="1743" y="702"/>
                    </a:lnTo>
                    <a:lnTo>
                      <a:pt x="1752" y="719"/>
                    </a:lnTo>
                    <a:lnTo>
                      <a:pt x="1753" y="740"/>
                    </a:lnTo>
                    <a:lnTo>
                      <a:pt x="1749" y="752"/>
                    </a:lnTo>
                    <a:lnTo>
                      <a:pt x="1728" y="827"/>
                    </a:lnTo>
                    <a:lnTo>
                      <a:pt x="1706" y="900"/>
                    </a:lnTo>
                    <a:lnTo>
                      <a:pt x="1700" y="916"/>
                    </a:lnTo>
                    <a:lnTo>
                      <a:pt x="1687" y="936"/>
                    </a:lnTo>
                    <a:lnTo>
                      <a:pt x="1670" y="944"/>
                    </a:lnTo>
                    <a:lnTo>
                      <a:pt x="1647" y="938"/>
                    </a:lnTo>
                    <a:lnTo>
                      <a:pt x="1631" y="931"/>
                    </a:lnTo>
                    <a:lnTo>
                      <a:pt x="1598" y="916"/>
                    </a:lnTo>
                    <a:lnTo>
                      <a:pt x="1529" y="893"/>
                    </a:lnTo>
                    <a:lnTo>
                      <a:pt x="1459" y="879"/>
                    </a:lnTo>
                    <a:lnTo>
                      <a:pt x="1385" y="874"/>
                    </a:lnTo>
                    <a:lnTo>
                      <a:pt x="1347" y="875"/>
                    </a:lnTo>
                    <a:lnTo>
                      <a:pt x="1328" y="876"/>
                    </a:lnTo>
                    <a:lnTo>
                      <a:pt x="1290" y="883"/>
                    </a:lnTo>
                    <a:lnTo>
                      <a:pt x="1272" y="890"/>
                    </a:lnTo>
                    <a:lnTo>
                      <a:pt x="1257" y="898"/>
                    </a:lnTo>
                    <a:lnTo>
                      <a:pt x="1232" y="916"/>
                    </a:lnTo>
                    <a:lnTo>
                      <a:pt x="1213" y="939"/>
                    </a:lnTo>
                    <a:lnTo>
                      <a:pt x="1202" y="964"/>
                    </a:lnTo>
                    <a:lnTo>
                      <a:pt x="1198" y="992"/>
                    </a:lnTo>
                    <a:lnTo>
                      <a:pt x="1202" y="1019"/>
                    </a:lnTo>
                    <a:lnTo>
                      <a:pt x="1213" y="1045"/>
                    </a:lnTo>
                    <a:lnTo>
                      <a:pt x="1233" y="1070"/>
                    </a:lnTo>
                    <a:lnTo>
                      <a:pt x="1246" y="1081"/>
                    </a:lnTo>
                    <a:lnTo>
                      <a:pt x="1274" y="1103"/>
                    </a:lnTo>
                    <a:lnTo>
                      <a:pt x="1336" y="1136"/>
                    </a:lnTo>
                    <a:lnTo>
                      <a:pt x="1369" y="1150"/>
                    </a:lnTo>
                    <a:lnTo>
                      <a:pt x="1425" y="1173"/>
                    </a:lnTo>
                    <a:lnTo>
                      <a:pt x="1539" y="1223"/>
                    </a:lnTo>
                    <a:lnTo>
                      <a:pt x="1593" y="1252"/>
                    </a:lnTo>
                    <a:lnTo>
                      <a:pt x="1615" y="1265"/>
                    </a:lnTo>
                    <a:lnTo>
                      <a:pt x="1654" y="1292"/>
                    </a:lnTo>
                    <a:lnTo>
                      <a:pt x="1688" y="1323"/>
                    </a:lnTo>
                    <a:lnTo>
                      <a:pt x="1720" y="1357"/>
                    </a:lnTo>
                    <a:lnTo>
                      <a:pt x="1759" y="1411"/>
                    </a:lnTo>
                    <a:lnTo>
                      <a:pt x="1795" y="1492"/>
                    </a:lnTo>
                    <a:lnTo>
                      <a:pt x="1813" y="1576"/>
                    </a:lnTo>
                    <a:lnTo>
                      <a:pt x="1813" y="1641"/>
                    </a:lnTo>
                    <a:lnTo>
                      <a:pt x="1808" y="1684"/>
                    </a:lnTo>
                    <a:lnTo>
                      <a:pt x="1798" y="1727"/>
                    </a:lnTo>
                    <a:lnTo>
                      <a:pt x="1783" y="1768"/>
                    </a:lnTo>
                    <a:lnTo>
                      <a:pt x="1763" y="1808"/>
                    </a:lnTo>
                    <a:lnTo>
                      <a:pt x="1738" y="1847"/>
                    </a:lnTo>
                    <a:lnTo>
                      <a:pt x="1723" y="18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870433-F96A-45A3-8599-E6C736967712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F576E-F663-4651-A2D8-03A7406E7B25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233488" y="1857375"/>
            <a:ext cx="19065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기밀성</a:t>
            </a:r>
          </a:p>
        </p:txBody>
      </p:sp>
      <p:sp>
        <p:nvSpPr>
          <p:cNvPr id="7171" name="TextBox 41"/>
          <p:cNvSpPr txBox="1">
            <a:spLocks noChangeArrowheads="1"/>
          </p:cNvSpPr>
          <p:nvPr/>
        </p:nvSpPr>
        <p:spPr bwMode="auto">
          <a:xfrm>
            <a:off x="1246188" y="3241675"/>
            <a:ext cx="1868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000" dirty="0">
                <a:solidFill>
                  <a:srgbClr val="404040"/>
                </a:solidFill>
                <a:latin typeface="+mn-ea"/>
                <a:ea typeface="+mn-ea"/>
              </a:rPr>
              <a:t>인증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60463" y="4565650"/>
            <a:ext cx="18430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부인방지</a:t>
            </a:r>
          </a:p>
        </p:txBody>
      </p:sp>
      <p:sp>
        <p:nvSpPr>
          <p:cNvPr id="7173" name="TextBox 43"/>
          <p:cNvSpPr txBox="1">
            <a:spLocks noChangeArrowheads="1"/>
          </p:cNvSpPr>
          <p:nvPr/>
        </p:nvSpPr>
        <p:spPr bwMode="auto">
          <a:xfrm>
            <a:off x="4735513" y="1882775"/>
            <a:ext cx="1868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000" dirty="0" err="1">
                <a:solidFill>
                  <a:srgbClr val="404040"/>
                </a:solidFill>
                <a:latin typeface="+mn-ea"/>
                <a:ea typeface="+mn-ea"/>
              </a:rPr>
              <a:t>무결성</a:t>
            </a:r>
            <a:endParaRPr kumimoji="0" lang="ko-KR" altLang="en-US" sz="2000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sp>
        <p:nvSpPr>
          <p:cNvPr id="7174" name="TextBox 44"/>
          <p:cNvSpPr txBox="1">
            <a:spLocks noChangeArrowheads="1"/>
          </p:cNvSpPr>
          <p:nvPr/>
        </p:nvSpPr>
        <p:spPr bwMode="auto">
          <a:xfrm>
            <a:off x="4659313" y="3246438"/>
            <a:ext cx="180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000" dirty="0">
                <a:solidFill>
                  <a:srgbClr val="404040"/>
                </a:solidFill>
                <a:latin typeface="+mn-ea"/>
                <a:ea typeface="+mn-ea"/>
              </a:rPr>
              <a:t>접근제어</a:t>
            </a:r>
          </a:p>
        </p:txBody>
      </p:sp>
      <p:sp>
        <p:nvSpPr>
          <p:cNvPr id="7175" name="TextBox 3"/>
          <p:cNvSpPr txBox="1">
            <a:spLocks noChangeArrowheads="1"/>
          </p:cNvSpPr>
          <p:nvPr/>
        </p:nvSpPr>
        <p:spPr bwMode="auto">
          <a:xfrm>
            <a:off x="557213" y="2201562"/>
            <a:ext cx="2538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 dirty="0" err="1">
                <a:solidFill>
                  <a:srgbClr val="929292"/>
                </a:solidFill>
              </a:rPr>
              <a:t>다른사람이</a:t>
            </a:r>
            <a:r>
              <a:rPr kumimoji="0" lang="ko-KR" altLang="en-US" sz="1200" dirty="0">
                <a:solidFill>
                  <a:srgbClr val="929292"/>
                </a:solidFill>
              </a:rPr>
              <a:t> 읽지 못하도록 </a:t>
            </a:r>
            <a:r>
              <a:rPr kumimoji="0" lang="ko-KR" altLang="en-US" sz="1200" dirty="0" err="1">
                <a:solidFill>
                  <a:srgbClr val="929292"/>
                </a:solidFill>
              </a:rPr>
              <a:t>비밀성</a:t>
            </a:r>
            <a:r>
              <a:rPr kumimoji="0" lang="ko-KR" altLang="en-US" sz="1200" dirty="0">
                <a:solidFill>
                  <a:srgbClr val="929292"/>
                </a:solidFill>
              </a:rPr>
              <a:t> 유지</a:t>
            </a:r>
          </a:p>
        </p:txBody>
      </p:sp>
      <p:sp>
        <p:nvSpPr>
          <p:cNvPr id="7176" name="TextBox 45"/>
          <p:cNvSpPr txBox="1">
            <a:spLocks noChangeArrowheads="1"/>
          </p:cNvSpPr>
          <p:nvPr/>
        </p:nvSpPr>
        <p:spPr bwMode="auto">
          <a:xfrm>
            <a:off x="620713" y="3589209"/>
            <a:ext cx="2538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 dirty="0" err="1">
                <a:solidFill>
                  <a:srgbClr val="929292"/>
                </a:solidFill>
              </a:rPr>
              <a:t>허가받은</a:t>
            </a:r>
            <a:r>
              <a:rPr kumimoji="0" lang="ko-KR" altLang="en-US" sz="1200" dirty="0">
                <a:solidFill>
                  <a:srgbClr val="929292"/>
                </a:solidFill>
              </a:rPr>
              <a:t> 사용자가 접근했는지</a:t>
            </a:r>
          </a:p>
        </p:txBody>
      </p:sp>
      <p:sp>
        <p:nvSpPr>
          <p:cNvPr id="7177" name="TextBox 46"/>
          <p:cNvSpPr txBox="1">
            <a:spLocks noChangeArrowheads="1"/>
          </p:cNvSpPr>
          <p:nvPr/>
        </p:nvSpPr>
        <p:spPr bwMode="auto">
          <a:xfrm>
            <a:off x="601663" y="4930646"/>
            <a:ext cx="2538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 dirty="0">
                <a:solidFill>
                  <a:srgbClr val="929292"/>
                </a:solidFill>
              </a:rPr>
              <a:t>받았는데 안받았다고 </a:t>
            </a:r>
            <a:r>
              <a:rPr kumimoji="0" lang="ko-KR" altLang="en-US" sz="1200" dirty="0" err="1">
                <a:solidFill>
                  <a:srgbClr val="929292"/>
                </a:solidFill>
              </a:rPr>
              <a:t>하는건</a:t>
            </a:r>
            <a:r>
              <a:rPr kumimoji="0" lang="ko-KR" altLang="en-US" sz="1200" dirty="0">
                <a:solidFill>
                  <a:srgbClr val="929292"/>
                </a:solidFill>
              </a:rPr>
              <a:t> 아닌지</a:t>
            </a:r>
          </a:p>
        </p:txBody>
      </p:sp>
      <p:sp>
        <p:nvSpPr>
          <p:cNvPr id="7178" name="TextBox 47"/>
          <p:cNvSpPr txBox="1">
            <a:spLocks noChangeArrowheads="1"/>
          </p:cNvSpPr>
          <p:nvPr/>
        </p:nvSpPr>
        <p:spPr bwMode="auto">
          <a:xfrm>
            <a:off x="4033838" y="2242365"/>
            <a:ext cx="2538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 dirty="0">
                <a:solidFill>
                  <a:srgbClr val="929292"/>
                </a:solidFill>
              </a:rPr>
              <a:t>내용이 바뀌지 않았는지</a:t>
            </a:r>
          </a:p>
        </p:txBody>
      </p:sp>
      <p:sp>
        <p:nvSpPr>
          <p:cNvPr id="7179" name="TextBox 48"/>
          <p:cNvSpPr txBox="1">
            <a:spLocks noChangeArrowheads="1"/>
          </p:cNvSpPr>
          <p:nvPr/>
        </p:nvSpPr>
        <p:spPr bwMode="auto">
          <a:xfrm>
            <a:off x="4033838" y="3604140"/>
            <a:ext cx="2538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 dirty="0" err="1">
                <a:solidFill>
                  <a:srgbClr val="929292"/>
                </a:solidFill>
              </a:rPr>
              <a:t>접근할수</a:t>
            </a:r>
            <a:r>
              <a:rPr kumimoji="0" lang="ko-KR" altLang="en-US" sz="1200" dirty="0">
                <a:solidFill>
                  <a:srgbClr val="929292"/>
                </a:solidFill>
              </a:rPr>
              <a:t> 있는 권한대로 접근가능한지</a:t>
            </a:r>
          </a:p>
        </p:txBody>
      </p:sp>
      <p:sp>
        <p:nvSpPr>
          <p:cNvPr id="7180" name="TextBox 1"/>
          <p:cNvSpPr txBox="1">
            <a:spLocks noChangeArrowheads="1"/>
          </p:cNvSpPr>
          <p:nvPr/>
        </p:nvSpPr>
        <p:spPr bwMode="auto">
          <a:xfrm>
            <a:off x="608013" y="1639888"/>
            <a:ext cx="815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3600">
                <a:solidFill>
                  <a:srgbClr val="00B050"/>
                </a:solidFill>
                <a:latin typeface="나눔고딕 ExtraBold" charset="-127"/>
                <a:ea typeface="나눔고딕 ExtraBold" charset="-127"/>
              </a:rPr>
              <a:t>01</a:t>
            </a:r>
            <a:endParaRPr kumimoji="0" lang="ko-KR" altLang="en-US" sz="3600">
              <a:solidFill>
                <a:srgbClr val="00B050"/>
              </a:solidFill>
              <a:latin typeface="나눔고딕 ExtraBold" charset="-127"/>
              <a:ea typeface="나눔고딕 ExtraBold" charset="-127"/>
            </a:endParaRPr>
          </a:p>
        </p:txBody>
      </p:sp>
      <p:sp>
        <p:nvSpPr>
          <p:cNvPr id="7181" name="TextBox 20"/>
          <p:cNvSpPr txBox="1">
            <a:spLocks noChangeArrowheads="1"/>
          </p:cNvSpPr>
          <p:nvPr/>
        </p:nvSpPr>
        <p:spPr bwMode="auto">
          <a:xfrm>
            <a:off x="4119563" y="1665288"/>
            <a:ext cx="815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3600">
                <a:solidFill>
                  <a:srgbClr val="00B050"/>
                </a:solidFill>
                <a:latin typeface="나눔고딕 ExtraBold" charset="-127"/>
                <a:ea typeface="나눔고딕 ExtraBold" charset="-127"/>
              </a:rPr>
              <a:t>02</a:t>
            </a:r>
            <a:endParaRPr kumimoji="0" lang="ko-KR" altLang="en-US" sz="3600">
              <a:solidFill>
                <a:srgbClr val="00B050"/>
              </a:solidFill>
              <a:latin typeface="나눔고딕 ExtraBold" charset="-127"/>
              <a:ea typeface="나눔고딕 ExtraBold" charset="-127"/>
            </a:endParaRPr>
          </a:p>
        </p:txBody>
      </p:sp>
      <p:sp>
        <p:nvSpPr>
          <p:cNvPr id="7182" name="TextBox 21"/>
          <p:cNvSpPr txBox="1">
            <a:spLocks noChangeArrowheads="1"/>
          </p:cNvSpPr>
          <p:nvPr/>
        </p:nvSpPr>
        <p:spPr bwMode="auto">
          <a:xfrm>
            <a:off x="614363" y="3024188"/>
            <a:ext cx="817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3600">
                <a:solidFill>
                  <a:srgbClr val="00B050"/>
                </a:solidFill>
                <a:latin typeface="나눔고딕 ExtraBold" charset="-127"/>
                <a:ea typeface="나눔고딕 ExtraBold" charset="-127"/>
              </a:rPr>
              <a:t>03</a:t>
            </a:r>
            <a:endParaRPr kumimoji="0" lang="ko-KR" altLang="en-US" sz="3600">
              <a:solidFill>
                <a:srgbClr val="00B050"/>
              </a:solidFill>
              <a:latin typeface="나눔고딕 ExtraBold" charset="-127"/>
              <a:ea typeface="나눔고딕 ExtraBold" charset="-127"/>
            </a:endParaRPr>
          </a:p>
        </p:txBody>
      </p:sp>
      <p:sp>
        <p:nvSpPr>
          <p:cNvPr id="7183" name="TextBox 22"/>
          <p:cNvSpPr txBox="1">
            <a:spLocks noChangeArrowheads="1"/>
          </p:cNvSpPr>
          <p:nvPr/>
        </p:nvSpPr>
        <p:spPr bwMode="auto">
          <a:xfrm>
            <a:off x="4033838" y="3024188"/>
            <a:ext cx="815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3600">
                <a:solidFill>
                  <a:srgbClr val="00B050"/>
                </a:solidFill>
                <a:latin typeface="나눔고딕 ExtraBold" charset="-127"/>
                <a:ea typeface="나눔고딕 ExtraBold" charset="-127"/>
              </a:rPr>
              <a:t>04</a:t>
            </a:r>
            <a:endParaRPr kumimoji="0" lang="ko-KR" altLang="en-US" sz="3600">
              <a:solidFill>
                <a:srgbClr val="00B050"/>
              </a:solidFill>
              <a:latin typeface="나눔고딕 ExtraBold" charset="-127"/>
              <a:ea typeface="나눔고딕 ExtraBold" charset="-127"/>
            </a:endParaRPr>
          </a:p>
        </p:txBody>
      </p:sp>
      <p:sp>
        <p:nvSpPr>
          <p:cNvPr id="7184" name="TextBox 23"/>
          <p:cNvSpPr txBox="1">
            <a:spLocks noChangeArrowheads="1"/>
          </p:cNvSpPr>
          <p:nvPr/>
        </p:nvSpPr>
        <p:spPr bwMode="auto">
          <a:xfrm>
            <a:off x="544513" y="4343400"/>
            <a:ext cx="815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3600">
                <a:solidFill>
                  <a:srgbClr val="00B050"/>
                </a:solidFill>
                <a:latin typeface="나눔고딕 ExtraBold" charset="-127"/>
                <a:ea typeface="나눔고딕 ExtraBold" charset="-127"/>
              </a:rPr>
              <a:t>05</a:t>
            </a:r>
            <a:endParaRPr kumimoji="0" lang="ko-KR" altLang="en-US" sz="3600">
              <a:solidFill>
                <a:srgbClr val="00B050"/>
              </a:solidFill>
              <a:latin typeface="나눔고딕 ExtraBold" charset="-127"/>
              <a:ea typeface="나눔고딕 ExtraBold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20713" y="6393696"/>
            <a:ext cx="9293225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54475" y="669925"/>
            <a:ext cx="36147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spc="-150" dirty="0">
                <a:solidFill>
                  <a:srgbClr val="445566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정보보호 목적</a:t>
            </a:r>
          </a:p>
        </p:txBody>
      </p:sp>
      <p:sp>
        <p:nvSpPr>
          <p:cNvPr id="28" name="자유형 27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9892030" y="117137"/>
            <a:ext cx="904844" cy="1039860"/>
            <a:chOff x="279400" y="-1624013"/>
            <a:chExt cx="1398587" cy="1624013"/>
          </a:xfrm>
          <a:solidFill>
            <a:srgbClr val="00B050"/>
          </a:solidFill>
        </p:grpSpPr>
        <p:sp>
          <p:nvSpPr>
            <p:cNvPr id="30" name="Freeform 49"/>
            <p:cNvSpPr>
              <a:spLocks/>
            </p:cNvSpPr>
            <p:nvPr/>
          </p:nvSpPr>
          <p:spPr bwMode="auto">
            <a:xfrm>
              <a:off x="279400" y="-646113"/>
              <a:ext cx="1398587" cy="646113"/>
            </a:xfrm>
            <a:custGeom>
              <a:avLst/>
              <a:gdLst>
                <a:gd name="T0" fmla="*/ 4488 w 5289"/>
                <a:gd name="T1" fmla="*/ 453 h 2445"/>
                <a:gd name="T2" fmla="*/ 4079 w 5289"/>
                <a:gd name="T3" fmla="*/ 273 h 2445"/>
                <a:gd name="T4" fmla="*/ 3723 w 5289"/>
                <a:gd name="T5" fmla="*/ 91 h 2445"/>
                <a:gd name="T6" fmla="*/ 3572 w 5289"/>
                <a:gd name="T7" fmla="*/ 0 h 2445"/>
                <a:gd name="T8" fmla="*/ 3006 w 5289"/>
                <a:gd name="T9" fmla="*/ 1790 h 2445"/>
                <a:gd name="T10" fmla="*/ 2828 w 5289"/>
                <a:gd name="T11" fmla="*/ 1092 h 2445"/>
                <a:gd name="T12" fmla="*/ 2952 w 5289"/>
                <a:gd name="T13" fmla="*/ 869 h 2445"/>
                <a:gd name="T14" fmla="*/ 2997 w 5289"/>
                <a:gd name="T15" fmla="*/ 700 h 2445"/>
                <a:gd name="T16" fmla="*/ 2983 w 5289"/>
                <a:gd name="T17" fmla="*/ 579 h 2445"/>
                <a:gd name="T18" fmla="*/ 2927 w 5289"/>
                <a:gd name="T19" fmla="*/ 496 h 2445"/>
                <a:gd name="T20" fmla="*/ 2846 w 5289"/>
                <a:gd name="T21" fmla="*/ 446 h 2445"/>
                <a:gd name="T22" fmla="*/ 2739 w 5289"/>
                <a:gd name="T23" fmla="*/ 415 h 2445"/>
                <a:gd name="T24" fmla="*/ 2648 w 5289"/>
                <a:gd name="T25" fmla="*/ 407 h 2445"/>
                <a:gd name="T26" fmla="*/ 2647 w 5289"/>
                <a:gd name="T27" fmla="*/ 407 h 2445"/>
                <a:gd name="T28" fmla="*/ 2645 w 5289"/>
                <a:gd name="T29" fmla="*/ 407 h 2445"/>
                <a:gd name="T30" fmla="*/ 2642 w 5289"/>
                <a:gd name="T31" fmla="*/ 407 h 2445"/>
                <a:gd name="T32" fmla="*/ 2552 w 5289"/>
                <a:gd name="T33" fmla="*/ 415 h 2445"/>
                <a:gd name="T34" fmla="*/ 2445 w 5289"/>
                <a:gd name="T35" fmla="*/ 446 h 2445"/>
                <a:gd name="T36" fmla="*/ 2364 w 5289"/>
                <a:gd name="T37" fmla="*/ 496 h 2445"/>
                <a:gd name="T38" fmla="*/ 2308 w 5289"/>
                <a:gd name="T39" fmla="*/ 579 h 2445"/>
                <a:gd name="T40" fmla="*/ 2294 w 5289"/>
                <a:gd name="T41" fmla="*/ 700 h 2445"/>
                <a:gd name="T42" fmla="*/ 2339 w 5289"/>
                <a:gd name="T43" fmla="*/ 869 h 2445"/>
                <a:gd name="T44" fmla="*/ 2463 w 5289"/>
                <a:gd name="T45" fmla="*/ 1092 h 2445"/>
                <a:gd name="T46" fmla="*/ 2285 w 5289"/>
                <a:gd name="T47" fmla="*/ 1790 h 2445"/>
                <a:gd name="T48" fmla="*/ 1718 w 5289"/>
                <a:gd name="T49" fmla="*/ 0 h 2445"/>
                <a:gd name="T50" fmla="*/ 1567 w 5289"/>
                <a:gd name="T51" fmla="*/ 91 h 2445"/>
                <a:gd name="T52" fmla="*/ 1212 w 5289"/>
                <a:gd name="T53" fmla="*/ 273 h 2445"/>
                <a:gd name="T54" fmla="*/ 803 w 5289"/>
                <a:gd name="T55" fmla="*/ 453 h 2445"/>
                <a:gd name="T56" fmla="*/ 619 w 5289"/>
                <a:gd name="T57" fmla="*/ 525 h 2445"/>
                <a:gd name="T58" fmla="*/ 402 w 5289"/>
                <a:gd name="T59" fmla="*/ 645 h 2445"/>
                <a:gd name="T60" fmla="*/ 243 w 5289"/>
                <a:gd name="T61" fmla="*/ 800 h 2445"/>
                <a:gd name="T62" fmla="*/ 133 w 5289"/>
                <a:gd name="T63" fmla="*/ 990 h 2445"/>
                <a:gd name="T64" fmla="*/ 65 w 5289"/>
                <a:gd name="T65" fmla="*/ 1217 h 2445"/>
                <a:gd name="T66" fmla="*/ 27 w 5289"/>
                <a:gd name="T67" fmla="*/ 1485 h 2445"/>
                <a:gd name="T68" fmla="*/ 7 w 5289"/>
                <a:gd name="T69" fmla="*/ 1877 h 2445"/>
                <a:gd name="T70" fmla="*/ 0 w 5289"/>
                <a:gd name="T71" fmla="*/ 2445 h 2445"/>
                <a:gd name="T72" fmla="*/ 2648 w 5289"/>
                <a:gd name="T73" fmla="*/ 2445 h 2445"/>
                <a:gd name="T74" fmla="*/ 5287 w 5289"/>
                <a:gd name="T75" fmla="*/ 2242 h 2445"/>
                <a:gd name="T76" fmla="*/ 5273 w 5289"/>
                <a:gd name="T77" fmla="*/ 1633 h 2445"/>
                <a:gd name="T78" fmla="*/ 5246 w 5289"/>
                <a:gd name="T79" fmla="*/ 1345 h 2445"/>
                <a:gd name="T80" fmla="*/ 5194 w 5289"/>
                <a:gd name="T81" fmla="*/ 1098 h 2445"/>
                <a:gd name="T82" fmla="*/ 5106 w 5289"/>
                <a:gd name="T83" fmla="*/ 890 h 2445"/>
                <a:gd name="T84" fmla="*/ 4975 w 5289"/>
                <a:gd name="T85" fmla="*/ 718 h 2445"/>
                <a:gd name="T86" fmla="*/ 4788 w 5289"/>
                <a:gd name="T87" fmla="*/ 581 h 2445"/>
                <a:gd name="T88" fmla="*/ 4606 w 5289"/>
                <a:gd name="T89" fmla="*/ 499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89" h="2445">
                  <a:moveTo>
                    <a:pt x="4606" y="499"/>
                  </a:moveTo>
                  <a:lnTo>
                    <a:pt x="4488" y="453"/>
                  </a:lnTo>
                  <a:lnTo>
                    <a:pt x="4270" y="362"/>
                  </a:lnTo>
                  <a:lnTo>
                    <a:pt x="4079" y="273"/>
                  </a:lnTo>
                  <a:lnTo>
                    <a:pt x="3916" y="193"/>
                  </a:lnTo>
                  <a:lnTo>
                    <a:pt x="3723" y="91"/>
                  </a:lnTo>
                  <a:lnTo>
                    <a:pt x="3584" y="8"/>
                  </a:lnTo>
                  <a:lnTo>
                    <a:pt x="3572" y="0"/>
                  </a:lnTo>
                  <a:lnTo>
                    <a:pt x="3073" y="1577"/>
                  </a:lnTo>
                  <a:lnTo>
                    <a:pt x="3006" y="1790"/>
                  </a:lnTo>
                  <a:lnTo>
                    <a:pt x="2782" y="1157"/>
                  </a:lnTo>
                  <a:lnTo>
                    <a:pt x="2828" y="1092"/>
                  </a:lnTo>
                  <a:lnTo>
                    <a:pt x="2901" y="974"/>
                  </a:lnTo>
                  <a:lnTo>
                    <a:pt x="2952" y="869"/>
                  </a:lnTo>
                  <a:lnTo>
                    <a:pt x="2983" y="779"/>
                  </a:lnTo>
                  <a:lnTo>
                    <a:pt x="2997" y="700"/>
                  </a:lnTo>
                  <a:lnTo>
                    <a:pt x="2996" y="634"/>
                  </a:lnTo>
                  <a:lnTo>
                    <a:pt x="2983" y="579"/>
                  </a:lnTo>
                  <a:lnTo>
                    <a:pt x="2959" y="534"/>
                  </a:lnTo>
                  <a:lnTo>
                    <a:pt x="2927" y="496"/>
                  </a:lnTo>
                  <a:lnTo>
                    <a:pt x="2889" y="467"/>
                  </a:lnTo>
                  <a:lnTo>
                    <a:pt x="2846" y="446"/>
                  </a:lnTo>
                  <a:lnTo>
                    <a:pt x="2803" y="430"/>
                  </a:lnTo>
                  <a:lnTo>
                    <a:pt x="2739" y="415"/>
                  </a:lnTo>
                  <a:lnTo>
                    <a:pt x="2670" y="407"/>
                  </a:lnTo>
                  <a:lnTo>
                    <a:pt x="2648" y="407"/>
                  </a:lnTo>
                  <a:lnTo>
                    <a:pt x="2648" y="407"/>
                  </a:lnTo>
                  <a:lnTo>
                    <a:pt x="2647" y="407"/>
                  </a:lnTo>
                  <a:lnTo>
                    <a:pt x="2646" y="407"/>
                  </a:lnTo>
                  <a:lnTo>
                    <a:pt x="2645" y="407"/>
                  </a:lnTo>
                  <a:lnTo>
                    <a:pt x="2642" y="407"/>
                  </a:lnTo>
                  <a:lnTo>
                    <a:pt x="2642" y="407"/>
                  </a:lnTo>
                  <a:lnTo>
                    <a:pt x="2621" y="407"/>
                  </a:lnTo>
                  <a:lnTo>
                    <a:pt x="2552" y="415"/>
                  </a:lnTo>
                  <a:lnTo>
                    <a:pt x="2488" y="430"/>
                  </a:lnTo>
                  <a:lnTo>
                    <a:pt x="2445" y="446"/>
                  </a:lnTo>
                  <a:lnTo>
                    <a:pt x="2402" y="467"/>
                  </a:lnTo>
                  <a:lnTo>
                    <a:pt x="2364" y="496"/>
                  </a:lnTo>
                  <a:lnTo>
                    <a:pt x="2332" y="534"/>
                  </a:lnTo>
                  <a:lnTo>
                    <a:pt x="2308" y="579"/>
                  </a:lnTo>
                  <a:lnTo>
                    <a:pt x="2294" y="634"/>
                  </a:lnTo>
                  <a:lnTo>
                    <a:pt x="2294" y="700"/>
                  </a:lnTo>
                  <a:lnTo>
                    <a:pt x="2308" y="779"/>
                  </a:lnTo>
                  <a:lnTo>
                    <a:pt x="2339" y="869"/>
                  </a:lnTo>
                  <a:lnTo>
                    <a:pt x="2390" y="974"/>
                  </a:lnTo>
                  <a:lnTo>
                    <a:pt x="2463" y="1092"/>
                  </a:lnTo>
                  <a:lnTo>
                    <a:pt x="2509" y="1157"/>
                  </a:lnTo>
                  <a:lnTo>
                    <a:pt x="2285" y="1790"/>
                  </a:lnTo>
                  <a:lnTo>
                    <a:pt x="2218" y="1577"/>
                  </a:lnTo>
                  <a:lnTo>
                    <a:pt x="1718" y="0"/>
                  </a:lnTo>
                  <a:lnTo>
                    <a:pt x="1706" y="8"/>
                  </a:lnTo>
                  <a:lnTo>
                    <a:pt x="1567" y="91"/>
                  </a:lnTo>
                  <a:lnTo>
                    <a:pt x="1375" y="193"/>
                  </a:lnTo>
                  <a:lnTo>
                    <a:pt x="1212" y="273"/>
                  </a:lnTo>
                  <a:lnTo>
                    <a:pt x="1021" y="362"/>
                  </a:lnTo>
                  <a:lnTo>
                    <a:pt x="803" y="453"/>
                  </a:lnTo>
                  <a:lnTo>
                    <a:pt x="684" y="499"/>
                  </a:lnTo>
                  <a:lnTo>
                    <a:pt x="619" y="525"/>
                  </a:lnTo>
                  <a:lnTo>
                    <a:pt x="502" y="581"/>
                  </a:lnTo>
                  <a:lnTo>
                    <a:pt x="402" y="645"/>
                  </a:lnTo>
                  <a:lnTo>
                    <a:pt x="315" y="718"/>
                  </a:lnTo>
                  <a:lnTo>
                    <a:pt x="243" y="800"/>
                  </a:lnTo>
                  <a:lnTo>
                    <a:pt x="183" y="890"/>
                  </a:lnTo>
                  <a:lnTo>
                    <a:pt x="133" y="990"/>
                  </a:lnTo>
                  <a:lnTo>
                    <a:pt x="95" y="1098"/>
                  </a:lnTo>
                  <a:lnTo>
                    <a:pt x="65" y="1217"/>
                  </a:lnTo>
                  <a:lnTo>
                    <a:pt x="43" y="1345"/>
                  </a:lnTo>
                  <a:lnTo>
                    <a:pt x="27" y="1485"/>
                  </a:lnTo>
                  <a:lnTo>
                    <a:pt x="16" y="1633"/>
                  </a:lnTo>
                  <a:lnTo>
                    <a:pt x="7" y="1877"/>
                  </a:lnTo>
                  <a:lnTo>
                    <a:pt x="2" y="2242"/>
                  </a:lnTo>
                  <a:lnTo>
                    <a:pt x="0" y="2445"/>
                  </a:lnTo>
                  <a:lnTo>
                    <a:pt x="2641" y="2445"/>
                  </a:lnTo>
                  <a:lnTo>
                    <a:pt x="2648" y="2445"/>
                  </a:lnTo>
                  <a:lnTo>
                    <a:pt x="5289" y="2445"/>
                  </a:lnTo>
                  <a:lnTo>
                    <a:pt x="5287" y="2242"/>
                  </a:lnTo>
                  <a:lnTo>
                    <a:pt x="5282" y="1877"/>
                  </a:lnTo>
                  <a:lnTo>
                    <a:pt x="5273" y="1633"/>
                  </a:lnTo>
                  <a:lnTo>
                    <a:pt x="5262" y="1485"/>
                  </a:lnTo>
                  <a:lnTo>
                    <a:pt x="5246" y="1345"/>
                  </a:lnTo>
                  <a:lnTo>
                    <a:pt x="5224" y="1217"/>
                  </a:lnTo>
                  <a:lnTo>
                    <a:pt x="5194" y="1098"/>
                  </a:lnTo>
                  <a:lnTo>
                    <a:pt x="5155" y="990"/>
                  </a:lnTo>
                  <a:lnTo>
                    <a:pt x="5106" y="890"/>
                  </a:lnTo>
                  <a:lnTo>
                    <a:pt x="5046" y="800"/>
                  </a:lnTo>
                  <a:lnTo>
                    <a:pt x="4975" y="718"/>
                  </a:lnTo>
                  <a:lnTo>
                    <a:pt x="4888" y="645"/>
                  </a:lnTo>
                  <a:lnTo>
                    <a:pt x="4788" y="581"/>
                  </a:lnTo>
                  <a:lnTo>
                    <a:pt x="4671" y="525"/>
                  </a:lnTo>
                  <a:lnTo>
                    <a:pt x="4606" y="4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auto">
            <a:xfrm>
              <a:off x="704850" y="-1371600"/>
              <a:ext cx="538162" cy="539750"/>
            </a:xfrm>
            <a:custGeom>
              <a:avLst/>
              <a:gdLst>
                <a:gd name="T0" fmla="*/ 1347 w 2039"/>
                <a:gd name="T1" fmla="*/ 54 h 2039"/>
                <a:gd name="T2" fmla="*/ 1245 w 2039"/>
                <a:gd name="T3" fmla="*/ 25 h 2039"/>
                <a:gd name="T4" fmla="*/ 1108 w 2039"/>
                <a:gd name="T5" fmla="*/ 4 h 2039"/>
                <a:gd name="T6" fmla="*/ 968 w 2039"/>
                <a:gd name="T7" fmla="*/ 1 h 2039"/>
                <a:gd name="T8" fmla="*/ 830 w 2039"/>
                <a:gd name="T9" fmla="*/ 17 h 2039"/>
                <a:gd name="T10" fmla="*/ 694 w 2039"/>
                <a:gd name="T11" fmla="*/ 53 h 2039"/>
                <a:gd name="T12" fmla="*/ 562 w 2039"/>
                <a:gd name="T13" fmla="*/ 108 h 2039"/>
                <a:gd name="T14" fmla="*/ 439 w 2039"/>
                <a:gd name="T15" fmla="*/ 181 h 2039"/>
                <a:gd name="T16" fmla="*/ 324 w 2039"/>
                <a:gd name="T17" fmla="*/ 272 h 2039"/>
                <a:gd name="T18" fmla="*/ 261 w 2039"/>
                <a:gd name="T19" fmla="*/ 337 h 2039"/>
                <a:gd name="T20" fmla="*/ 140 w 2039"/>
                <a:gd name="T21" fmla="*/ 501 h 2039"/>
                <a:gd name="T22" fmla="*/ 56 w 2039"/>
                <a:gd name="T23" fmla="*/ 682 h 2039"/>
                <a:gd name="T24" fmla="*/ 9 w 2039"/>
                <a:gd name="T25" fmla="*/ 874 h 2039"/>
                <a:gd name="T26" fmla="*/ 0 w 2039"/>
                <a:gd name="T27" fmla="*/ 1069 h 2039"/>
                <a:gd name="T28" fmla="*/ 28 w 2039"/>
                <a:gd name="T29" fmla="*/ 1264 h 2039"/>
                <a:gd name="T30" fmla="*/ 93 w 2039"/>
                <a:gd name="T31" fmla="*/ 1450 h 2039"/>
                <a:gd name="T32" fmla="*/ 196 w 2039"/>
                <a:gd name="T33" fmla="*/ 1623 h 2039"/>
                <a:gd name="T34" fmla="*/ 297 w 2039"/>
                <a:gd name="T35" fmla="*/ 1742 h 2039"/>
                <a:gd name="T36" fmla="*/ 416 w 2039"/>
                <a:gd name="T37" fmla="*/ 1843 h 2039"/>
                <a:gd name="T38" fmla="*/ 590 w 2039"/>
                <a:gd name="T39" fmla="*/ 1946 h 2039"/>
                <a:gd name="T40" fmla="*/ 776 w 2039"/>
                <a:gd name="T41" fmla="*/ 2011 h 2039"/>
                <a:gd name="T42" fmla="*/ 970 w 2039"/>
                <a:gd name="T43" fmla="*/ 2039 h 2039"/>
                <a:gd name="T44" fmla="*/ 1165 w 2039"/>
                <a:gd name="T45" fmla="*/ 2030 h 2039"/>
                <a:gd name="T46" fmla="*/ 1357 w 2039"/>
                <a:gd name="T47" fmla="*/ 1983 h 2039"/>
                <a:gd name="T48" fmla="*/ 1538 w 2039"/>
                <a:gd name="T49" fmla="*/ 1900 h 2039"/>
                <a:gd name="T50" fmla="*/ 1702 w 2039"/>
                <a:gd name="T51" fmla="*/ 1778 h 2039"/>
                <a:gd name="T52" fmla="*/ 1767 w 2039"/>
                <a:gd name="T53" fmla="*/ 1715 h 2039"/>
                <a:gd name="T54" fmla="*/ 1859 w 2039"/>
                <a:gd name="T55" fmla="*/ 1600 h 2039"/>
                <a:gd name="T56" fmla="*/ 1931 w 2039"/>
                <a:gd name="T57" fmla="*/ 1477 h 2039"/>
                <a:gd name="T58" fmla="*/ 1986 w 2039"/>
                <a:gd name="T59" fmla="*/ 1346 h 2039"/>
                <a:gd name="T60" fmla="*/ 2022 w 2039"/>
                <a:gd name="T61" fmla="*/ 1210 h 2039"/>
                <a:gd name="T62" fmla="*/ 2038 w 2039"/>
                <a:gd name="T63" fmla="*/ 1071 h 2039"/>
                <a:gd name="T64" fmla="*/ 2035 w 2039"/>
                <a:gd name="T65" fmla="*/ 931 h 2039"/>
                <a:gd name="T66" fmla="*/ 2014 w 2039"/>
                <a:gd name="T67" fmla="*/ 794 h 2039"/>
                <a:gd name="T68" fmla="*/ 1985 w 2039"/>
                <a:gd name="T69" fmla="*/ 692 h 2039"/>
                <a:gd name="T70" fmla="*/ 1696 w 2039"/>
                <a:gd name="T71" fmla="*/ 1017 h 2039"/>
                <a:gd name="T72" fmla="*/ 1682 w 2039"/>
                <a:gd name="T73" fmla="*/ 1156 h 2039"/>
                <a:gd name="T74" fmla="*/ 1640 w 2039"/>
                <a:gd name="T75" fmla="*/ 1290 h 2039"/>
                <a:gd name="T76" fmla="*/ 1570 w 2039"/>
                <a:gd name="T77" fmla="*/ 1415 h 2039"/>
                <a:gd name="T78" fmla="*/ 1498 w 2039"/>
                <a:gd name="T79" fmla="*/ 1500 h 2039"/>
                <a:gd name="T80" fmla="*/ 1419 w 2039"/>
                <a:gd name="T81" fmla="*/ 1567 h 2039"/>
                <a:gd name="T82" fmla="*/ 1304 w 2039"/>
                <a:gd name="T83" fmla="*/ 1635 h 2039"/>
                <a:gd name="T84" fmla="*/ 1180 w 2039"/>
                <a:gd name="T85" fmla="*/ 1679 h 2039"/>
                <a:gd name="T86" fmla="*/ 1052 w 2039"/>
                <a:gd name="T87" fmla="*/ 1698 h 2039"/>
                <a:gd name="T88" fmla="*/ 922 w 2039"/>
                <a:gd name="T89" fmla="*/ 1692 h 2039"/>
                <a:gd name="T90" fmla="*/ 794 w 2039"/>
                <a:gd name="T91" fmla="*/ 1661 h 2039"/>
                <a:gd name="T92" fmla="*/ 675 w 2039"/>
                <a:gd name="T93" fmla="*/ 1604 h 2039"/>
                <a:gd name="T94" fmla="*/ 565 w 2039"/>
                <a:gd name="T95" fmla="*/ 1524 h 2039"/>
                <a:gd name="T96" fmla="*/ 515 w 2039"/>
                <a:gd name="T97" fmla="*/ 1474 h 2039"/>
                <a:gd name="T98" fmla="*/ 435 w 2039"/>
                <a:gd name="T99" fmla="*/ 1364 h 2039"/>
                <a:gd name="T100" fmla="*/ 379 w 2039"/>
                <a:gd name="T101" fmla="*/ 1245 h 2039"/>
                <a:gd name="T102" fmla="*/ 348 w 2039"/>
                <a:gd name="T103" fmla="*/ 1117 h 2039"/>
                <a:gd name="T104" fmla="*/ 341 w 2039"/>
                <a:gd name="T105" fmla="*/ 988 h 2039"/>
                <a:gd name="T106" fmla="*/ 361 w 2039"/>
                <a:gd name="T107" fmla="*/ 859 h 2039"/>
                <a:gd name="T108" fmla="*/ 404 w 2039"/>
                <a:gd name="T109" fmla="*/ 735 h 2039"/>
                <a:gd name="T110" fmla="*/ 472 w 2039"/>
                <a:gd name="T111" fmla="*/ 620 h 2039"/>
                <a:gd name="T112" fmla="*/ 540 w 2039"/>
                <a:gd name="T113" fmla="*/ 542 h 2039"/>
                <a:gd name="T114" fmla="*/ 625 w 2039"/>
                <a:gd name="T115" fmla="*/ 469 h 2039"/>
                <a:gd name="T116" fmla="*/ 749 w 2039"/>
                <a:gd name="T117" fmla="*/ 399 h 2039"/>
                <a:gd name="T118" fmla="*/ 884 w 2039"/>
                <a:gd name="T119" fmla="*/ 357 h 2039"/>
                <a:gd name="T120" fmla="*/ 1022 w 2039"/>
                <a:gd name="T121" fmla="*/ 343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39" h="2039">
                  <a:moveTo>
                    <a:pt x="1058" y="345"/>
                  </a:moveTo>
                  <a:lnTo>
                    <a:pt x="1347" y="54"/>
                  </a:lnTo>
                  <a:lnTo>
                    <a:pt x="1314" y="43"/>
                  </a:lnTo>
                  <a:lnTo>
                    <a:pt x="1245" y="25"/>
                  </a:lnTo>
                  <a:lnTo>
                    <a:pt x="1177" y="12"/>
                  </a:lnTo>
                  <a:lnTo>
                    <a:pt x="1108" y="4"/>
                  </a:lnTo>
                  <a:lnTo>
                    <a:pt x="1038" y="0"/>
                  </a:lnTo>
                  <a:lnTo>
                    <a:pt x="968" y="1"/>
                  </a:lnTo>
                  <a:lnTo>
                    <a:pt x="899" y="7"/>
                  </a:lnTo>
                  <a:lnTo>
                    <a:pt x="830" y="17"/>
                  </a:lnTo>
                  <a:lnTo>
                    <a:pt x="761" y="33"/>
                  </a:lnTo>
                  <a:lnTo>
                    <a:pt x="694" y="53"/>
                  </a:lnTo>
                  <a:lnTo>
                    <a:pt x="628" y="78"/>
                  </a:lnTo>
                  <a:lnTo>
                    <a:pt x="562" y="108"/>
                  </a:lnTo>
                  <a:lnTo>
                    <a:pt x="500" y="142"/>
                  </a:lnTo>
                  <a:lnTo>
                    <a:pt x="439" y="181"/>
                  </a:lnTo>
                  <a:lnTo>
                    <a:pt x="381" y="224"/>
                  </a:lnTo>
                  <a:lnTo>
                    <a:pt x="324" y="272"/>
                  </a:lnTo>
                  <a:lnTo>
                    <a:pt x="297" y="300"/>
                  </a:lnTo>
                  <a:lnTo>
                    <a:pt x="261" y="337"/>
                  </a:lnTo>
                  <a:lnTo>
                    <a:pt x="196" y="417"/>
                  </a:lnTo>
                  <a:lnTo>
                    <a:pt x="140" y="501"/>
                  </a:lnTo>
                  <a:lnTo>
                    <a:pt x="93" y="591"/>
                  </a:lnTo>
                  <a:lnTo>
                    <a:pt x="56" y="682"/>
                  </a:lnTo>
                  <a:lnTo>
                    <a:pt x="28" y="778"/>
                  </a:lnTo>
                  <a:lnTo>
                    <a:pt x="9" y="874"/>
                  </a:lnTo>
                  <a:lnTo>
                    <a:pt x="0" y="971"/>
                  </a:lnTo>
                  <a:lnTo>
                    <a:pt x="0" y="1069"/>
                  </a:lnTo>
                  <a:lnTo>
                    <a:pt x="9" y="1167"/>
                  </a:lnTo>
                  <a:lnTo>
                    <a:pt x="28" y="1264"/>
                  </a:lnTo>
                  <a:lnTo>
                    <a:pt x="56" y="1358"/>
                  </a:lnTo>
                  <a:lnTo>
                    <a:pt x="93" y="1450"/>
                  </a:lnTo>
                  <a:lnTo>
                    <a:pt x="140" y="1539"/>
                  </a:lnTo>
                  <a:lnTo>
                    <a:pt x="196" y="1623"/>
                  </a:lnTo>
                  <a:lnTo>
                    <a:pt x="261" y="1704"/>
                  </a:lnTo>
                  <a:lnTo>
                    <a:pt x="297" y="1742"/>
                  </a:lnTo>
                  <a:lnTo>
                    <a:pt x="335" y="1778"/>
                  </a:lnTo>
                  <a:lnTo>
                    <a:pt x="416" y="1843"/>
                  </a:lnTo>
                  <a:lnTo>
                    <a:pt x="500" y="1900"/>
                  </a:lnTo>
                  <a:lnTo>
                    <a:pt x="590" y="1946"/>
                  </a:lnTo>
                  <a:lnTo>
                    <a:pt x="681" y="1983"/>
                  </a:lnTo>
                  <a:lnTo>
                    <a:pt x="776" y="2011"/>
                  </a:lnTo>
                  <a:lnTo>
                    <a:pt x="873" y="2030"/>
                  </a:lnTo>
                  <a:lnTo>
                    <a:pt x="970" y="2039"/>
                  </a:lnTo>
                  <a:lnTo>
                    <a:pt x="1068" y="2039"/>
                  </a:lnTo>
                  <a:lnTo>
                    <a:pt x="1165" y="2030"/>
                  </a:lnTo>
                  <a:lnTo>
                    <a:pt x="1261" y="2011"/>
                  </a:lnTo>
                  <a:lnTo>
                    <a:pt x="1357" y="1983"/>
                  </a:lnTo>
                  <a:lnTo>
                    <a:pt x="1448" y="1946"/>
                  </a:lnTo>
                  <a:lnTo>
                    <a:pt x="1538" y="1900"/>
                  </a:lnTo>
                  <a:lnTo>
                    <a:pt x="1622" y="1843"/>
                  </a:lnTo>
                  <a:lnTo>
                    <a:pt x="1702" y="1778"/>
                  </a:lnTo>
                  <a:lnTo>
                    <a:pt x="1741" y="1742"/>
                  </a:lnTo>
                  <a:lnTo>
                    <a:pt x="1767" y="1715"/>
                  </a:lnTo>
                  <a:lnTo>
                    <a:pt x="1815" y="1658"/>
                  </a:lnTo>
                  <a:lnTo>
                    <a:pt x="1859" y="1600"/>
                  </a:lnTo>
                  <a:lnTo>
                    <a:pt x="1897" y="1539"/>
                  </a:lnTo>
                  <a:lnTo>
                    <a:pt x="1931" y="1477"/>
                  </a:lnTo>
                  <a:lnTo>
                    <a:pt x="1962" y="1411"/>
                  </a:lnTo>
                  <a:lnTo>
                    <a:pt x="1986" y="1346"/>
                  </a:lnTo>
                  <a:lnTo>
                    <a:pt x="2006" y="1278"/>
                  </a:lnTo>
                  <a:lnTo>
                    <a:pt x="2022" y="1210"/>
                  </a:lnTo>
                  <a:lnTo>
                    <a:pt x="2032" y="1141"/>
                  </a:lnTo>
                  <a:lnTo>
                    <a:pt x="2038" y="1071"/>
                  </a:lnTo>
                  <a:lnTo>
                    <a:pt x="2039" y="1002"/>
                  </a:lnTo>
                  <a:lnTo>
                    <a:pt x="2035" y="931"/>
                  </a:lnTo>
                  <a:lnTo>
                    <a:pt x="2027" y="862"/>
                  </a:lnTo>
                  <a:lnTo>
                    <a:pt x="2014" y="794"/>
                  </a:lnTo>
                  <a:lnTo>
                    <a:pt x="1996" y="725"/>
                  </a:lnTo>
                  <a:lnTo>
                    <a:pt x="1985" y="692"/>
                  </a:lnTo>
                  <a:lnTo>
                    <a:pt x="1695" y="983"/>
                  </a:lnTo>
                  <a:lnTo>
                    <a:pt x="1696" y="1017"/>
                  </a:lnTo>
                  <a:lnTo>
                    <a:pt x="1693" y="1087"/>
                  </a:lnTo>
                  <a:lnTo>
                    <a:pt x="1682" y="1156"/>
                  </a:lnTo>
                  <a:lnTo>
                    <a:pt x="1665" y="1224"/>
                  </a:lnTo>
                  <a:lnTo>
                    <a:pt x="1640" y="1290"/>
                  </a:lnTo>
                  <a:lnTo>
                    <a:pt x="1609" y="1354"/>
                  </a:lnTo>
                  <a:lnTo>
                    <a:pt x="1570" y="1415"/>
                  </a:lnTo>
                  <a:lnTo>
                    <a:pt x="1524" y="1473"/>
                  </a:lnTo>
                  <a:lnTo>
                    <a:pt x="1498" y="1500"/>
                  </a:lnTo>
                  <a:lnTo>
                    <a:pt x="1472" y="1524"/>
                  </a:lnTo>
                  <a:lnTo>
                    <a:pt x="1419" y="1567"/>
                  </a:lnTo>
                  <a:lnTo>
                    <a:pt x="1363" y="1604"/>
                  </a:lnTo>
                  <a:lnTo>
                    <a:pt x="1304" y="1635"/>
                  </a:lnTo>
                  <a:lnTo>
                    <a:pt x="1243" y="1661"/>
                  </a:lnTo>
                  <a:lnTo>
                    <a:pt x="1180" y="1679"/>
                  </a:lnTo>
                  <a:lnTo>
                    <a:pt x="1116" y="1692"/>
                  </a:lnTo>
                  <a:lnTo>
                    <a:pt x="1052" y="1698"/>
                  </a:lnTo>
                  <a:lnTo>
                    <a:pt x="986" y="1698"/>
                  </a:lnTo>
                  <a:lnTo>
                    <a:pt x="922" y="1692"/>
                  </a:lnTo>
                  <a:lnTo>
                    <a:pt x="858" y="1679"/>
                  </a:lnTo>
                  <a:lnTo>
                    <a:pt x="794" y="1661"/>
                  </a:lnTo>
                  <a:lnTo>
                    <a:pt x="734" y="1635"/>
                  </a:lnTo>
                  <a:lnTo>
                    <a:pt x="675" y="1604"/>
                  </a:lnTo>
                  <a:lnTo>
                    <a:pt x="619" y="1567"/>
                  </a:lnTo>
                  <a:lnTo>
                    <a:pt x="565" y="1524"/>
                  </a:lnTo>
                  <a:lnTo>
                    <a:pt x="540" y="1500"/>
                  </a:lnTo>
                  <a:lnTo>
                    <a:pt x="515" y="1474"/>
                  </a:lnTo>
                  <a:lnTo>
                    <a:pt x="472" y="1420"/>
                  </a:lnTo>
                  <a:lnTo>
                    <a:pt x="435" y="1364"/>
                  </a:lnTo>
                  <a:lnTo>
                    <a:pt x="404" y="1306"/>
                  </a:lnTo>
                  <a:lnTo>
                    <a:pt x="379" y="1245"/>
                  </a:lnTo>
                  <a:lnTo>
                    <a:pt x="361" y="1181"/>
                  </a:lnTo>
                  <a:lnTo>
                    <a:pt x="348" y="1117"/>
                  </a:lnTo>
                  <a:lnTo>
                    <a:pt x="341" y="1053"/>
                  </a:lnTo>
                  <a:lnTo>
                    <a:pt x="341" y="988"/>
                  </a:lnTo>
                  <a:lnTo>
                    <a:pt x="348" y="923"/>
                  </a:lnTo>
                  <a:lnTo>
                    <a:pt x="361" y="859"/>
                  </a:lnTo>
                  <a:lnTo>
                    <a:pt x="379" y="797"/>
                  </a:lnTo>
                  <a:lnTo>
                    <a:pt x="404" y="735"/>
                  </a:lnTo>
                  <a:lnTo>
                    <a:pt x="435" y="676"/>
                  </a:lnTo>
                  <a:lnTo>
                    <a:pt x="472" y="620"/>
                  </a:lnTo>
                  <a:lnTo>
                    <a:pt x="515" y="567"/>
                  </a:lnTo>
                  <a:lnTo>
                    <a:pt x="540" y="542"/>
                  </a:lnTo>
                  <a:lnTo>
                    <a:pt x="566" y="515"/>
                  </a:lnTo>
                  <a:lnTo>
                    <a:pt x="625" y="469"/>
                  </a:lnTo>
                  <a:lnTo>
                    <a:pt x="685" y="430"/>
                  </a:lnTo>
                  <a:lnTo>
                    <a:pt x="749" y="399"/>
                  </a:lnTo>
                  <a:lnTo>
                    <a:pt x="816" y="374"/>
                  </a:lnTo>
                  <a:lnTo>
                    <a:pt x="884" y="357"/>
                  </a:lnTo>
                  <a:lnTo>
                    <a:pt x="952" y="346"/>
                  </a:lnTo>
                  <a:lnTo>
                    <a:pt x="1022" y="343"/>
                  </a:lnTo>
                  <a:lnTo>
                    <a:pt x="1058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>
              <a:off x="519113" y="-1557338"/>
              <a:ext cx="909637" cy="911225"/>
            </a:xfrm>
            <a:custGeom>
              <a:avLst/>
              <a:gdLst>
                <a:gd name="T0" fmla="*/ 3081 w 3440"/>
                <a:gd name="T1" fmla="*/ 2772 h 3440"/>
                <a:gd name="T2" fmla="*/ 3298 w 3440"/>
                <a:gd name="T3" fmla="*/ 2406 h 3440"/>
                <a:gd name="T4" fmla="*/ 3417 w 3440"/>
                <a:gd name="T5" fmla="*/ 2006 h 3440"/>
                <a:gd name="T6" fmla="*/ 3436 w 3440"/>
                <a:gd name="T7" fmla="*/ 1593 h 3440"/>
                <a:gd name="T8" fmla="*/ 3356 w 3440"/>
                <a:gd name="T9" fmla="*/ 1186 h 3440"/>
                <a:gd name="T10" fmla="*/ 3212 w 3440"/>
                <a:gd name="T11" fmla="*/ 866 h 3440"/>
                <a:gd name="T12" fmla="*/ 2993 w 3440"/>
                <a:gd name="T13" fmla="*/ 1287 h 3440"/>
                <a:gd name="T14" fmla="*/ 3058 w 3440"/>
                <a:gd name="T15" fmla="*/ 1585 h 3440"/>
                <a:gd name="T16" fmla="*/ 3054 w 3440"/>
                <a:gd name="T17" fmla="*/ 1889 h 3440"/>
                <a:gd name="T18" fmla="*/ 2982 w 3440"/>
                <a:gd name="T19" fmla="*/ 2188 h 3440"/>
                <a:gd name="T20" fmla="*/ 2841 w 3440"/>
                <a:gd name="T21" fmla="*/ 2465 h 3440"/>
                <a:gd name="T22" fmla="*/ 2671 w 3440"/>
                <a:gd name="T23" fmla="*/ 2673 h 3440"/>
                <a:gd name="T24" fmla="*/ 2403 w 3440"/>
                <a:gd name="T25" fmla="*/ 2881 h 3440"/>
                <a:gd name="T26" fmla="*/ 2040 w 3440"/>
                <a:gd name="T27" fmla="*/ 3028 h 3440"/>
                <a:gd name="T28" fmla="*/ 1655 w 3440"/>
                <a:gd name="T29" fmla="*/ 3066 h 3440"/>
                <a:gd name="T30" fmla="*/ 1274 w 3440"/>
                <a:gd name="T31" fmla="*/ 2992 h 3440"/>
                <a:gd name="T32" fmla="*/ 923 w 3440"/>
                <a:gd name="T33" fmla="*/ 2807 h 3440"/>
                <a:gd name="T34" fmla="*/ 719 w 3440"/>
                <a:gd name="T35" fmla="*/ 2623 h 3440"/>
                <a:gd name="T36" fmla="*/ 497 w 3440"/>
                <a:gd name="T37" fmla="*/ 2287 h 3440"/>
                <a:gd name="T38" fmla="*/ 387 w 3440"/>
                <a:gd name="T39" fmla="*/ 1914 h 3440"/>
                <a:gd name="T40" fmla="*/ 387 w 3440"/>
                <a:gd name="T41" fmla="*/ 1528 h 3440"/>
                <a:gd name="T42" fmla="*/ 497 w 3440"/>
                <a:gd name="T43" fmla="*/ 1154 h 3440"/>
                <a:gd name="T44" fmla="*/ 719 w 3440"/>
                <a:gd name="T45" fmla="*/ 819 h 3440"/>
                <a:gd name="T46" fmla="*/ 889 w 3440"/>
                <a:gd name="T47" fmla="*/ 661 h 3440"/>
                <a:gd name="T48" fmla="*/ 1158 w 3440"/>
                <a:gd name="T49" fmla="*/ 497 h 3440"/>
                <a:gd name="T50" fmla="*/ 1450 w 3440"/>
                <a:gd name="T51" fmla="*/ 402 h 3440"/>
                <a:gd name="T52" fmla="*/ 1754 w 3440"/>
                <a:gd name="T53" fmla="*/ 375 h 3440"/>
                <a:gd name="T54" fmla="*/ 2056 w 3440"/>
                <a:gd name="T55" fmla="*/ 417 h 3440"/>
                <a:gd name="T56" fmla="*/ 2297 w 3440"/>
                <a:gd name="T57" fmla="*/ 505 h 3440"/>
                <a:gd name="T58" fmla="*/ 2385 w 3440"/>
                <a:gd name="T59" fmla="*/ 134 h 3440"/>
                <a:gd name="T60" fmla="*/ 1985 w 3440"/>
                <a:gd name="T61" fmla="*/ 21 h 3440"/>
                <a:gd name="T62" fmla="*/ 1572 w 3440"/>
                <a:gd name="T63" fmla="*/ 6 h 3440"/>
                <a:gd name="T64" fmla="*/ 1165 w 3440"/>
                <a:gd name="T65" fmla="*/ 92 h 3440"/>
                <a:gd name="T66" fmla="*/ 785 w 3440"/>
                <a:gd name="T67" fmla="*/ 275 h 3440"/>
                <a:gd name="T68" fmla="*/ 503 w 3440"/>
                <a:gd name="T69" fmla="*/ 504 h 3440"/>
                <a:gd name="T70" fmla="*/ 236 w 3440"/>
                <a:gd name="T71" fmla="*/ 846 h 3440"/>
                <a:gd name="T72" fmla="*/ 47 w 3440"/>
                <a:gd name="T73" fmla="*/ 1311 h 3440"/>
                <a:gd name="T74" fmla="*/ 0 w 3440"/>
                <a:gd name="T75" fmla="*/ 1803 h 3440"/>
                <a:gd name="T76" fmla="*/ 94 w 3440"/>
                <a:gd name="T77" fmla="*/ 2289 h 3440"/>
                <a:gd name="T78" fmla="*/ 331 w 3440"/>
                <a:gd name="T79" fmla="*/ 2738 h 3440"/>
                <a:gd name="T80" fmla="*/ 566 w 3440"/>
                <a:gd name="T81" fmla="*/ 2999 h 3440"/>
                <a:gd name="T82" fmla="*/ 995 w 3440"/>
                <a:gd name="T83" fmla="*/ 3283 h 3440"/>
                <a:gd name="T84" fmla="*/ 1472 w 3440"/>
                <a:gd name="T85" fmla="*/ 3424 h 3440"/>
                <a:gd name="T86" fmla="*/ 1967 w 3440"/>
                <a:gd name="T87" fmla="*/ 3424 h 3440"/>
                <a:gd name="T88" fmla="*/ 2445 w 3440"/>
                <a:gd name="T89" fmla="*/ 3283 h 3440"/>
                <a:gd name="T90" fmla="*/ 2872 w 3440"/>
                <a:gd name="T91" fmla="*/ 2999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0" h="3440">
                  <a:moveTo>
                    <a:pt x="2936" y="2937"/>
                  </a:moveTo>
                  <a:lnTo>
                    <a:pt x="2988" y="2884"/>
                  </a:lnTo>
                  <a:lnTo>
                    <a:pt x="3081" y="2772"/>
                  </a:lnTo>
                  <a:lnTo>
                    <a:pt x="3165" y="2655"/>
                  </a:lnTo>
                  <a:lnTo>
                    <a:pt x="3237" y="2532"/>
                  </a:lnTo>
                  <a:lnTo>
                    <a:pt x="3298" y="2406"/>
                  </a:lnTo>
                  <a:lnTo>
                    <a:pt x="3349" y="2275"/>
                  </a:lnTo>
                  <a:lnTo>
                    <a:pt x="3389" y="2142"/>
                  </a:lnTo>
                  <a:lnTo>
                    <a:pt x="3417" y="2006"/>
                  </a:lnTo>
                  <a:lnTo>
                    <a:pt x="3434" y="1869"/>
                  </a:lnTo>
                  <a:lnTo>
                    <a:pt x="3440" y="1732"/>
                  </a:lnTo>
                  <a:lnTo>
                    <a:pt x="3436" y="1593"/>
                  </a:lnTo>
                  <a:lnTo>
                    <a:pt x="3420" y="1457"/>
                  </a:lnTo>
                  <a:lnTo>
                    <a:pt x="3393" y="1320"/>
                  </a:lnTo>
                  <a:lnTo>
                    <a:pt x="3356" y="1186"/>
                  </a:lnTo>
                  <a:lnTo>
                    <a:pt x="3306" y="1056"/>
                  </a:lnTo>
                  <a:lnTo>
                    <a:pt x="3246" y="928"/>
                  </a:lnTo>
                  <a:lnTo>
                    <a:pt x="3212" y="866"/>
                  </a:lnTo>
                  <a:lnTo>
                    <a:pt x="2935" y="1143"/>
                  </a:lnTo>
                  <a:lnTo>
                    <a:pt x="2956" y="1190"/>
                  </a:lnTo>
                  <a:lnTo>
                    <a:pt x="2993" y="1287"/>
                  </a:lnTo>
                  <a:lnTo>
                    <a:pt x="3022" y="1384"/>
                  </a:lnTo>
                  <a:lnTo>
                    <a:pt x="3044" y="1485"/>
                  </a:lnTo>
                  <a:lnTo>
                    <a:pt x="3058" y="1585"/>
                  </a:lnTo>
                  <a:lnTo>
                    <a:pt x="3064" y="1687"/>
                  </a:lnTo>
                  <a:lnTo>
                    <a:pt x="3063" y="1789"/>
                  </a:lnTo>
                  <a:lnTo>
                    <a:pt x="3054" y="1889"/>
                  </a:lnTo>
                  <a:lnTo>
                    <a:pt x="3038" y="1991"/>
                  </a:lnTo>
                  <a:lnTo>
                    <a:pt x="3014" y="2089"/>
                  </a:lnTo>
                  <a:lnTo>
                    <a:pt x="2982" y="2188"/>
                  </a:lnTo>
                  <a:lnTo>
                    <a:pt x="2943" y="2283"/>
                  </a:lnTo>
                  <a:lnTo>
                    <a:pt x="2896" y="2376"/>
                  </a:lnTo>
                  <a:lnTo>
                    <a:pt x="2841" y="2465"/>
                  </a:lnTo>
                  <a:lnTo>
                    <a:pt x="2779" y="2551"/>
                  </a:lnTo>
                  <a:lnTo>
                    <a:pt x="2709" y="2634"/>
                  </a:lnTo>
                  <a:lnTo>
                    <a:pt x="2671" y="2673"/>
                  </a:lnTo>
                  <a:lnTo>
                    <a:pt x="2621" y="2721"/>
                  </a:lnTo>
                  <a:lnTo>
                    <a:pt x="2515" y="2807"/>
                  </a:lnTo>
                  <a:lnTo>
                    <a:pt x="2403" y="2881"/>
                  </a:lnTo>
                  <a:lnTo>
                    <a:pt x="2286" y="2943"/>
                  </a:lnTo>
                  <a:lnTo>
                    <a:pt x="2164" y="2992"/>
                  </a:lnTo>
                  <a:lnTo>
                    <a:pt x="2040" y="3028"/>
                  </a:lnTo>
                  <a:lnTo>
                    <a:pt x="1912" y="3054"/>
                  </a:lnTo>
                  <a:lnTo>
                    <a:pt x="1784" y="3066"/>
                  </a:lnTo>
                  <a:lnTo>
                    <a:pt x="1655" y="3066"/>
                  </a:lnTo>
                  <a:lnTo>
                    <a:pt x="1527" y="3054"/>
                  </a:lnTo>
                  <a:lnTo>
                    <a:pt x="1399" y="3028"/>
                  </a:lnTo>
                  <a:lnTo>
                    <a:pt x="1274" y="2992"/>
                  </a:lnTo>
                  <a:lnTo>
                    <a:pt x="1153" y="2943"/>
                  </a:lnTo>
                  <a:lnTo>
                    <a:pt x="1035" y="2881"/>
                  </a:lnTo>
                  <a:lnTo>
                    <a:pt x="923" y="2807"/>
                  </a:lnTo>
                  <a:lnTo>
                    <a:pt x="817" y="2721"/>
                  </a:lnTo>
                  <a:lnTo>
                    <a:pt x="767" y="2673"/>
                  </a:lnTo>
                  <a:lnTo>
                    <a:pt x="719" y="2623"/>
                  </a:lnTo>
                  <a:lnTo>
                    <a:pt x="633" y="2516"/>
                  </a:lnTo>
                  <a:lnTo>
                    <a:pt x="559" y="2405"/>
                  </a:lnTo>
                  <a:lnTo>
                    <a:pt x="497" y="2287"/>
                  </a:lnTo>
                  <a:lnTo>
                    <a:pt x="448" y="2166"/>
                  </a:lnTo>
                  <a:lnTo>
                    <a:pt x="411" y="2041"/>
                  </a:lnTo>
                  <a:lnTo>
                    <a:pt x="387" y="1914"/>
                  </a:lnTo>
                  <a:lnTo>
                    <a:pt x="375" y="1785"/>
                  </a:lnTo>
                  <a:lnTo>
                    <a:pt x="375" y="1656"/>
                  </a:lnTo>
                  <a:lnTo>
                    <a:pt x="387" y="1528"/>
                  </a:lnTo>
                  <a:lnTo>
                    <a:pt x="411" y="1400"/>
                  </a:lnTo>
                  <a:lnTo>
                    <a:pt x="448" y="1276"/>
                  </a:lnTo>
                  <a:lnTo>
                    <a:pt x="497" y="1154"/>
                  </a:lnTo>
                  <a:lnTo>
                    <a:pt x="559" y="1037"/>
                  </a:lnTo>
                  <a:lnTo>
                    <a:pt x="633" y="925"/>
                  </a:lnTo>
                  <a:lnTo>
                    <a:pt x="719" y="819"/>
                  </a:lnTo>
                  <a:lnTo>
                    <a:pt x="767" y="769"/>
                  </a:lnTo>
                  <a:lnTo>
                    <a:pt x="806" y="731"/>
                  </a:lnTo>
                  <a:lnTo>
                    <a:pt x="889" y="661"/>
                  </a:lnTo>
                  <a:lnTo>
                    <a:pt x="975" y="599"/>
                  </a:lnTo>
                  <a:lnTo>
                    <a:pt x="1065" y="545"/>
                  </a:lnTo>
                  <a:lnTo>
                    <a:pt x="1158" y="497"/>
                  </a:lnTo>
                  <a:lnTo>
                    <a:pt x="1253" y="458"/>
                  </a:lnTo>
                  <a:lnTo>
                    <a:pt x="1351" y="426"/>
                  </a:lnTo>
                  <a:lnTo>
                    <a:pt x="1450" y="402"/>
                  </a:lnTo>
                  <a:lnTo>
                    <a:pt x="1551" y="385"/>
                  </a:lnTo>
                  <a:lnTo>
                    <a:pt x="1652" y="377"/>
                  </a:lnTo>
                  <a:lnTo>
                    <a:pt x="1754" y="375"/>
                  </a:lnTo>
                  <a:lnTo>
                    <a:pt x="1855" y="382"/>
                  </a:lnTo>
                  <a:lnTo>
                    <a:pt x="1955" y="396"/>
                  </a:lnTo>
                  <a:lnTo>
                    <a:pt x="2056" y="417"/>
                  </a:lnTo>
                  <a:lnTo>
                    <a:pt x="2153" y="446"/>
                  </a:lnTo>
                  <a:lnTo>
                    <a:pt x="2250" y="483"/>
                  </a:lnTo>
                  <a:lnTo>
                    <a:pt x="2297" y="505"/>
                  </a:lnTo>
                  <a:lnTo>
                    <a:pt x="2574" y="228"/>
                  </a:lnTo>
                  <a:lnTo>
                    <a:pt x="2512" y="194"/>
                  </a:lnTo>
                  <a:lnTo>
                    <a:pt x="2385" y="134"/>
                  </a:lnTo>
                  <a:lnTo>
                    <a:pt x="2254" y="85"/>
                  </a:lnTo>
                  <a:lnTo>
                    <a:pt x="2120" y="47"/>
                  </a:lnTo>
                  <a:lnTo>
                    <a:pt x="1985" y="21"/>
                  </a:lnTo>
                  <a:lnTo>
                    <a:pt x="1847" y="5"/>
                  </a:lnTo>
                  <a:lnTo>
                    <a:pt x="1709" y="0"/>
                  </a:lnTo>
                  <a:lnTo>
                    <a:pt x="1572" y="6"/>
                  </a:lnTo>
                  <a:lnTo>
                    <a:pt x="1434" y="24"/>
                  </a:lnTo>
                  <a:lnTo>
                    <a:pt x="1299" y="52"/>
                  </a:lnTo>
                  <a:lnTo>
                    <a:pt x="1165" y="92"/>
                  </a:lnTo>
                  <a:lnTo>
                    <a:pt x="1034" y="142"/>
                  </a:lnTo>
                  <a:lnTo>
                    <a:pt x="908" y="203"/>
                  </a:lnTo>
                  <a:lnTo>
                    <a:pt x="785" y="275"/>
                  </a:lnTo>
                  <a:lnTo>
                    <a:pt x="668" y="358"/>
                  </a:lnTo>
                  <a:lnTo>
                    <a:pt x="556" y="452"/>
                  </a:lnTo>
                  <a:lnTo>
                    <a:pt x="503" y="504"/>
                  </a:lnTo>
                  <a:lnTo>
                    <a:pt x="441" y="568"/>
                  </a:lnTo>
                  <a:lnTo>
                    <a:pt x="331" y="703"/>
                  </a:lnTo>
                  <a:lnTo>
                    <a:pt x="236" y="846"/>
                  </a:lnTo>
                  <a:lnTo>
                    <a:pt x="158" y="995"/>
                  </a:lnTo>
                  <a:lnTo>
                    <a:pt x="94" y="1151"/>
                  </a:lnTo>
                  <a:lnTo>
                    <a:pt x="47" y="1311"/>
                  </a:lnTo>
                  <a:lnTo>
                    <a:pt x="16" y="1474"/>
                  </a:lnTo>
                  <a:lnTo>
                    <a:pt x="0" y="1637"/>
                  </a:lnTo>
                  <a:lnTo>
                    <a:pt x="0" y="1803"/>
                  </a:lnTo>
                  <a:lnTo>
                    <a:pt x="16" y="1967"/>
                  </a:lnTo>
                  <a:lnTo>
                    <a:pt x="47" y="2129"/>
                  </a:lnTo>
                  <a:lnTo>
                    <a:pt x="94" y="2289"/>
                  </a:lnTo>
                  <a:lnTo>
                    <a:pt x="158" y="2445"/>
                  </a:lnTo>
                  <a:lnTo>
                    <a:pt x="236" y="2595"/>
                  </a:lnTo>
                  <a:lnTo>
                    <a:pt x="331" y="2738"/>
                  </a:lnTo>
                  <a:lnTo>
                    <a:pt x="441" y="2874"/>
                  </a:lnTo>
                  <a:lnTo>
                    <a:pt x="503" y="2937"/>
                  </a:lnTo>
                  <a:lnTo>
                    <a:pt x="566" y="2999"/>
                  </a:lnTo>
                  <a:lnTo>
                    <a:pt x="702" y="3109"/>
                  </a:lnTo>
                  <a:lnTo>
                    <a:pt x="846" y="3203"/>
                  </a:lnTo>
                  <a:lnTo>
                    <a:pt x="995" y="3283"/>
                  </a:lnTo>
                  <a:lnTo>
                    <a:pt x="1151" y="3345"/>
                  </a:lnTo>
                  <a:lnTo>
                    <a:pt x="1310" y="3392"/>
                  </a:lnTo>
                  <a:lnTo>
                    <a:pt x="1472" y="3424"/>
                  </a:lnTo>
                  <a:lnTo>
                    <a:pt x="1637" y="3440"/>
                  </a:lnTo>
                  <a:lnTo>
                    <a:pt x="1803" y="3440"/>
                  </a:lnTo>
                  <a:lnTo>
                    <a:pt x="1967" y="3424"/>
                  </a:lnTo>
                  <a:lnTo>
                    <a:pt x="2129" y="3392"/>
                  </a:lnTo>
                  <a:lnTo>
                    <a:pt x="2289" y="3345"/>
                  </a:lnTo>
                  <a:lnTo>
                    <a:pt x="2445" y="3283"/>
                  </a:lnTo>
                  <a:lnTo>
                    <a:pt x="2594" y="3203"/>
                  </a:lnTo>
                  <a:lnTo>
                    <a:pt x="2737" y="3109"/>
                  </a:lnTo>
                  <a:lnTo>
                    <a:pt x="2872" y="2999"/>
                  </a:lnTo>
                  <a:lnTo>
                    <a:pt x="2936" y="2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auto">
            <a:xfrm>
              <a:off x="881063" y="-1624013"/>
              <a:ext cx="614362" cy="615950"/>
            </a:xfrm>
            <a:custGeom>
              <a:avLst/>
              <a:gdLst>
                <a:gd name="T0" fmla="*/ 446 w 2325"/>
                <a:gd name="T1" fmla="*/ 1636 h 2326"/>
                <a:gd name="T2" fmla="*/ 423 w 2325"/>
                <a:gd name="T3" fmla="*/ 1630 h 2326"/>
                <a:gd name="T4" fmla="*/ 376 w 2325"/>
                <a:gd name="T5" fmla="*/ 1624 h 2326"/>
                <a:gd name="T6" fmla="*/ 351 w 2325"/>
                <a:gd name="T7" fmla="*/ 1623 h 2326"/>
                <a:gd name="T8" fmla="*/ 315 w 2325"/>
                <a:gd name="T9" fmla="*/ 1624 h 2326"/>
                <a:gd name="T10" fmla="*/ 246 w 2325"/>
                <a:gd name="T11" fmla="*/ 1638 h 2326"/>
                <a:gd name="T12" fmla="*/ 184 w 2325"/>
                <a:gd name="T13" fmla="*/ 1665 h 2326"/>
                <a:gd name="T14" fmla="*/ 127 w 2325"/>
                <a:gd name="T15" fmla="*/ 1703 h 2326"/>
                <a:gd name="T16" fmla="*/ 79 w 2325"/>
                <a:gd name="T17" fmla="*/ 1751 h 2326"/>
                <a:gd name="T18" fmla="*/ 42 w 2325"/>
                <a:gd name="T19" fmla="*/ 1807 h 2326"/>
                <a:gd name="T20" fmla="*/ 15 w 2325"/>
                <a:gd name="T21" fmla="*/ 1870 h 2326"/>
                <a:gd name="T22" fmla="*/ 1 w 2325"/>
                <a:gd name="T23" fmla="*/ 1939 h 2326"/>
                <a:gd name="T24" fmla="*/ 0 w 2325"/>
                <a:gd name="T25" fmla="*/ 1975 h 2326"/>
                <a:gd name="T26" fmla="*/ 1 w 2325"/>
                <a:gd name="T27" fmla="*/ 2011 h 2326"/>
                <a:gd name="T28" fmla="*/ 15 w 2325"/>
                <a:gd name="T29" fmla="*/ 2080 h 2326"/>
                <a:gd name="T30" fmla="*/ 42 w 2325"/>
                <a:gd name="T31" fmla="*/ 2143 h 2326"/>
                <a:gd name="T32" fmla="*/ 79 w 2325"/>
                <a:gd name="T33" fmla="*/ 2199 h 2326"/>
                <a:gd name="T34" fmla="*/ 127 w 2325"/>
                <a:gd name="T35" fmla="*/ 2247 h 2326"/>
                <a:gd name="T36" fmla="*/ 184 w 2325"/>
                <a:gd name="T37" fmla="*/ 2285 h 2326"/>
                <a:gd name="T38" fmla="*/ 246 w 2325"/>
                <a:gd name="T39" fmla="*/ 2311 h 2326"/>
                <a:gd name="T40" fmla="*/ 315 w 2325"/>
                <a:gd name="T41" fmla="*/ 2325 h 2326"/>
                <a:gd name="T42" fmla="*/ 351 w 2325"/>
                <a:gd name="T43" fmla="*/ 2326 h 2326"/>
                <a:gd name="T44" fmla="*/ 388 w 2325"/>
                <a:gd name="T45" fmla="*/ 2325 h 2326"/>
                <a:gd name="T46" fmla="*/ 456 w 2325"/>
                <a:gd name="T47" fmla="*/ 2311 h 2326"/>
                <a:gd name="T48" fmla="*/ 519 w 2325"/>
                <a:gd name="T49" fmla="*/ 2285 h 2326"/>
                <a:gd name="T50" fmla="*/ 575 w 2325"/>
                <a:gd name="T51" fmla="*/ 2247 h 2326"/>
                <a:gd name="T52" fmla="*/ 624 w 2325"/>
                <a:gd name="T53" fmla="*/ 2199 h 2326"/>
                <a:gd name="T54" fmla="*/ 661 w 2325"/>
                <a:gd name="T55" fmla="*/ 2143 h 2326"/>
                <a:gd name="T56" fmla="*/ 688 w 2325"/>
                <a:gd name="T57" fmla="*/ 2080 h 2326"/>
                <a:gd name="T58" fmla="*/ 702 w 2325"/>
                <a:gd name="T59" fmla="*/ 2011 h 2326"/>
                <a:gd name="T60" fmla="*/ 703 w 2325"/>
                <a:gd name="T61" fmla="*/ 1975 h 2326"/>
                <a:gd name="T62" fmla="*/ 702 w 2325"/>
                <a:gd name="T63" fmla="*/ 1951 h 2326"/>
                <a:gd name="T64" fmla="*/ 696 w 2325"/>
                <a:gd name="T65" fmla="*/ 1903 h 2326"/>
                <a:gd name="T66" fmla="*/ 690 w 2325"/>
                <a:gd name="T67" fmla="*/ 1881 h 2326"/>
                <a:gd name="T68" fmla="*/ 1671 w 2325"/>
                <a:gd name="T69" fmla="*/ 900 h 2326"/>
                <a:gd name="T70" fmla="*/ 1829 w 2325"/>
                <a:gd name="T71" fmla="*/ 922 h 2326"/>
                <a:gd name="T72" fmla="*/ 2325 w 2325"/>
                <a:gd name="T73" fmla="*/ 426 h 2326"/>
                <a:gd name="T74" fmla="*/ 1949 w 2325"/>
                <a:gd name="T75" fmla="*/ 376 h 2326"/>
                <a:gd name="T76" fmla="*/ 1899 w 2325"/>
                <a:gd name="T77" fmla="*/ 0 h 2326"/>
                <a:gd name="T78" fmla="*/ 1405 w 2325"/>
                <a:gd name="T79" fmla="*/ 496 h 2326"/>
                <a:gd name="T80" fmla="*/ 1426 w 2325"/>
                <a:gd name="T81" fmla="*/ 654 h 2326"/>
                <a:gd name="T82" fmla="*/ 446 w 2325"/>
                <a:gd name="T83" fmla="*/ 1636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5" h="2326">
                  <a:moveTo>
                    <a:pt x="446" y="1636"/>
                  </a:moveTo>
                  <a:lnTo>
                    <a:pt x="423" y="1630"/>
                  </a:lnTo>
                  <a:lnTo>
                    <a:pt x="376" y="1624"/>
                  </a:lnTo>
                  <a:lnTo>
                    <a:pt x="351" y="1623"/>
                  </a:lnTo>
                  <a:lnTo>
                    <a:pt x="315" y="1624"/>
                  </a:lnTo>
                  <a:lnTo>
                    <a:pt x="246" y="1638"/>
                  </a:lnTo>
                  <a:lnTo>
                    <a:pt x="184" y="1665"/>
                  </a:lnTo>
                  <a:lnTo>
                    <a:pt x="127" y="1703"/>
                  </a:lnTo>
                  <a:lnTo>
                    <a:pt x="79" y="1751"/>
                  </a:lnTo>
                  <a:lnTo>
                    <a:pt x="42" y="1807"/>
                  </a:lnTo>
                  <a:lnTo>
                    <a:pt x="15" y="1870"/>
                  </a:lnTo>
                  <a:lnTo>
                    <a:pt x="1" y="1939"/>
                  </a:lnTo>
                  <a:lnTo>
                    <a:pt x="0" y="1975"/>
                  </a:lnTo>
                  <a:lnTo>
                    <a:pt x="1" y="2011"/>
                  </a:lnTo>
                  <a:lnTo>
                    <a:pt x="15" y="2080"/>
                  </a:lnTo>
                  <a:lnTo>
                    <a:pt x="42" y="2143"/>
                  </a:lnTo>
                  <a:lnTo>
                    <a:pt x="79" y="2199"/>
                  </a:lnTo>
                  <a:lnTo>
                    <a:pt x="127" y="2247"/>
                  </a:lnTo>
                  <a:lnTo>
                    <a:pt x="184" y="2285"/>
                  </a:lnTo>
                  <a:lnTo>
                    <a:pt x="246" y="2311"/>
                  </a:lnTo>
                  <a:lnTo>
                    <a:pt x="315" y="2325"/>
                  </a:lnTo>
                  <a:lnTo>
                    <a:pt x="351" y="2326"/>
                  </a:lnTo>
                  <a:lnTo>
                    <a:pt x="388" y="2325"/>
                  </a:lnTo>
                  <a:lnTo>
                    <a:pt x="456" y="2311"/>
                  </a:lnTo>
                  <a:lnTo>
                    <a:pt x="519" y="2285"/>
                  </a:lnTo>
                  <a:lnTo>
                    <a:pt x="575" y="2247"/>
                  </a:lnTo>
                  <a:lnTo>
                    <a:pt x="624" y="2199"/>
                  </a:lnTo>
                  <a:lnTo>
                    <a:pt x="661" y="2143"/>
                  </a:lnTo>
                  <a:lnTo>
                    <a:pt x="688" y="2080"/>
                  </a:lnTo>
                  <a:lnTo>
                    <a:pt x="702" y="2011"/>
                  </a:lnTo>
                  <a:lnTo>
                    <a:pt x="703" y="1975"/>
                  </a:lnTo>
                  <a:lnTo>
                    <a:pt x="702" y="1951"/>
                  </a:lnTo>
                  <a:lnTo>
                    <a:pt x="696" y="1903"/>
                  </a:lnTo>
                  <a:lnTo>
                    <a:pt x="690" y="1881"/>
                  </a:lnTo>
                  <a:lnTo>
                    <a:pt x="1671" y="900"/>
                  </a:lnTo>
                  <a:lnTo>
                    <a:pt x="1829" y="922"/>
                  </a:lnTo>
                  <a:lnTo>
                    <a:pt x="2325" y="426"/>
                  </a:lnTo>
                  <a:lnTo>
                    <a:pt x="1949" y="376"/>
                  </a:lnTo>
                  <a:lnTo>
                    <a:pt x="1899" y="0"/>
                  </a:lnTo>
                  <a:lnTo>
                    <a:pt x="1405" y="496"/>
                  </a:lnTo>
                  <a:lnTo>
                    <a:pt x="1426" y="654"/>
                  </a:lnTo>
                  <a:lnTo>
                    <a:pt x="446" y="1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D18222-13EF-4F03-91B8-950C1A40223F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A067E-F91E-474E-BB0E-6502CD540F91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56138" y="4565650"/>
            <a:ext cx="18430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가용성</a:t>
            </a:r>
          </a:p>
        </p:txBody>
      </p:sp>
      <p:sp>
        <p:nvSpPr>
          <p:cNvPr id="7192" name="TextBox 46"/>
          <p:cNvSpPr txBox="1">
            <a:spLocks noChangeArrowheads="1"/>
          </p:cNvSpPr>
          <p:nvPr/>
        </p:nvSpPr>
        <p:spPr bwMode="auto">
          <a:xfrm>
            <a:off x="4097338" y="4921593"/>
            <a:ext cx="2538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929292"/>
                </a:solidFill>
              </a:rPr>
              <a:t>필요할 때 제대로 작동하는지</a:t>
            </a:r>
            <a:endParaRPr kumimoji="0"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7193" name="TextBox 23"/>
          <p:cNvSpPr txBox="1">
            <a:spLocks noChangeArrowheads="1"/>
          </p:cNvSpPr>
          <p:nvPr/>
        </p:nvSpPr>
        <p:spPr bwMode="auto">
          <a:xfrm>
            <a:off x="4040188" y="4343400"/>
            <a:ext cx="815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3600">
                <a:solidFill>
                  <a:srgbClr val="00B050"/>
                </a:solidFill>
                <a:latin typeface="나눔고딕 ExtraBold" charset="-127"/>
                <a:ea typeface="나눔고딕 ExtraBold" charset="-127"/>
              </a:rPr>
              <a:t>06</a:t>
            </a:r>
            <a:endParaRPr kumimoji="0" lang="ko-KR" altLang="en-US" sz="3600">
              <a:solidFill>
                <a:srgbClr val="00B050"/>
              </a:solidFill>
              <a:latin typeface="나눔고딕 ExtraBold" charset="-127"/>
              <a:ea typeface="나눔고딕 ExtraBold" charset="-127"/>
            </a:endParaRPr>
          </a:p>
        </p:txBody>
      </p:sp>
      <p:pic>
        <p:nvPicPr>
          <p:cNvPr id="7194" name="Picture 2" descr="https://lh6.googleusercontent.com/bsCSMI6YqI8BsWI8Uon3aK6RQpbdbxGX1_tLdt5uXD6nKVLlCjTfYw__XRHd__OGDmjmX4S0Ma2T7epFsNWIOWyOlbVB0goM4orBaoavO5PoLew37rn_nXkQEqBaC9Heyjdasq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157288"/>
            <a:ext cx="4583113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4" descr="https://lh5.googleusercontent.com/IzuD979npcdAehHksVNdgEIHmWW6v9nWSUOccE6rrMUMhQbw27Ka-fkMoMP2xsQZ6QNZemjneZZCDvd8A9wo4fozAvO0Ec1sit6lL0BO0JLLmjloOQ4ek80pdztsC7ngWbRZ1Pa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38" y="3840163"/>
            <a:ext cx="45212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용어정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9547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암호화 알고리즘이란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주요정보를 제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자가 알아볼 수 없도록 다른 기호나 문자로 변형시키는 기술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평문</a:t>
            </a:r>
            <a:r>
              <a:rPr lang="en-US" altLang="ko-KR" dirty="0" smtClean="0">
                <a:latin typeface="+mn-ea"/>
              </a:rPr>
              <a:t>(M or P), </a:t>
            </a:r>
            <a:r>
              <a:rPr lang="ko-KR" altLang="en-US" dirty="0" smtClean="0">
                <a:latin typeface="+mn-ea"/>
              </a:rPr>
              <a:t>암호문</a:t>
            </a:r>
            <a:r>
              <a:rPr lang="en-US" altLang="ko-KR" dirty="0" smtClean="0">
                <a:latin typeface="+mn-ea"/>
              </a:rPr>
              <a:t>(C), </a:t>
            </a:r>
            <a:r>
              <a:rPr lang="ko-KR" altLang="en-US" dirty="0" smtClean="0">
                <a:latin typeface="+mn-ea"/>
              </a:rPr>
              <a:t>암호화</a:t>
            </a:r>
            <a:r>
              <a:rPr lang="en-US" altLang="ko-KR" dirty="0" smtClean="0">
                <a:latin typeface="+mn-ea"/>
              </a:rPr>
              <a:t>(Echo), </a:t>
            </a:r>
            <a:r>
              <a:rPr lang="ko-KR" altLang="en-US" dirty="0" err="1" smtClean="0">
                <a:latin typeface="+mn-ea"/>
              </a:rPr>
              <a:t>복호화</a:t>
            </a:r>
            <a:r>
              <a:rPr lang="en-US" altLang="ko-KR" dirty="0" smtClean="0">
                <a:latin typeface="+mn-ea"/>
              </a:rPr>
              <a:t>(D), </a:t>
            </a:r>
            <a:r>
              <a:rPr lang="ko-KR" altLang="en-US" dirty="0" smtClean="0">
                <a:latin typeface="+mn-ea"/>
              </a:rPr>
              <a:t>비밀키</a:t>
            </a:r>
            <a:r>
              <a:rPr lang="en-US" altLang="ko-KR" dirty="0" smtClean="0">
                <a:latin typeface="+mn-ea"/>
              </a:rPr>
              <a:t>(K)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키 전수조사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대표적인 해독방법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                </a:t>
            </a:r>
            <a:r>
              <a:rPr lang="ko-KR" altLang="en-US" smtClean="0">
                <a:latin typeface="+mn-ea"/>
              </a:rPr>
              <a:t>가능한 키 군집을 조사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4F841-6CA5-42EE-BE10-9AB2D6A072D6}" type="datetime1">
              <a:rPr lang="ko-KR" altLang="en-US" smtClean="0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9921A-5848-47A5-AA6B-233EAE805CF4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2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/>
          <p:cNvSpPr/>
          <p:nvPr/>
        </p:nvSpPr>
        <p:spPr>
          <a:xfrm>
            <a:off x="698500" y="1930400"/>
            <a:ext cx="2486025" cy="1027113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0" name="Rectangle 26"/>
          <p:cNvSpPr/>
          <p:nvPr/>
        </p:nvSpPr>
        <p:spPr>
          <a:xfrm>
            <a:off x="1108075" y="1930400"/>
            <a:ext cx="1204913" cy="68262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전치</a:t>
            </a:r>
            <a:endParaRPr kumimoji="0"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암호</a:t>
            </a:r>
            <a:endParaRPr kumimoji="0"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Pentagon 27"/>
          <p:cNvSpPr/>
          <p:nvPr/>
        </p:nvSpPr>
        <p:spPr>
          <a:xfrm>
            <a:off x="3132138" y="2274888"/>
            <a:ext cx="8005762" cy="682625"/>
          </a:xfrm>
          <a:prstGeom prst="homePlate">
            <a:avLst>
              <a:gd name="adj" fmla="val 4146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err="1" smtClean="0">
                <a:latin typeface="+mj-lt"/>
              </a:rPr>
              <a:t>평문의</a:t>
            </a:r>
            <a:r>
              <a:rPr kumimoji="0" lang="ko-KR" altLang="en-US" sz="2000" dirty="0" smtClean="0">
                <a:latin typeface="+mj-lt"/>
              </a:rPr>
              <a:t> 순서만 바꿔서</a:t>
            </a:r>
            <a:r>
              <a:rPr kumimoji="0" lang="en-US" altLang="ko-KR" sz="2000" dirty="0" smtClean="0">
                <a:latin typeface="+mj-lt"/>
              </a:rPr>
              <a:t>(</a:t>
            </a:r>
            <a:r>
              <a:rPr kumimoji="0" lang="ko-KR" altLang="en-US" sz="2000" dirty="0" smtClean="0">
                <a:latin typeface="+mj-lt"/>
              </a:rPr>
              <a:t>문자집합내부에서 자리만 바꿈</a:t>
            </a:r>
            <a:r>
              <a:rPr kumimoji="0" lang="en-US" altLang="ko-KR" sz="2000" dirty="0" smtClean="0">
                <a:latin typeface="+mj-lt"/>
              </a:rPr>
              <a:t>)</a:t>
            </a:r>
            <a:endParaRPr kumimoji="0" lang="en-US" sz="2000" dirty="0">
              <a:latin typeface="+mj-lt"/>
            </a:endParaRPr>
          </a:p>
        </p:txBody>
      </p:sp>
      <p:sp>
        <p:nvSpPr>
          <p:cNvPr id="34" name="Parallelogram 28"/>
          <p:cNvSpPr/>
          <p:nvPr/>
        </p:nvSpPr>
        <p:spPr>
          <a:xfrm rot="16200000">
            <a:off x="2235200" y="2008188"/>
            <a:ext cx="1027113" cy="871537"/>
          </a:xfrm>
          <a:prstGeom prst="parallelogram">
            <a:avLst>
              <a:gd name="adj" fmla="val 39609"/>
            </a:avLst>
          </a:prstGeom>
          <a:solidFill>
            <a:srgbClr val="254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5" name="Pentagon 32"/>
          <p:cNvSpPr/>
          <p:nvPr/>
        </p:nvSpPr>
        <p:spPr>
          <a:xfrm>
            <a:off x="3132138" y="3302000"/>
            <a:ext cx="8005762" cy="682625"/>
          </a:xfrm>
          <a:prstGeom prst="homePlate">
            <a:avLst>
              <a:gd name="adj" fmla="val 41466"/>
            </a:avLst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err="1" smtClean="0"/>
              <a:t>문자또는</a:t>
            </a:r>
            <a:r>
              <a:rPr kumimoji="0" lang="ko-KR" altLang="en-US" sz="2000" dirty="0" smtClean="0"/>
              <a:t> 문자블록을 </a:t>
            </a:r>
            <a:r>
              <a:rPr kumimoji="0" lang="ko-KR" altLang="en-US" sz="2000" dirty="0" err="1" smtClean="0"/>
              <a:t>다른문자</a:t>
            </a:r>
            <a:r>
              <a:rPr kumimoji="0" lang="en-US" altLang="ko-KR" sz="2000" dirty="0" smtClean="0"/>
              <a:t>, </a:t>
            </a:r>
            <a:r>
              <a:rPr kumimoji="0" lang="ko-KR" altLang="en-US" sz="2000" dirty="0" err="1" smtClean="0"/>
              <a:t>다른블록으로</a:t>
            </a:r>
            <a:r>
              <a:rPr kumimoji="0" lang="ko-KR" altLang="en-US" sz="2000" dirty="0" smtClean="0"/>
              <a:t> 대체함</a:t>
            </a:r>
            <a:r>
              <a:rPr kumimoji="0" lang="en-US" altLang="ko-KR" sz="2000" dirty="0"/>
              <a:t>.</a:t>
            </a:r>
            <a:endParaRPr kumimoji="0" lang="en-US" altLang="ko-KR" sz="2000" dirty="0" smtClean="0"/>
          </a:p>
        </p:txBody>
      </p:sp>
      <p:sp>
        <p:nvSpPr>
          <p:cNvPr id="37" name="Rectangle 5"/>
          <p:cNvSpPr/>
          <p:nvPr/>
        </p:nvSpPr>
        <p:spPr>
          <a:xfrm>
            <a:off x="698500" y="2957513"/>
            <a:ext cx="2486025" cy="1027112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0" name="Rectangle 31"/>
          <p:cNvSpPr/>
          <p:nvPr/>
        </p:nvSpPr>
        <p:spPr>
          <a:xfrm>
            <a:off x="1108075" y="2957513"/>
            <a:ext cx="1204913" cy="682625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환자</a:t>
            </a:r>
            <a:endParaRPr kumimoji="0"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암호</a:t>
            </a:r>
            <a:endParaRPr kumimoji="0"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2" name="Parallelogram 33"/>
          <p:cNvSpPr/>
          <p:nvPr/>
        </p:nvSpPr>
        <p:spPr>
          <a:xfrm rot="16200000">
            <a:off x="2235201" y="3035300"/>
            <a:ext cx="1027112" cy="871537"/>
          </a:xfrm>
          <a:prstGeom prst="parallelogram">
            <a:avLst>
              <a:gd name="adj" fmla="val 39609"/>
            </a:avLst>
          </a:prstGeom>
          <a:solidFill>
            <a:srgbClr val="128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6" name="Pentagon 37"/>
          <p:cNvSpPr/>
          <p:nvPr/>
        </p:nvSpPr>
        <p:spPr>
          <a:xfrm>
            <a:off x="3132138" y="4329113"/>
            <a:ext cx="8005762" cy="682625"/>
          </a:xfrm>
          <a:prstGeom prst="homePlate">
            <a:avLst>
              <a:gd name="adj" fmla="val 41466"/>
            </a:avLst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err="1" smtClean="0">
                <a:solidFill>
                  <a:schemeClr val="bg1"/>
                </a:solidFill>
                <a:latin typeface="+mn-ea"/>
              </a:rPr>
              <a:t>평문을</a:t>
            </a:r>
            <a:r>
              <a:rPr kumimoji="0" lang="ko-KR" altLang="en-US" sz="2000" dirty="0" smtClean="0">
                <a:solidFill>
                  <a:schemeClr val="bg1"/>
                </a:solidFill>
                <a:latin typeface="+mn-ea"/>
              </a:rPr>
              <a:t> 일정크기로 잘라서 암호화 알고리즘 적용 </a:t>
            </a:r>
            <a:endParaRPr kumimoji="0" lang="en-US" altLang="ko-KR" sz="2000" dirty="0" smtClean="0">
              <a:solidFill>
                <a:schemeClr val="bg1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bg1"/>
                </a:solidFill>
                <a:latin typeface="+mn-ea"/>
              </a:rPr>
              <a:t>Ex) DES, 3DES, AES</a:t>
            </a:r>
            <a:endParaRPr kumimoji="0" lang="en-US" altLang="ko-KR" sz="2000" dirty="0">
              <a:latin typeface="+mn-ea"/>
            </a:endParaRPr>
          </a:p>
        </p:txBody>
      </p:sp>
      <p:sp>
        <p:nvSpPr>
          <p:cNvPr id="57" name="Rectangle 5"/>
          <p:cNvSpPr/>
          <p:nvPr/>
        </p:nvSpPr>
        <p:spPr>
          <a:xfrm>
            <a:off x="698500" y="3984625"/>
            <a:ext cx="2486025" cy="1027113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8" name="Rectangle 36"/>
          <p:cNvSpPr/>
          <p:nvPr/>
        </p:nvSpPr>
        <p:spPr>
          <a:xfrm>
            <a:off x="1108075" y="3984625"/>
            <a:ext cx="1204913" cy="682625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블록</a:t>
            </a:r>
            <a:endParaRPr kumimoji="0"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암호</a:t>
            </a:r>
            <a:endParaRPr kumimoji="0"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9" name="Parallelogram 38"/>
          <p:cNvSpPr/>
          <p:nvPr/>
        </p:nvSpPr>
        <p:spPr>
          <a:xfrm rot="16200000">
            <a:off x="2235200" y="4062413"/>
            <a:ext cx="1027113" cy="871537"/>
          </a:xfrm>
          <a:prstGeom prst="parallelogram">
            <a:avLst>
              <a:gd name="adj" fmla="val 39609"/>
            </a:avLst>
          </a:prstGeom>
          <a:solidFill>
            <a:srgbClr val="64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0" name="Pentagon 42"/>
          <p:cNvSpPr/>
          <p:nvPr/>
        </p:nvSpPr>
        <p:spPr>
          <a:xfrm>
            <a:off x="3132138" y="5356225"/>
            <a:ext cx="8005762" cy="682625"/>
          </a:xfrm>
          <a:prstGeom prst="homePlate">
            <a:avLst>
              <a:gd name="adj" fmla="val 41466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/>
              <a:t>데이터흐름을 순차적으로 처리</a:t>
            </a:r>
            <a:endParaRPr kumimoji="0" lang="en-US" altLang="ko-KR" sz="2000" dirty="0"/>
          </a:p>
        </p:txBody>
      </p:sp>
      <p:sp>
        <p:nvSpPr>
          <p:cNvPr id="61" name="Rectangle 5"/>
          <p:cNvSpPr/>
          <p:nvPr/>
        </p:nvSpPr>
        <p:spPr>
          <a:xfrm>
            <a:off x="698500" y="5011738"/>
            <a:ext cx="2486025" cy="1027112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2" name="Rectangle 41"/>
          <p:cNvSpPr/>
          <p:nvPr/>
        </p:nvSpPr>
        <p:spPr>
          <a:xfrm>
            <a:off x="1108075" y="5011738"/>
            <a:ext cx="1204913" cy="682625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스트림</a:t>
            </a:r>
            <a:endParaRPr kumimoji="0"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암호</a:t>
            </a:r>
            <a:endParaRPr kumimoji="0"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3" name="Parallelogram 43"/>
          <p:cNvSpPr/>
          <p:nvPr/>
        </p:nvSpPr>
        <p:spPr>
          <a:xfrm rot="16200000">
            <a:off x="2235201" y="5089525"/>
            <a:ext cx="1027112" cy="871537"/>
          </a:xfrm>
          <a:prstGeom prst="parallelogram">
            <a:avLst>
              <a:gd name="adj" fmla="val 39609"/>
            </a:avLst>
          </a:prstGeom>
          <a:solidFill>
            <a:srgbClr val="AB6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54475" y="669925"/>
            <a:ext cx="36147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>
                <a:latin typeface="HY강M" panose="02030600000101010101" pitchFamily="18" charset="-127"/>
                <a:ea typeface="HY강M" panose="02030600000101010101" pitchFamily="18" charset="-127"/>
              </a:rPr>
              <a:t>암호기법</a:t>
            </a:r>
            <a:endParaRPr kumimoji="0" lang="ko-KR" altLang="en-US" sz="3200" spc="-150" dirty="0">
              <a:solidFill>
                <a:srgbClr val="445566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1FC172-716E-46CE-89CD-005BAF91FE12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96F11-22D6-4A57-B590-FA85B48B5680}" type="slidenum">
              <a:rPr lang="ko-KR" altLang="en-US"/>
              <a:pPr>
                <a:defRPr/>
              </a:pPr>
              <a:t>6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135019" y="669925"/>
            <a:ext cx="4805661" cy="3901281"/>
            <a:chOff x="6848286" y="2443956"/>
            <a:chExt cx="4805661" cy="3901281"/>
          </a:xfrm>
        </p:grpSpPr>
        <p:graphicFrame>
          <p:nvGraphicFramePr>
            <p:cNvPr id="5" name="다이어그램 4"/>
            <p:cNvGraphicFramePr/>
            <p:nvPr>
              <p:extLst>
                <p:ext uri="{D42A27DB-BD31-4B8C-83A1-F6EECF244321}">
                  <p14:modId xmlns:p14="http://schemas.microsoft.com/office/powerpoint/2010/main" val="84591693"/>
                </p:ext>
              </p:extLst>
            </p:nvPr>
          </p:nvGraphicFramePr>
          <p:xfrm>
            <a:off x="6848286" y="2443956"/>
            <a:ext cx="4805661" cy="39012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7813141" y="2688879"/>
              <a:ext cx="642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블</a:t>
              </a:r>
              <a:r>
                <a:rPr lang="ko-KR" altLang="en-US" dirty="0"/>
                <a:t>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11174" y="2688879"/>
              <a:ext cx="969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스트림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65213" y="3821113"/>
            <a:ext cx="2792412" cy="631825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2500" y="3821113"/>
            <a:ext cx="2792413" cy="631825"/>
          </a:xfrm>
          <a:prstGeom prst="round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19788" y="3821113"/>
            <a:ext cx="2790825" cy="631825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47075" y="3821113"/>
            <a:ext cx="2790825" cy="631825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1978025" y="3606800"/>
            <a:ext cx="206375" cy="214313"/>
          </a:xfrm>
          <a:prstGeom prst="triangl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>
            <a:off x="7108825" y="3606800"/>
            <a:ext cx="206375" cy="214313"/>
          </a:xfrm>
          <a:prstGeom prst="triangl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2" name="이등변 삼각형 41"/>
          <p:cNvSpPr/>
          <p:nvPr/>
        </p:nvSpPr>
        <p:spPr>
          <a:xfrm flipV="1">
            <a:off x="9615488" y="4452938"/>
            <a:ext cx="206375" cy="214312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3" name="이등변 삼각형 42"/>
          <p:cNvSpPr/>
          <p:nvPr/>
        </p:nvSpPr>
        <p:spPr>
          <a:xfrm flipV="1">
            <a:off x="4554538" y="4452938"/>
            <a:ext cx="206375" cy="214312"/>
          </a:xfrm>
          <a:prstGeom prst="triangl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275" name="TextBox 4"/>
          <p:cNvSpPr txBox="1">
            <a:spLocks noChangeArrowheads="1"/>
          </p:cNvSpPr>
          <p:nvPr/>
        </p:nvSpPr>
        <p:spPr bwMode="auto">
          <a:xfrm>
            <a:off x="3586163" y="4864100"/>
            <a:ext cx="233362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smtClean="0">
                <a:solidFill>
                  <a:srgbClr val="929292"/>
                </a:solidFill>
              </a:rPr>
              <a:t>정보나 소프트웨어의 </a:t>
            </a:r>
            <a:r>
              <a:rPr kumimoji="0" lang="ko-KR" altLang="en-US" sz="1500" dirty="0" err="1" smtClean="0">
                <a:solidFill>
                  <a:srgbClr val="929292"/>
                </a:solidFill>
              </a:rPr>
              <a:t>위변조가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없음을 증명하기 위해 사용</a:t>
            </a:r>
            <a:endParaRPr kumimoji="0" lang="en-US" altLang="ko-KR" sz="1500" dirty="0" smtClean="0">
              <a:solidFill>
                <a:srgbClr val="929292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500" dirty="0" smtClean="0">
                <a:solidFill>
                  <a:srgbClr val="929292"/>
                </a:solidFill>
              </a:rPr>
              <a:t>(</a:t>
            </a:r>
            <a:r>
              <a:rPr kumimoji="0" lang="ko-KR" altLang="en-US" sz="1500" dirty="0" err="1" smtClean="0">
                <a:solidFill>
                  <a:srgbClr val="929292"/>
                </a:solidFill>
              </a:rPr>
              <a:t>해시값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공개</a:t>
            </a:r>
            <a:r>
              <a:rPr kumimoji="0" lang="en-US" altLang="ko-KR" sz="1500" dirty="0" smtClean="0">
                <a:solidFill>
                  <a:srgbClr val="929292"/>
                </a:solidFill>
              </a:rPr>
              <a:t>)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err="1" smtClean="0">
                <a:solidFill>
                  <a:srgbClr val="929292"/>
                </a:solidFill>
              </a:rPr>
              <a:t>복호화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불가능</a:t>
            </a:r>
            <a:endParaRPr kumimoji="0" lang="en-US" altLang="ko-KR" sz="1500" dirty="0" smtClean="0">
              <a:solidFill>
                <a:srgbClr val="929292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err="1" smtClean="0">
                <a:solidFill>
                  <a:srgbClr val="929292"/>
                </a:solidFill>
              </a:rPr>
              <a:t>입력값이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같으면 </a:t>
            </a:r>
            <a:r>
              <a:rPr kumimoji="0" lang="ko-KR" altLang="en-US" sz="1500" dirty="0" err="1" smtClean="0">
                <a:solidFill>
                  <a:srgbClr val="929292"/>
                </a:solidFill>
              </a:rPr>
              <a:t>출력값도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같음</a:t>
            </a:r>
            <a:endParaRPr kumimoji="0" lang="ko-KR" altLang="en-US" sz="1500" dirty="0">
              <a:solidFill>
                <a:srgbClr val="929292"/>
              </a:solidFill>
            </a:endParaRPr>
          </a:p>
        </p:txBody>
      </p:sp>
      <p:sp>
        <p:nvSpPr>
          <p:cNvPr id="11276" name="TextBox 43"/>
          <p:cNvSpPr txBox="1">
            <a:spLocks noChangeArrowheads="1"/>
          </p:cNvSpPr>
          <p:nvPr/>
        </p:nvSpPr>
        <p:spPr bwMode="auto">
          <a:xfrm>
            <a:off x="8575675" y="4864100"/>
            <a:ext cx="23336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err="1" smtClean="0">
                <a:solidFill>
                  <a:srgbClr val="929292"/>
                </a:solidFill>
              </a:rPr>
              <a:t>난수를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생성하는 알고리즘</a:t>
            </a:r>
            <a:endParaRPr kumimoji="0" lang="en-US" altLang="ko-KR" sz="1500" dirty="0" smtClean="0">
              <a:solidFill>
                <a:srgbClr val="929292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err="1" smtClean="0">
                <a:solidFill>
                  <a:srgbClr val="929292"/>
                </a:solidFill>
              </a:rPr>
              <a:t>난수는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키 생성을 위한 중요한 역할</a:t>
            </a:r>
            <a:endParaRPr kumimoji="0" lang="ko-KR" altLang="en-US" sz="1500" dirty="0">
              <a:solidFill>
                <a:srgbClr val="929292"/>
              </a:solidFill>
            </a:endParaRPr>
          </a:p>
        </p:txBody>
      </p:sp>
      <p:sp>
        <p:nvSpPr>
          <p:cNvPr id="11277" name="TextBox 44"/>
          <p:cNvSpPr txBox="1">
            <a:spLocks noChangeArrowheads="1"/>
          </p:cNvSpPr>
          <p:nvPr/>
        </p:nvSpPr>
        <p:spPr bwMode="auto">
          <a:xfrm>
            <a:off x="6045200" y="2420938"/>
            <a:ext cx="233362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smtClean="0">
                <a:solidFill>
                  <a:srgbClr val="929292"/>
                </a:solidFill>
              </a:rPr>
              <a:t>오프라인에서 사용하는 도장이나 서명 같은 것을 온라인으로 적용한 기술</a:t>
            </a:r>
            <a:endParaRPr kumimoji="0" lang="en-US" altLang="ko-KR" sz="1500" dirty="0" smtClean="0">
              <a:solidFill>
                <a:srgbClr val="929292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err="1" smtClean="0">
                <a:solidFill>
                  <a:srgbClr val="929292"/>
                </a:solidFill>
              </a:rPr>
              <a:t>무결성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확인</a:t>
            </a:r>
            <a:r>
              <a:rPr kumimoji="0" lang="en-US" altLang="ko-KR" sz="1500" dirty="0" smtClean="0">
                <a:solidFill>
                  <a:srgbClr val="929292"/>
                </a:solidFill>
              </a:rPr>
              <a:t>, 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인증</a:t>
            </a:r>
            <a:r>
              <a:rPr kumimoji="0" lang="en-US" altLang="ko-KR" sz="1500" dirty="0" smtClean="0">
                <a:solidFill>
                  <a:srgbClr val="929292"/>
                </a:solidFill>
              </a:rPr>
              <a:t>, 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부인방지</a:t>
            </a:r>
            <a:endParaRPr kumimoji="0" lang="ko-KR" altLang="en-US" sz="1500" dirty="0">
              <a:solidFill>
                <a:srgbClr val="929292"/>
              </a:solidFill>
            </a:endParaRPr>
          </a:p>
        </p:txBody>
      </p:sp>
      <p:sp>
        <p:nvSpPr>
          <p:cNvPr id="11278" name="TextBox 45"/>
          <p:cNvSpPr txBox="1">
            <a:spLocks noChangeArrowheads="1"/>
          </p:cNvSpPr>
          <p:nvPr/>
        </p:nvSpPr>
        <p:spPr bwMode="auto">
          <a:xfrm>
            <a:off x="1158875" y="2438400"/>
            <a:ext cx="233362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smtClean="0">
                <a:solidFill>
                  <a:srgbClr val="929292"/>
                </a:solidFill>
              </a:rPr>
              <a:t>대칭 </a:t>
            </a:r>
            <a:r>
              <a:rPr kumimoji="0" lang="en-US" altLang="ko-KR" sz="1500" dirty="0" smtClean="0">
                <a:solidFill>
                  <a:srgbClr val="929292"/>
                </a:solidFill>
              </a:rPr>
              <a:t>: 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암호화할 때 키와 </a:t>
            </a:r>
            <a:r>
              <a:rPr kumimoji="0" lang="ko-KR" altLang="en-US" sz="1500" dirty="0" err="1" smtClean="0">
                <a:solidFill>
                  <a:srgbClr val="929292"/>
                </a:solidFill>
              </a:rPr>
              <a:t>복호화의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키가 같음</a:t>
            </a:r>
            <a:endParaRPr kumimoji="0" lang="en-US" altLang="ko-KR" sz="1500" dirty="0" smtClean="0">
              <a:solidFill>
                <a:srgbClr val="929292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500" dirty="0" smtClean="0">
                <a:solidFill>
                  <a:srgbClr val="929292"/>
                </a:solidFill>
              </a:rPr>
              <a:t>비대칭 </a:t>
            </a:r>
            <a:r>
              <a:rPr kumimoji="0" lang="en-US" altLang="ko-KR" sz="1500" dirty="0" smtClean="0">
                <a:solidFill>
                  <a:srgbClr val="929292"/>
                </a:solidFill>
              </a:rPr>
              <a:t>: 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키가 다름</a:t>
            </a:r>
            <a:r>
              <a:rPr kumimoji="0" lang="en-US" altLang="ko-KR" sz="1500" dirty="0" smtClean="0">
                <a:solidFill>
                  <a:srgbClr val="929292"/>
                </a:solidFill>
              </a:rPr>
              <a:t>, 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송신자와 수신자가 </a:t>
            </a:r>
            <a:r>
              <a:rPr kumimoji="0" lang="ko-KR" altLang="en-US" sz="1500" dirty="0" err="1" smtClean="0">
                <a:solidFill>
                  <a:srgbClr val="929292"/>
                </a:solidFill>
              </a:rPr>
              <a:t>한쌍의</a:t>
            </a:r>
            <a:r>
              <a:rPr kumimoji="0" lang="ko-KR" altLang="en-US" sz="1500" dirty="0" smtClean="0">
                <a:solidFill>
                  <a:srgbClr val="929292"/>
                </a:solidFill>
              </a:rPr>
              <a:t> 키를 </a:t>
            </a:r>
            <a:r>
              <a:rPr kumimoji="0" lang="ko-KR" altLang="en-US" sz="1500" dirty="0" err="1" smtClean="0">
                <a:solidFill>
                  <a:srgbClr val="929292"/>
                </a:solidFill>
              </a:rPr>
              <a:t>갖고있음</a:t>
            </a:r>
            <a:endParaRPr kumimoji="0" lang="ko-KR" altLang="en-US" sz="1500" dirty="0">
              <a:solidFill>
                <a:srgbClr val="929292"/>
              </a:solidFill>
            </a:endParaRPr>
          </a:p>
        </p:txBody>
      </p:sp>
      <p:sp>
        <p:nvSpPr>
          <p:cNvPr id="11279" name="TextBox 46"/>
          <p:cNvSpPr txBox="1">
            <a:spLocks noChangeArrowheads="1"/>
          </p:cNvSpPr>
          <p:nvPr/>
        </p:nvSpPr>
        <p:spPr bwMode="auto">
          <a:xfrm>
            <a:off x="1158875" y="4873625"/>
            <a:ext cx="2333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5400">
                <a:solidFill>
                  <a:srgbClr val="939BA5"/>
                </a:solidFill>
                <a:latin typeface="나눔바른고딕 Light"/>
                <a:ea typeface="나눔바른고딕 Light"/>
                <a:cs typeface="나눔바른고딕 Light"/>
              </a:rPr>
              <a:t>01</a:t>
            </a:r>
            <a:endParaRPr kumimoji="0" lang="ko-KR" altLang="en-US" sz="5400">
              <a:latin typeface="나눔바른고딕 Light"/>
              <a:ea typeface="나눔바른고딕 Light"/>
              <a:cs typeface="나눔바른고딕 Light"/>
            </a:endParaRPr>
          </a:p>
        </p:txBody>
      </p:sp>
      <p:sp>
        <p:nvSpPr>
          <p:cNvPr id="11280" name="TextBox 47"/>
          <p:cNvSpPr txBox="1">
            <a:spLocks noChangeArrowheads="1"/>
          </p:cNvSpPr>
          <p:nvPr/>
        </p:nvSpPr>
        <p:spPr bwMode="auto">
          <a:xfrm>
            <a:off x="3586163" y="2486025"/>
            <a:ext cx="2333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5400">
                <a:solidFill>
                  <a:srgbClr val="939BA5"/>
                </a:solidFill>
                <a:latin typeface="나눔바른고딕 Light"/>
                <a:ea typeface="나눔바른고딕 Light"/>
                <a:cs typeface="나눔바른고딕 Light"/>
              </a:rPr>
              <a:t>02</a:t>
            </a:r>
            <a:endParaRPr kumimoji="0" lang="ko-KR" altLang="en-US" sz="5400">
              <a:latin typeface="나눔바른고딕 Light"/>
              <a:ea typeface="나눔바른고딕 Light"/>
              <a:cs typeface="나눔바른고딕 Light"/>
            </a:endParaRPr>
          </a:p>
        </p:txBody>
      </p:sp>
      <p:sp>
        <p:nvSpPr>
          <p:cNvPr id="11281" name="TextBox 48"/>
          <p:cNvSpPr txBox="1">
            <a:spLocks noChangeArrowheads="1"/>
          </p:cNvSpPr>
          <p:nvPr/>
        </p:nvSpPr>
        <p:spPr bwMode="auto">
          <a:xfrm>
            <a:off x="6045200" y="4873625"/>
            <a:ext cx="2333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5400">
                <a:solidFill>
                  <a:srgbClr val="939BA5"/>
                </a:solidFill>
                <a:latin typeface="나눔바른고딕 Light"/>
                <a:ea typeface="나눔바른고딕 Light"/>
                <a:cs typeface="나눔바른고딕 Light"/>
              </a:rPr>
              <a:t>03</a:t>
            </a:r>
            <a:endParaRPr kumimoji="0" lang="ko-KR" altLang="en-US" sz="5400">
              <a:latin typeface="나눔바른고딕 Light"/>
              <a:ea typeface="나눔바른고딕 Light"/>
              <a:cs typeface="나눔바른고딕 Light"/>
            </a:endParaRPr>
          </a:p>
        </p:txBody>
      </p:sp>
      <p:sp>
        <p:nvSpPr>
          <p:cNvPr id="11282" name="TextBox 50"/>
          <p:cNvSpPr txBox="1">
            <a:spLocks noChangeArrowheads="1"/>
          </p:cNvSpPr>
          <p:nvPr/>
        </p:nvSpPr>
        <p:spPr bwMode="auto">
          <a:xfrm>
            <a:off x="8710613" y="2486025"/>
            <a:ext cx="2333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5400">
                <a:solidFill>
                  <a:srgbClr val="939BA5"/>
                </a:solidFill>
                <a:latin typeface="나눔바른고딕 Light"/>
                <a:ea typeface="나눔바른고딕 Light"/>
                <a:cs typeface="나눔바른고딕 Light"/>
              </a:rPr>
              <a:t>04</a:t>
            </a:r>
            <a:endParaRPr kumimoji="0" lang="ko-KR" altLang="en-US" sz="5400">
              <a:latin typeface="나눔바른고딕 Light"/>
              <a:ea typeface="나눔바른고딕 Light"/>
              <a:cs typeface="나눔바른고딕 Light"/>
            </a:endParaRPr>
          </a:p>
        </p:txBody>
      </p:sp>
      <p:pic>
        <p:nvPicPr>
          <p:cNvPr id="11283" name="그림 8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027488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그림 10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13" y="4019550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그림 1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4019550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그림 14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4027488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Box 16"/>
          <p:cNvSpPr txBox="1">
            <a:spLocks noChangeArrowheads="1"/>
          </p:cNvSpPr>
          <p:nvPr/>
        </p:nvSpPr>
        <p:spPr bwMode="auto">
          <a:xfrm>
            <a:off x="1365250" y="3971925"/>
            <a:ext cx="2162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대칭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비대칭암호</a:t>
            </a:r>
            <a:endParaRPr kumimoji="0"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288" name="TextBox 52"/>
          <p:cNvSpPr txBox="1">
            <a:spLocks noChangeArrowheads="1"/>
          </p:cNvSpPr>
          <p:nvPr/>
        </p:nvSpPr>
        <p:spPr bwMode="auto">
          <a:xfrm>
            <a:off x="3941763" y="3971925"/>
            <a:ext cx="2162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600" dirty="0" err="1" smtClean="0">
                <a:solidFill>
                  <a:schemeClr val="bg1"/>
                </a:solidFill>
                <a:latin typeface="+mn-ea"/>
                <a:ea typeface="+mn-ea"/>
              </a:rPr>
              <a:t>일방향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 해시함수</a:t>
            </a:r>
            <a:endParaRPr kumimoji="0"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289" name="TextBox 53"/>
          <p:cNvSpPr txBox="1">
            <a:spLocks noChangeArrowheads="1"/>
          </p:cNvSpPr>
          <p:nvPr/>
        </p:nvSpPr>
        <p:spPr bwMode="auto">
          <a:xfrm>
            <a:off x="6430963" y="3981450"/>
            <a:ext cx="2162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전자서명</a:t>
            </a:r>
            <a:endParaRPr kumimoji="0"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290" name="TextBox 54"/>
          <p:cNvSpPr txBox="1">
            <a:spLocks noChangeArrowheads="1"/>
          </p:cNvSpPr>
          <p:nvPr/>
        </p:nvSpPr>
        <p:spPr bwMode="auto">
          <a:xfrm>
            <a:off x="8951913" y="3981450"/>
            <a:ext cx="2162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600" dirty="0" err="1" smtClean="0">
                <a:solidFill>
                  <a:schemeClr val="bg1"/>
                </a:solidFill>
                <a:latin typeface="+mn-ea"/>
                <a:ea typeface="+mn-ea"/>
              </a:rPr>
              <a:t>의사난수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solidFill>
                  <a:schemeClr val="bg1"/>
                </a:solidFill>
                <a:latin typeface="+mn-ea"/>
                <a:ea typeface="+mn-ea"/>
              </a:rPr>
              <a:t>생성기</a:t>
            </a:r>
            <a:endParaRPr kumimoji="0"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4475" y="669925"/>
            <a:ext cx="36147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spc="-150" dirty="0" smtClean="0">
                <a:solidFill>
                  <a:srgbClr val="445566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주요 암호 기술들</a:t>
            </a:r>
            <a:endParaRPr kumimoji="0" lang="ko-KR" altLang="en-US" sz="3200" spc="-150" dirty="0">
              <a:solidFill>
                <a:srgbClr val="445566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16E15D-8453-41ED-A96A-61D8F3D66857}" type="datetime1">
              <a:rPr lang="ko-KR" altLang="en-US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5B343-DDAD-4651-997D-BCAB87E43B6B}" type="slidenum">
              <a:rPr lang="ko-KR" altLang="en-US"/>
              <a:pPr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DES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입출력크기 </a:t>
            </a:r>
            <a:r>
              <a:rPr lang="en-US" altLang="ko-KR" dirty="0" smtClean="0"/>
              <a:t>: 64</a:t>
            </a:r>
            <a:r>
              <a:rPr lang="ko-KR" altLang="en-US" dirty="0" smtClean="0"/>
              <a:t>비트단위로 끊어서 암호화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복호화</a:t>
            </a:r>
            <a:endParaRPr lang="en-US" altLang="ko-KR" dirty="0" smtClean="0"/>
          </a:p>
          <a:p>
            <a:r>
              <a:rPr lang="ko-KR" altLang="en-US" dirty="0" smtClean="0"/>
              <a:t>동작원리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좌우분리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4F841-6CA5-42EE-BE10-9AB2D6A072D6}" type="datetime1">
              <a:rPr lang="ko-KR" altLang="en-US" smtClean="0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9921A-5848-47A5-AA6B-233EAE805CF4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234138551"/>
              </p:ext>
            </p:extLst>
          </p:nvPr>
        </p:nvGraphicFramePr>
        <p:xfrm>
          <a:off x="2783437" y="2380977"/>
          <a:ext cx="8913640" cy="394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386" name="Picture 2" descr="http://cfs7.tistory.com/image/17/tistory/2008/09/19/13/26/48d329dbcadc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3" y="3229908"/>
            <a:ext cx="2611139" cy="314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AES(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대칭암호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 smtClean="0">
                <a:latin typeface="+mn-ea"/>
              </a:rPr>
              <a:t>입출력크기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입력 </a:t>
            </a:r>
            <a:r>
              <a:rPr lang="ko-KR" altLang="en-US" sz="2200" dirty="0" err="1" smtClean="0">
                <a:latin typeface="+mn-ea"/>
              </a:rPr>
              <a:t>평문길이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128</a:t>
            </a:r>
            <a:r>
              <a:rPr lang="ko-KR" altLang="en-US" sz="2200" dirty="0" smtClean="0">
                <a:latin typeface="+mn-ea"/>
              </a:rPr>
              <a:t>비트로 고정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암호키는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128, 192, 256</a:t>
            </a:r>
            <a:r>
              <a:rPr lang="ko-KR" altLang="en-US" sz="2200" dirty="0" smtClean="0">
                <a:latin typeface="+mn-ea"/>
              </a:rPr>
              <a:t>중 선택가능</a:t>
            </a:r>
            <a:endParaRPr lang="en-US" altLang="ko-KR" sz="2200" dirty="0" smtClean="0">
              <a:latin typeface="+mn-ea"/>
            </a:endParaRPr>
          </a:p>
          <a:p>
            <a:r>
              <a:rPr lang="ko-KR" altLang="en-US" sz="2200" dirty="0" smtClean="0">
                <a:latin typeface="+mn-ea"/>
              </a:rPr>
              <a:t>동작원리</a:t>
            </a:r>
            <a:endParaRPr lang="ko-KR" altLang="en-US" sz="2200" dirty="0"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4F841-6CA5-42EE-BE10-9AB2D6A072D6}" type="datetime1">
              <a:rPr lang="ko-KR" altLang="en-US" smtClean="0"/>
              <a:pPr>
                <a:defRPr/>
              </a:pPr>
              <a:t>2019-11-27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9921A-5848-47A5-AA6B-233EAE805CF4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73100" y="0"/>
            <a:ext cx="1512888" cy="255588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625620035"/>
              </p:ext>
            </p:extLst>
          </p:nvPr>
        </p:nvGraphicFramePr>
        <p:xfrm>
          <a:off x="2674801" y="2317644"/>
          <a:ext cx="8913640" cy="394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410" name="Picture 2" descr="https://dailyworker.github.io/assets/images/AES-Encrypti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61" y="2788168"/>
            <a:ext cx="2362592" cy="363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t1.daumcdn.net/cfile/tistory/254F2E475851510B2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01" y="309075"/>
            <a:ext cx="7810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t1.daumcdn.net/cfile/tistory/2278FD3B585153C53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53" y="1262593"/>
            <a:ext cx="5488948" cy="23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4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778</Words>
  <Application>Microsoft Office PowerPoint</Application>
  <PresentationFormat>사용자 지정</PresentationFormat>
  <Paragraphs>228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굴림</vt:lpstr>
      <vt:lpstr>Arial</vt:lpstr>
      <vt:lpstr>HY동녘B</vt:lpstr>
      <vt:lpstr>맑은 고딕</vt:lpstr>
      <vt:lpstr>HY바다L</vt:lpstr>
      <vt:lpstr>HY강B</vt:lpstr>
      <vt:lpstr>HY강M</vt:lpstr>
      <vt:lpstr>나눔고딕 ExtraBold</vt:lpstr>
      <vt:lpstr>Arial Black</vt:lpstr>
      <vt:lpstr>나눔바른고딕</vt:lpstr>
      <vt:lpstr>나눔바른고딕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용어정리</vt:lpstr>
      <vt:lpstr>PowerPoint 프레젠테이션</vt:lpstr>
      <vt:lpstr>PowerPoint 프레젠테이션</vt:lpstr>
      <vt:lpstr>DES</vt:lpstr>
      <vt:lpstr>AES(대칭암호)</vt:lpstr>
      <vt:lpstr>SHA</vt:lpstr>
      <vt:lpstr>Elliptic curve cryptography(타원곡선 암호)</vt:lpstr>
      <vt:lpstr>PowerPoint 프레젠테이션</vt:lpstr>
      <vt:lpstr>사이버펑크</vt:lpstr>
      <vt:lpstr>화폐란?</vt:lpstr>
      <vt:lpstr>신용이란?</vt:lpstr>
      <vt:lpstr>참조페이지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LG</cp:lastModifiedBy>
  <cp:revision>180</cp:revision>
  <dcterms:created xsi:type="dcterms:W3CDTF">2014-12-18T04:01:36Z</dcterms:created>
  <dcterms:modified xsi:type="dcterms:W3CDTF">2019-11-27T02:13:55Z</dcterms:modified>
</cp:coreProperties>
</file>