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C4CA1-9547-4C14-8807-80809BF957E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DF8E0-2F4F-4B4B-B268-4F37F4A1E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6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자율규제한</a:t>
            </a:r>
            <a:r>
              <a:rPr lang="ko-KR" altLang="en-US" dirty="0" smtClean="0"/>
              <a:t> 통과 암호화폐 커뮤니티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DF8E0-2F4F-4B4B-B268-4F37F4A1EF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3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0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7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9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2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2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A4EC-79B5-48CE-A67E-89DAA5AE9B0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CC4F-89EE-43D0-9665-07ED2C13D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kenpost.kr/article-3372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nce.community/growth" TargetMode="External"/><Relationship Id="rId2" Type="http://schemas.openxmlformats.org/officeDocument/2006/relationships/hyperlink" Target="https://www.etherstudy.net/even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송진우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39952" y="3861048"/>
            <a:ext cx="3592488" cy="1752600"/>
          </a:xfrm>
        </p:spPr>
        <p:txBody>
          <a:bodyPr/>
          <a:lstStyle/>
          <a:p>
            <a:r>
              <a:rPr lang="en-US" altLang="ko-KR" dirty="0" smtClean="0"/>
              <a:t>2019.12.02~12.05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t="21259" r="16625" b="14511"/>
          <a:stretch/>
        </p:blipFill>
        <p:spPr bwMode="auto">
          <a:xfrm>
            <a:off x="395536" y="3683158"/>
            <a:ext cx="3544888" cy="191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81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8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5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3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3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2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3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www.tokenpost.kr/article-3372-</a:t>
            </a:r>
            <a:r>
              <a:rPr lang="ko-KR" altLang="en-US" dirty="0" smtClean="0"/>
              <a:t>암호화폐 거래소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자율규제한</a:t>
            </a:r>
            <a:r>
              <a:rPr lang="ko-KR" altLang="en-US" dirty="0" smtClean="0"/>
              <a:t> 통과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41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</a:t>
            </a:r>
            <a:r>
              <a:rPr lang="ko-KR" altLang="en-US" sz="1800" i="1" dirty="0" smtClean="0"/>
              <a:t>암호화폐 생태계</a:t>
            </a:r>
            <a:endParaRPr lang="en-US" altLang="ko-KR" sz="1800" i="1" dirty="0" smtClean="0"/>
          </a:p>
          <a:p>
            <a:pPr marL="0" indent="0">
              <a:buNone/>
            </a:pPr>
            <a:r>
              <a:rPr lang="ko-KR" altLang="en-US" sz="1800" dirty="0" smtClean="0"/>
              <a:t>데이터 컴퓨팅과 블록체인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대안적 화폐와 비트코인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err="1" smtClean="0"/>
              <a:t>크립토</a:t>
            </a:r>
            <a:r>
              <a:rPr lang="ko-KR" altLang="en-US" sz="1800" dirty="0" smtClean="0"/>
              <a:t> 이코노미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비트코인과 </a:t>
            </a:r>
            <a:r>
              <a:rPr lang="ko-KR" altLang="en-US" sz="1800" dirty="0" err="1" smtClean="0"/>
              <a:t>크립토이코노미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미디어 플랫폼과 </a:t>
            </a:r>
            <a:r>
              <a:rPr lang="ko-KR" altLang="en-US" sz="1800" dirty="0" err="1" smtClean="0"/>
              <a:t>크립토</a:t>
            </a:r>
            <a:r>
              <a:rPr lang="ko-KR" altLang="en-US" sz="1800" dirty="0" smtClean="0"/>
              <a:t> 이코노미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0027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암호화폐 생태계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6674908" cy="3984134"/>
          </a:xfrm>
        </p:spPr>
      </p:pic>
    </p:spTree>
    <p:extLst>
      <p:ext uri="{BB962C8B-B14F-4D97-AF65-F5344CB8AC3E}">
        <p14:creationId xmlns:p14="http://schemas.microsoft.com/office/powerpoint/2010/main" val="185551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자율규제한</a:t>
            </a:r>
            <a:r>
              <a:rPr lang="ko-KR" altLang="en-US" dirty="0" smtClean="0"/>
              <a:t> 통과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 기업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192688" cy="3165802"/>
          </a:xfrm>
        </p:spPr>
      </p:pic>
    </p:spTree>
    <p:extLst>
      <p:ext uri="{BB962C8B-B14F-4D97-AF65-F5344CB8AC3E}">
        <p14:creationId xmlns:p14="http://schemas.microsoft.com/office/powerpoint/2010/main" val="15684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커뮤니</a:t>
            </a:r>
            <a:r>
              <a:rPr lang="ko-KR" altLang="en-US" dirty="0"/>
              <a:t>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이더리움</a:t>
            </a:r>
            <a:r>
              <a:rPr lang="ko-KR" altLang="en-US" dirty="0" smtClean="0"/>
              <a:t> 연구회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www.etherstudy.net/event.html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Nonce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https://nonce.community/growth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자신이 가진 자원이나 지식을 나눌수록 자신이 </a:t>
            </a:r>
            <a:r>
              <a:rPr lang="ko-KR" altLang="en-US" dirty="0" err="1" smtClean="0"/>
              <a:t>더성장</a:t>
            </a:r>
            <a:r>
              <a:rPr lang="ko-KR" altLang="en-US" dirty="0" smtClean="0"/>
              <a:t> 한다는 믿는 분과 함께 </a:t>
            </a:r>
            <a:r>
              <a:rPr lang="ko-KR" altLang="en-US" dirty="0" err="1" smtClean="0"/>
              <a:t>하고있음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71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컴퓨팅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 smtClean="0"/>
              <a:t>동일한 데이터를 여러 응용프로그램으로 사용하는 것의 불편함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저장이 필요 없던 시기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필수 요소 시기 </a:t>
            </a:r>
            <a:r>
              <a:rPr lang="en-US" altLang="ko-KR" sz="1800" dirty="0" smtClean="0"/>
              <a:t>(change)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빅데이터로</a:t>
            </a:r>
            <a:r>
              <a:rPr lang="ko-KR" altLang="en-US" sz="1800" dirty="0" smtClean="0"/>
              <a:t> 인해 일부 데이터 정확도가 높고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새로운 사실을 발견 가능하기에 유용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 smtClean="0"/>
              <a:t>빅데이터의</a:t>
            </a:r>
            <a:r>
              <a:rPr lang="ko-KR" altLang="en-US" sz="1800" dirty="0" smtClean="0"/>
              <a:t> 가치는 다방면 대량 데이터를 고속처리 할 수 있음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신뢰 기반을 가지고 있음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인프라를 확장시켜 경쟁력을 키우는데 집중분석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블록체인에서 어떻게 사용되는가</a:t>
            </a:r>
            <a:r>
              <a:rPr lang="en-US" altLang="ko-KR" sz="1800" dirty="0" smtClean="0"/>
              <a:t>?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Ex)</a:t>
            </a:r>
            <a:r>
              <a:rPr lang="ko-KR" altLang="en-US" sz="1800" dirty="0" smtClean="0"/>
              <a:t>헌혈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기부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2854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크립토</a:t>
            </a:r>
            <a:r>
              <a:rPr lang="ko-KR" altLang="en-US" dirty="0" smtClean="0"/>
              <a:t> 이코노미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▶ 암호화폐를 </a:t>
            </a:r>
            <a:r>
              <a:rPr lang="ko-KR" altLang="en-US" sz="1800" dirty="0" smtClean="0"/>
              <a:t>이용한 </a:t>
            </a:r>
            <a:r>
              <a:rPr lang="ko-KR" altLang="en-US" sz="1800" dirty="0" err="1" smtClean="0"/>
              <a:t>탈중앙화된</a:t>
            </a:r>
            <a:r>
              <a:rPr lang="ko-KR" altLang="en-US" sz="1800" dirty="0" smtClean="0"/>
              <a:t> 인센티브 시스템과 신뢰기반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유동성을 프로토콜에 기반을 두고 움직이는 경제행위자들로 구성된 경제시스템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설계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중앙화된 기간이나 화폐 시스템에 의존하지 않고 타인이 기여할 수 있도록 인센티브를 부여하고 이를 목표 시스템 핵심 가치에 연결하며 그 핵심가치를 타인에 대가를 지불하고 쓰도록 하는 구조를 </a:t>
            </a:r>
            <a:r>
              <a:rPr lang="ko-KR" altLang="en-US" sz="1800" dirty="0" err="1" smtClean="0"/>
              <a:t>만드는것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750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개인프로젝트 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7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5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174</Words>
  <Application>Microsoft Office PowerPoint</Application>
  <PresentationFormat>화면 슬라이드 쇼(4:3)</PresentationFormat>
  <Paragraphs>41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10주차 송진우 </vt:lpstr>
      <vt:lpstr>목차</vt:lpstr>
      <vt:lpstr>암호화폐 생태계</vt:lpstr>
      <vt:lpstr>자율규제한 통과12개 기업</vt:lpstr>
      <vt:lpstr>커뮤니티</vt:lpstr>
      <vt:lpstr>데이터 컴퓨팅</vt:lpstr>
      <vt:lpstr>크립토 이코노미</vt:lpstr>
      <vt:lpstr>개인프로젝트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37</cp:revision>
  <dcterms:created xsi:type="dcterms:W3CDTF">2019-12-02T00:28:55Z</dcterms:created>
  <dcterms:modified xsi:type="dcterms:W3CDTF">2019-12-03T00:35:20Z</dcterms:modified>
</cp:coreProperties>
</file>