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335" r:id="rId2"/>
    <p:sldId id="337" r:id="rId3"/>
    <p:sldId id="338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25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2135"/>
    <a:srgbClr val="1C643F"/>
    <a:srgbClr val="1C613D"/>
    <a:srgbClr val="FFFFFF"/>
    <a:srgbClr val="1A643F"/>
    <a:srgbClr val="1D653F"/>
    <a:srgbClr val="195F3A"/>
    <a:srgbClr val="1B633D"/>
    <a:srgbClr val="1A613D"/>
    <a:srgbClr val="1D6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021C5-BE9E-4F6A-B4DF-C64490AA9E94}" v="80" dt="2024-04-24T16:35:35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54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3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04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1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4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09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90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9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0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4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4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72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118000"/>
        </a:lnSpc>
        <a:spcBef>
          <a:spcPct val="0"/>
        </a:spcBef>
        <a:buNone/>
        <a:defRPr sz="6600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8000"/>
        </a:lnSpc>
        <a:spcBef>
          <a:spcPts val="1000"/>
        </a:spcBef>
        <a:buFont typeface="Arial" panose="020B0604020202020204" pitchFamily="34" charset="0"/>
        <a:buNone/>
        <a:defRPr sz="24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18000"/>
        </a:lnSpc>
        <a:spcBef>
          <a:spcPts val="500"/>
        </a:spcBef>
        <a:buFont typeface="Arial" panose="020B0604020202020204" pitchFamily="34" charset="0"/>
        <a:buNone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1548922" y="2082477"/>
            <a:ext cx="9094156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900" b="1" dirty="0">
                <a:solidFill>
                  <a:srgbClr val="19633E">
                    <a:alpha val="50000"/>
                  </a:srgbClr>
                </a:solidFill>
                <a:latin typeface="Arial Black" panose="020B0A04020102020204" pitchFamily="34" charset="0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ILSSAK</a:t>
            </a:r>
            <a:endParaRPr lang="ko-KR" altLang="en-US" sz="16900" b="1" dirty="0">
              <a:solidFill>
                <a:srgbClr val="19633E">
                  <a:alpha val="50000"/>
                </a:srgbClr>
              </a:solidFill>
              <a:latin typeface="Arial Black" panose="020B0A04020102020204" pitchFamily="34" charset="0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CHZZK Riichi Mahjong Chatbot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9" name="그림 8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3326219F-E44D-303D-2905-F47A6BA873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02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순위</a:t>
            </a: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220288"/>
            <a:ext cx="3594108" cy="273200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71090-653E-AF35-E132-40A61F7BB167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A8DE926-3A8F-E95B-1914-DD71234B5488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70523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677B1F-D3FC-90A8-5353-95A4527818F3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02EF7C2-4BA6-4720-8689-76D44744C0C5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872207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8C375A3-D811-D778-CA7E-B1AA006F88CE}"/>
                </a:ext>
              </a:extLst>
            </p:cNvPr>
            <p:cNvSpPr txBox="1"/>
            <p:nvPr/>
          </p:nvSpPr>
          <p:spPr>
            <a:xfrm>
              <a:off x="3116960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E4B31E8-C1F2-1CDA-8C87-F83ABF81D02E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F1BFA0-72C9-F043-D1D3-0D9A15261AE5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순위 </a:t>
              </a:r>
              <a:r>
                <a:rPr lang="ko-KR" altLang="en-US" sz="2400" b="1" dirty="0" err="1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서토리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5" name="그림 2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7B32BA1-5283-597C-5955-FD569D783E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96" y="3588043"/>
            <a:ext cx="340090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3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031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혼천리그의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순위표 정보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순위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뒤에 추가내용이 없다면 현재 </a:t>
            </a:r>
            <a:r>
              <a:rPr lang="en-US" altLang="ko-KR" dirty="0">
                <a:solidFill>
                  <a:srgbClr val="1D65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TOP 1~5</a:t>
            </a:r>
            <a:r>
              <a:rPr lang="ko-KR" altLang="en-US" dirty="0">
                <a:solidFill>
                  <a:srgbClr val="1D65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위의 선수들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알려줘요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선수의 이름을 넣으면 </a:t>
            </a:r>
            <a:r>
              <a:rPr lang="ko-KR" altLang="en-US" dirty="0">
                <a:solidFill>
                  <a:srgbClr val="1C64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해당 선수의 순위와 승점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 순위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C72F3-87EC-B9E4-5A6C-B8FFF0678AAC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순위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175F3-C098-11FC-4D76-94DEBB1A23C6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AF01E8A-C679-1CAC-7D29-3E2964711470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70523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F231C8-FA1B-B450-7492-C15A2B163B62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31293189-B349-FD55-F8DC-3A7DE2B0E286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872207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AEF479-EC37-41F4-C726-6049CD8FB27F}"/>
                </a:ext>
              </a:extLst>
            </p:cNvPr>
            <p:cNvSpPr txBox="1"/>
            <p:nvPr/>
          </p:nvSpPr>
          <p:spPr>
            <a:xfrm>
              <a:off x="3116960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2D3D306-B434-6918-10B4-0195F79FB8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708E24-BB0F-4853-C07F-BF210AE0926A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순위 </a:t>
              </a:r>
              <a:r>
                <a:rPr lang="ko-KR" altLang="en-US" sz="2400" b="1" dirty="0" err="1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서토리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381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지난주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48916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564294"/>
            <a:ext cx="3594108" cy="2387997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1C82C395-EDA1-677E-5AD5-8C8EB0273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891" y="4277212"/>
            <a:ext cx="329611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4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지난주 순위와 획득상금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경기결과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DE572-5E11-392F-3716-B3AD59824F4B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지난주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6311-D79E-D2FC-2EC4-4B5E685493DD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AC2AA8-6201-FAE0-F824-08FA69C94A4F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1048916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44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상금</a:t>
            </a: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4599992"/>
            <a:ext cx="3594108" cy="1352299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C6A1BF-4262-622B-18A7-955185194B1D}"/>
              </a:ext>
            </a:extLst>
          </p:cNvPr>
          <p:cNvGrpSpPr/>
          <p:nvPr/>
        </p:nvGrpSpPr>
        <p:grpSpPr>
          <a:xfrm>
            <a:off x="680227" y="2053798"/>
            <a:ext cx="2417536" cy="885367"/>
            <a:chOff x="2285092" y="2704253"/>
            <a:chExt cx="2417536" cy="885367"/>
          </a:xfrm>
        </p:grpSpPr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294BE7F-1029-5584-C7DE-77C7634879C7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653173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33E6BAF-D2FF-1369-5E5A-D15C7C7FED15}"/>
                </a:ext>
              </a:extLst>
            </p:cNvPr>
            <p:cNvSpPr txBox="1"/>
            <p:nvPr/>
          </p:nvSpPr>
          <p:spPr>
            <a:xfrm>
              <a:off x="3007443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3C37E38-1C98-C5D5-3A8F-3EA69F350C9B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01F7AC-45C4-96E4-DBEF-B5D698ED7460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상금 설하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5" name="그림 2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9C219DA7-4498-6957-B502-44E3D9044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128" y="4990351"/>
            <a:ext cx="2581635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35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9233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혼천리그의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특정 선수의 누적 상금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정산시트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9F3EC-33B9-C4F9-0330-70C505A8E58B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상금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7B5D4F-7E8B-A0C6-6848-7625B41773D7}"/>
              </a:ext>
            </a:extLst>
          </p:cNvPr>
          <p:cNvGrpSpPr/>
          <p:nvPr/>
        </p:nvGrpSpPr>
        <p:grpSpPr>
          <a:xfrm>
            <a:off x="680227" y="2053798"/>
            <a:ext cx="2417536" cy="885367"/>
            <a:chOff x="2285092" y="2704253"/>
            <a:chExt cx="2417536" cy="885367"/>
          </a:xfrm>
        </p:grpSpPr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CCFC69C3-C8E9-FC37-E7D2-1ABACE9BAD3D}"/>
                </a:ext>
              </a:extLst>
            </p:cNvPr>
            <p:cNvCxnSpPr>
              <a:cxnSpLocks/>
            </p:cNvCxnSpPr>
            <p:nvPr/>
          </p:nvCxnSpPr>
          <p:spPr>
            <a:xfrm>
              <a:off x="3265684" y="3185792"/>
              <a:ext cx="653173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1F62D6-9372-2C7F-C93A-F8CAADE25078}"/>
                </a:ext>
              </a:extLst>
            </p:cNvPr>
            <p:cNvSpPr txBox="1"/>
            <p:nvPr/>
          </p:nvSpPr>
          <p:spPr>
            <a:xfrm>
              <a:off x="3007443" y="3220288"/>
              <a:ext cx="11696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 err="1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선수명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1DAD9748-1791-8727-6730-5727CCE61632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663452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296A4C-1FE6-9ACD-C546-6536D319577F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상금 설하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416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패보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241018"/>
            <a:ext cx="3594108" cy="371127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7FEAA1-7539-3E8D-17CD-0AE47322F7EC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B5578B-B3B8-511D-20B8-727C2AD7BD65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2B7E42-3C33-1838-8CEE-183D8199B5FF}"/>
              </a:ext>
            </a:extLst>
          </p:cNvPr>
          <p:cNvSpPr txBox="1"/>
          <p:nvPr/>
        </p:nvSpPr>
        <p:spPr>
          <a:xfrm>
            <a:off x="4074772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72DFABB-1230-7C80-C25D-C3A699DCB60D}"/>
              </a:ext>
            </a:extLst>
          </p:cNvPr>
          <p:cNvCxnSpPr>
            <a:cxnSpLocks/>
          </p:cNvCxnSpPr>
          <p:nvPr/>
        </p:nvCxnSpPr>
        <p:spPr>
          <a:xfrm>
            <a:off x="5087144" y="2529026"/>
            <a:ext cx="56832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ABD5D5-5719-22EC-1D0B-B179913E1D7D}"/>
              </a:ext>
            </a:extLst>
          </p:cNvPr>
          <p:cNvSpPr txBox="1"/>
          <p:nvPr/>
        </p:nvSpPr>
        <p:spPr>
          <a:xfrm>
            <a:off x="4880546" y="2562560"/>
            <a:ext cx="98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E33A0-6B11-1E50-F214-1C7E8B74555F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잔시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21" name="그림 2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12434CB-4539-DF6E-10D0-A8E9EA6A87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561" y="2705362"/>
            <a:ext cx="3143615" cy="278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40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특정 주차 대국의 패보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라고 입력해도 되고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C64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이라고만 입력해도 돼요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입력한 선수의 관점으로 패보를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선수명을 따로 입력하지 않으면 기가 관점의 패보를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패보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2F1630-6593-5D3E-3DE4-7513224BB1D6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패보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5FB917-99AC-89EE-3778-51CAF21FAD5D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D7CB0A6-3597-0C14-AA23-65D7387E2586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4615A8-F792-25E1-CC4E-6C5246692046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19C17A0-5C3D-4CC6-3AAD-3E74AA1AC733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5F21FD-9317-FCFC-7CA7-E2B830647957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7820834-428A-0AEF-6AA6-5A9E83358F33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814DBF-968F-9128-E63C-B25D3E6097B1}"/>
              </a:ext>
            </a:extLst>
          </p:cNvPr>
          <p:cNvSpPr txBox="1"/>
          <p:nvPr/>
        </p:nvSpPr>
        <p:spPr>
          <a:xfrm>
            <a:off x="4074772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509CF30-56E3-1F28-2690-23295EDD4753}"/>
              </a:ext>
            </a:extLst>
          </p:cNvPr>
          <p:cNvCxnSpPr>
            <a:cxnSpLocks/>
          </p:cNvCxnSpPr>
          <p:nvPr/>
        </p:nvCxnSpPr>
        <p:spPr>
          <a:xfrm>
            <a:off x="5087144" y="2529026"/>
            <a:ext cx="56832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8AAD58-5F7D-7E5D-4409-6159F9A2AE59}"/>
              </a:ext>
            </a:extLst>
          </p:cNvPr>
          <p:cNvSpPr txBox="1"/>
          <p:nvPr/>
        </p:nvSpPr>
        <p:spPr>
          <a:xfrm>
            <a:off x="4880546" y="2562560"/>
            <a:ext cx="981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선수명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4C0F38-CD81-9DC5-A572-0034BD9F752D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잔시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148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8191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링크 </a:t>
            </a:r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or 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시트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링크 기록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6114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456871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241018"/>
            <a:ext cx="3594108" cy="371127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7FEAA1-7539-3E8D-17CD-0AE47322F7EC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4B5578B-B3B8-511D-20B8-727C2AD7BD65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1380331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2B7E42-3C33-1838-8CEE-183D8199B5FF}"/>
              </a:ext>
            </a:extLst>
          </p:cNvPr>
          <p:cNvSpPr txBox="1"/>
          <p:nvPr/>
        </p:nvSpPr>
        <p:spPr>
          <a:xfrm>
            <a:off x="4339487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2E33A0-6B11-1E50-F214-1C7E8B74555F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시트 선수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96FA264-205A-8B7E-5F57-E79ADEA3E1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733" y="3139258"/>
            <a:ext cx="341042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86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혼천리그 대회시트의 주소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찾고자 하는 시트 이름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알려주시면 해당 시트의 주소를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시트 이름이 따로 없다면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첫번째 시트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기준 링크를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BBEE76-CEFA-1B50-43FB-0C074DAB3CAC}"/>
              </a:ext>
            </a:extLst>
          </p:cNvPr>
          <p:cNvSpPr txBox="1"/>
          <p:nvPr/>
        </p:nvSpPr>
        <p:spPr>
          <a:xfrm>
            <a:off x="517430" y="484138"/>
            <a:ext cx="81916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링크 </a:t>
            </a:r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or 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시트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6FCC8-5A3A-B8E4-4E21-77411C294991}"/>
              </a:ext>
            </a:extLst>
          </p:cNvPr>
          <p:cNvSpPr txBox="1"/>
          <p:nvPr/>
        </p:nvSpPr>
        <p:spPr>
          <a:xfrm>
            <a:off x="635000" y="2053798"/>
            <a:ext cx="19539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링크 기록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6ECD0A2-8B05-CE8B-4C16-A7226B19FC6F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0309C95-C5A4-5B29-3711-F85EE98AD2D6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6114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A89391-67D2-EDA6-9A48-CC1C7FE8EB86}"/>
              </a:ext>
            </a:extLst>
          </p:cNvPr>
          <p:cNvSpPr txBox="1"/>
          <p:nvPr/>
        </p:nvSpPr>
        <p:spPr>
          <a:xfrm>
            <a:off x="1456871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63E8E3B-564D-BB13-4154-7031DFC8C8A5}"/>
              </a:ext>
            </a:extLst>
          </p:cNvPr>
          <p:cNvCxnSpPr>
            <a:cxnSpLocks/>
          </p:cNvCxnSpPr>
          <p:nvPr/>
        </p:nvCxnSpPr>
        <p:spPr>
          <a:xfrm>
            <a:off x="3222058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5C28590-CBA5-6021-F1E2-2D8463E469EE}"/>
              </a:ext>
            </a:extLst>
          </p:cNvPr>
          <p:cNvCxnSpPr>
            <a:cxnSpLocks/>
          </p:cNvCxnSpPr>
          <p:nvPr/>
        </p:nvCxnSpPr>
        <p:spPr>
          <a:xfrm>
            <a:off x="4096544" y="2528163"/>
            <a:ext cx="1380331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07C673-ADEC-E1F4-B741-5551D9D50F8D}"/>
              </a:ext>
            </a:extLst>
          </p:cNvPr>
          <p:cNvSpPr txBox="1"/>
          <p:nvPr/>
        </p:nvSpPr>
        <p:spPr>
          <a:xfrm>
            <a:off x="4339487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2C3FE-2F67-8700-D5BF-29FB70FE1C39}"/>
              </a:ext>
            </a:extLst>
          </p:cNvPr>
          <p:cNvSpPr txBox="1"/>
          <p:nvPr/>
        </p:nvSpPr>
        <p:spPr>
          <a:xfrm>
            <a:off x="3133157" y="2053798"/>
            <a:ext cx="2913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시트 선수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072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2104362" y="2082477"/>
            <a:ext cx="7983275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9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일 싹 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치지직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마작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스트리머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전용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챗봇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98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861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회전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94297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3823129"/>
            <a:ext cx="3594108" cy="212916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CAF068F8-75DF-F31F-95C1-ED8B3DA9F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785" y="4544208"/>
            <a:ext cx="337232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92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14773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 당일 경기의  </a:t>
            </a:r>
            <a:r>
              <a:rPr lang="en-US" altLang="ko-KR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회전 결과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를 알려드려요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아직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회전이 진행되지 않았다면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제대로 된 답변이 나오지 않을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상금분배시트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D09E4-DEE5-C5AC-817B-8D6EAC9D2B16}"/>
              </a:ext>
            </a:extLst>
          </p:cNvPr>
          <p:cNvSpPr txBox="1"/>
          <p:nvPr/>
        </p:nvSpPr>
        <p:spPr>
          <a:xfrm>
            <a:off x="517430" y="484138"/>
            <a:ext cx="38619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회전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6CA8A-33CB-C084-19AC-4BA72C7E299A}"/>
              </a:ext>
            </a:extLst>
          </p:cNvPr>
          <p:cNvSpPr txBox="1"/>
          <p:nvPr/>
        </p:nvSpPr>
        <p:spPr>
          <a:xfrm>
            <a:off x="635000" y="2053798"/>
            <a:ext cx="1150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6FD880D-A9B1-EFC0-E75B-5B6AE088F006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942975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855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6CA8A-33CB-C084-19AC-4BA72C7E299A}"/>
              </a:ext>
            </a:extLst>
          </p:cNvPr>
          <p:cNvSpPr txBox="1"/>
          <p:nvPr/>
        </p:nvSpPr>
        <p:spPr>
          <a:xfrm>
            <a:off x="2449286" y="1957999"/>
            <a:ext cx="8915399" cy="4186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 </a:t>
            </a: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질문하고 싶은 내용</a:t>
            </a: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질문을 등록해요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기록 </a:t>
            </a: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찾고자 하는 내용</a:t>
            </a: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대회 기록을 조회해요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endParaRPr lang="en-US" altLang="ko-KR" sz="20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 </a:t>
            </a: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[*</a:t>
            </a:r>
            <a:r>
              <a:rPr lang="ko-KR" altLang="en-US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찾고자 하는 </a:t>
            </a:r>
            <a:r>
              <a:rPr lang="ko-KR" altLang="en-US" sz="20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</a:t>
            </a: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 출전선수 명단 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&amp; </a:t>
            </a:r>
            <a:r>
              <a:rPr lang="ko-KR" altLang="en-US" sz="2000" dirty="0" err="1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스탯을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조회해요</a:t>
            </a:r>
            <a:endParaRPr lang="en-US" altLang="ko-KR" sz="20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순위 </a:t>
            </a: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[*</a:t>
            </a:r>
            <a:r>
              <a:rPr lang="ko-KR" altLang="en-US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선수 이름</a:t>
            </a: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선수의 순위를 조회해요</a:t>
            </a:r>
            <a:endParaRPr lang="en-US" altLang="ko-KR" sz="20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</a:t>
            </a: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지난주 대회 결과를 조회해요 </a:t>
            </a:r>
            <a:endParaRPr lang="en-US" altLang="ko-KR" sz="20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상금 </a:t>
            </a: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선수 이름</a:t>
            </a: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선수의 누적상금을 조회해요</a:t>
            </a:r>
            <a:endParaRPr lang="en-US" altLang="ko-KR" sz="20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패보 </a:t>
            </a: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[*</a:t>
            </a:r>
            <a:r>
              <a:rPr lang="ko-KR" altLang="en-US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관점</a:t>
            </a: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주차의 패보를 조회해요</a:t>
            </a:r>
            <a:endParaRPr lang="en-US" altLang="ko-KR" sz="20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링크 </a:t>
            </a: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or !</a:t>
            </a:r>
            <a:r>
              <a:rPr lang="ko-KR" altLang="en-US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시트 </a:t>
            </a: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찾고자 하는 시트</a:t>
            </a: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] 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궁금한 시트의 링크를 조회해요</a:t>
            </a:r>
            <a:endParaRPr lang="en-US" altLang="ko-KR" sz="2000" b="1" dirty="0">
              <a:solidFill>
                <a:srgbClr val="19633E">
                  <a:alpha val="50000"/>
                </a:srgb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!1</a:t>
            </a:r>
            <a:r>
              <a:rPr lang="ko-KR" altLang="en-US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</a:t>
            </a:r>
            <a:r>
              <a:rPr lang="en-US" altLang="ko-KR" sz="20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2000" dirty="0">
                <a:solidFill>
                  <a:srgbClr val="872135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회전 결과를 조회해요</a:t>
            </a:r>
            <a:endParaRPr lang="en-US" altLang="ko-KR" sz="2000" b="1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45260-5ED9-5C9B-63E2-9D91407D5341}"/>
              </a:ext>
            </a:extLst>
          </p:cNvPr>
          <p:cNvSpPr txBox="1"/>
          <p:nvPr/>
        </p:nvSpPr>
        <p:spPr>
          <a:xfrm>
            <a:off x="517430" y="484138"/>
            <a:ext cx="6280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Summary</a:t>
            </a:r>
            <a:endParaRPr lang="ko-KR" altLang="en-US" sz="9600" b="1" dirty="0">
              <a:solidFill>
                <a:srgbClr val="19633E">
                  <a:alpha val="50000"/>
                </a:srgb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429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2EF93AA-00D1-57F3-BA70-6C47189B0631}"/>
              </a:ext>
            </a:extLst>
          </p:cNvPr>
          <p:cNvGrpSpPr/>
          <p:nvPr/>
        </p:nvGrpSpPr>
        <p:grpSpPr>
          <a:xfrm>
            <a:off x="9634401" y="2939440"/>
            <a:ext cx="2293533" cy="3479482"/>
            <a:chOff x="9469301" y="2291740"/>
            <a:chExt cx="2293533" cy="3479482"/>
          </a:xfrm>
        </p:grpSpPr>
        <p:pic>
          <p:nvPicPr>
            <p:cNvPr id="5" name="그림 4" descr="클립아트, 상징, 만화 영화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57E90503-F864-1E0A-B943-19E4EFA19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871" b="94758" l="9091" r="89773">
                          <a14:foregroundMark x1="45455" y1="9677" x2="48295" y2="13306"/>
                          <a14:foregroundMark x1="24432" y1="43952" x2="21591" y2="51613"/>
                          <a14:foregroundMark x1="34091" y1="50806" x2="55114" y2="62500"/>
                          <a14:foregroundMark x1="71591" y1="37500" x2="60795" y2="42339"/>
                          <a14:foregroundMark x1="74432" y1="45565" x2="74432" y2="51613"/>
                          <a14:foregroundMark x1="44886" y1="56048" x2="42614" y2="69758"/>
                          <a14:foregroundMark x1="23295" y1="66532" x2="37500" y2="77016"/>
                          <a14:foregroundMark x1="72727" y1="73387" x2="69886" y2="78226"/>
                          <a14:foregroundMark x1="46591" y1="90323" x2="47159" y2="87500"/>
                          <a14:foregroundMark x1="63636" y1="93145" x2="61932" y2="94355"/>
                          <a14:foregroundMark x1="46591" y1="94758" x2="48295" y2="9475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9301" y="2291740"/>
              <a:ext cx="2293533" cy="323179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BFF26AA-B3F2-46FD-7A4C-456404DBF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1969" y="5523537"/>
              <a:ext cx="752580" cy="247685"/>
            </a:xfrm>
            <a:prstGeom prst="rect">
              <a:avLst/>
            </a:prstGeom>
          </p:spPr>
        </p:pic>
      </p:grpSp>
      <p:pic>
        <p:nvPicPr>
          <p:cNvPr id="11" name="그림 10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DE6F96C4-090A-5A89-ED89-6C063AF6C6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C6DEC3-C483-4868-A2BE-A9FF61CAE5DB}"/>
              </a:ext>
            </a:extLst>
          </p:cNvPr>
          <p:cNvSpPr txBox="1"/>
          <p:nvPr/>
        </p:nvSpPr>
        <p:spPr>
          <a:xfrm>
            <a:off x="2104362" y="2082477"/>
            <a:ext cx="7983275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9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일 싹 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68817-F8C2-811D-8591-2A7A683777A2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많이 사랑해주세요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1AF5C-DB06-0EE8-1801-27727E968CF2}"/>
              </a:ext>
            </a:extLst>
          </p:cNvPr>
          <p:cNvSpPr txBox="1"/>
          <p:nvPr/>
        </p:nvSpPr>
        <p:spPr>
          <a:xfrm>
            <a:off x="5399242" y="5632485"/>
            <a:ext cx="5381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문의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b="1" dirty="0" err="1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깃허브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101B0C-CA5F-499C-99EE-86BCCB64445C}"/>
              </a:ext>
            </a:extLst>
          </p:cNvPr>
          <p:cNvSpPr txBox="1"/>
          <p:nvPr/>
        </p:nvSpPr>
        <p:spPr>
          <a:xfrm>
            <a:off x="6121400" y="56139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chzzk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@</a:t>
            </a:r>
            <a:r>
              <a:rPr lang="ko-KR" altLang="en-US" dirty="0" err="1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금성경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E4750A-70D5-A38F-9DF8-28B22CB46978}"/>
              </a:ext>
            </a:extLst>
          </p:cNvPr>
          <p:cNvSpPr txBox="1"/>
          <p:nvPr/>
        </p:nvSpPr>
        <p:spPr>
          <a:xfrm>
            <a:off x="6168555" y="5892575"/>
            <a:ext cx="4405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https://github.com/SongJongbeen/ilssak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41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2104362" y="2082477"/>
            <a:ext cx="7983275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9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일 싹 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3022600" y="1930076"/>
            <a:ext cx="614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치지직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마작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스트리머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전용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챗봇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776A7E-0F77-E006-7308-C5BF3A26392E}"/>
              </a:ext>
            </a:extLst>
          </p:cNvPr>
          <p:cNvSpPr txBox="1"/>
          <p:nvPr/>
        </p:nvSpPr>
        <p:spPr>
          <a:xfrm>
            <a:off x="2994024" y="4724722"/>
            <a:ext cx="6203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- </a:t>
            </a:r>
            <a:r>
              <a:rPr lang="ko-KR" altLang="en-US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혼천리그 </a:t>
            </a:r>
            <a:r>
              <a:rPr lang="en-US" altLang="ko-KR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-</a:t>
            </a:r>
            <a:endParaRPr lang="ko-KR" altLang="en-US" sz="18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2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바나나님이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동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국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순에 중을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후로한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이유가 궁금해요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78631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3728357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669DFD1E-5231-E0F9-EDF7-DA427C7BCA61}"/>
              </a:ext>
            </a:extLst>
          </p:cNvPr>
          <p:cNvSpPr/>
          <p:nvPr/>
        </p:nvSpPr>
        <p:spPr>
          <a:xfrm>
            <a:off x="3692489" y="4457705"/>
            <a:ext cx="6424511" cy="1494586"/>
          </a:xfrm>
          <a:prstGeom prst="wedgeRoundRectCallout">
            <a:avLst>
              <a:gd name="adj1" fmla="val 53935"/>
              <a:gd name="adj2" fmla="val 33466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, 폰트, 시계, 스크린샷이(가) 표시된 사진&#10;&#10;자동 생성된 설명">
            <a:extLst>
              <a:ext uri="{FF2B5EF4-FFF2-40B4-BE49-F238E27FC236}">
                <a16:creationId xmlns:a16="http://schemas.microsoft.com/office/drawing/2014/main" id="{AAABDCEF-2CF6-BC76-5931-34D01A487DB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24" y="4608858"/>
            <a:ext cx="5787842" cy="119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9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질문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바나나님이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동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국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11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순에 중을 </a:t>
            </a:r>
            <a:r>
              <a:rPr lang="ko-KR" altLang="en-US" sz="2400" b="1" dirty="0" err="1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후로한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 이유가 궁금해요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7863114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3728357" y="2562560"/>
            <a:ext cx="2449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질문내용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5BA65-3937-A437-840E-0408DF78C8C1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혼천리그를 보면서 궁금한 부분이 생기면 </a:t>
            </a:r>
            <a:r>
              <a:rPr lang="ko-KR" altLang="en-US" dirty="0">
                <a:solidFill>
                  <a:srgbClr val="1C633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바로바로 질문을 등록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할 수 있어요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등록된 질문은 이후 </a:t>
            </a:r>
            <a:r>
              <a:rPr lang="ko-KR" altLang="en-US" dirty="0">
                <a:solidFill>
                  <a:srgbClr val="1F62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인터뷰때 참고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질문내용에 </a:t>
            </a:r>
            <a:r>
              <a:rPr lang="ko-KR" altLang="en-US" dirty="0">
                <a:solidFill>
                  <a:srgbClr val="1863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물어볼 사람</a:t>
            </a:r>
            <a:r>
              <a:rPr lang="en-US" altLang="ko-KR" dirty="0">
                <a:solidFill>
                  <a:srgbClr val="1863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&amp;</a:t>
            </a:r>
            <a:r>
              <a:rPr lang="ko-KR" altLang="en-US" dirty="0">
                <a:solidFill>
                  <a:srgbClr val="1863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시점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포함해주세요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현재는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인당 질문개수에 제한이 없지만 추후에는 생길 수도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등록한 질문은 혼천리그 대회시트</a:t>
            </a:r>
            <a:r>
              <a:rPr lang="ko-KR" altLang="en-US" dirty="0">
                <a:solidFill>
                  <a:srgbClr val="19613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인터뷰 질문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에서 확인할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276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기록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기록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우승자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9990A7F-E10F-0EE0-FC38-D40F0C62BBC7}"/>
              </a:ext>
            </a:extLst>
          </p:cNvPr>
          <p:cNvCxnSpPr>
            <a:cxnSpLocks/>
          </p:cNvCxnSpPr>
          <p:nvPr/>
        </p:nvCxnSpPr>
        <p:spPr>
          <a:xfrm>
            <a:off x="2588986" y="2529026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519213-CCB1-C6AC-E0D7-96D3186CDDDB}"/>
              </a:ext>
            </a:extLst>
          </p:cNvPr>
          <p:cNvSpPr txBox="1"/>
          <p:nvPr/>
        </p:nvSpPr>
        <p:spPr>
          <a:xfrm>
            <a:off x="25672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241018"/>
            <a:ext cx="3594108" cy="3711273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A21AB7F-6A43-985F-C6DC-5506F68C39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970" y="2632358"/>
            <a:ext cx="341995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5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EB0DF-9FD8-9564-CAC7-42E386E52D71}"/>
              </a:ext>
            </a:extLst>
          </p:cNvPr>
          <p:cNvSpPr txBox="1"/>
          <p:nvPr/>
        </p:nvSpPr>
        <p:spPr>
          <a:xfrm>
            <a:off x="517430" y="484138"/>
            <a:ext cx="31053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기록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635000" y="2053798"/>
            <a:ext cx="994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기록 </a:t>
            </a:r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주차 우승자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723900" y="2528163"/>
            <a:ext cx="7620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5B49E17-BF85-C596-B8DF-B4FF7470A4CA}"/>
              </a:ext>
            </a:extLst>
          </p:cNvPr>
          <p:cNvCxnSpPr>
            <a:cxnSpLocks/>
          </p:cNvCxnSpPr>
          <p:nvPr/>
        </p:nvCxnSpPr>
        <p:spPr>
          <a:xfrm>
            <a:off x="1598386" y="2528163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99EDB9-4B58-9997-F942-EF344A048AD6}"/>
              </a:ext>
            </a:extLst>
          </p:cNvPr>
          <p:cNvSpPr txBox="1"/>
          <p:nvPr/>
        </p:nvSpPr>
        <p:spPr>
          <a:xfrm>
            <a:off x="15766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9990A7F-E10F-0EE0-FC38-D40F0C62BBC7}"/>
              </a:ext>
            </a:extLst>
          </p:cNvPr>
          <p:cNvCxnSpPr>
            <a:cxnSpLocks/>
          </p:cNvCxnSpPr>
          <p:nvPr/>
        </p:nvCxnSpPr>
        <p:spPr>
          <a:xfrm>
            <a:off x="2588986" y="2529026"/>
            <a:ext cx="850900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519213-CCB1-C6AC-E0D7-96D3186CDDDB}"/>
              </a:ext>
            </a:extLst>
          </p:cNvPr>
          <p:cNvSpPr txBox="1"/>
          <p:nvPr/>
        </p:nvSpPr>
        <p:spPr>
          <a:xfrm>
            <a:off x="2567214" y="2562560"/>
            <a:ext cx="894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혼천리그를 </a:t>
            </a:r>
            <a:r>
              <a:rPr lang="ko-KR" altLang="en-US" dirty="0">
                <a:solidFill>
                  <a:srgbClr val="1A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특정 주차의 기록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들을 조회해볼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en-US" altLang="ko-KR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주차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라고 입력해도 되고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C64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이라고만 입력해도 돼요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아래 항목들을 조회할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     </a:t>
            </a:r>
            <a:r>
              <a:rPr lang="ko-KR" altLang="en-US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우승자</a:t>
            </a:r>
            <a:r>
              <a:rPr lang="en-US" altLang="ko-KR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 err="1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다시보기</a:t>
            </a:r>
            <a:r>
              <a:rPr lang="en-US" altLang="ko-KR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경기결과</a:t>
            </a:r>
            <a:r>
              <a:rPr lang="en-US" altLang="ko-KR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dirty="0">
                <a:solidFill>
                  <a:srgbClr val="19653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참가자</a:t>
            </a:r>
            <a:endParaRPr lang="en-US" altLang="ko-KR" dirty="0">
              <a:solidFill>
                <a:srgbClr val="1965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 err="1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다시보기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112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C23BC9-0B9E-0A9A-7ABE-EC239DB51B3F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10C0DD-D2E8-84F3-FC10-642535281AAA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104829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E2BA31C4-5E7F-1DB2-333A-0A6BF44D0171}"/>
              </a:ext>
            </a:extLst>
          </p:cNvPr>
          <p:cNvSpPr/>
          <p:nvPr/>
        </p:nvSpPr>
        <p:spPr>
          <a:xfrm>
            <a:off x="6522892" y="2690949"/>
            <a:ext cx="3594108" cy="3261342"/>
          </a:xfrm>
          <a:prstGeom prst="wedgeRoundRectCallout">
            <a:avLst>
              <a:gd name="adj1" fmla="val 59942"/>
              <a:gd name="adj2" fmla="val 40310"/>
              <a:gd name="adj3" fmla="val 16667"/>
            </a:avLst>
          </a:prstGeom>
          <a:solidFill>
            <a:srgbClr val="14151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96D04-C7FF-09F9-D5B0-60A21C8A61BB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이번주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BE2F77-2D5F-7471-DC33-8DD7EB98FFE1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B49E17-BF85-C596-B8DF-B4FF7470A4CA}"/>
                </a:ext>
              </a:extLst>
            </p:cNvPr>
            <p:cNvCxnSpPr>
              <a:cxnSpLocks/>
            </p:cNvCxnSpPr>
            <p:nvPr/>
          </p:nvCxnSpPr>
          <p:spPr>
            <a:xfrm>
              <a:off x="3586843" y="3185792"/>
              <a:ext cx="850900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99EDB9-4B58-9997-F942-EF344A048AD6}"/>
                </a:ext>
              </a:extLst>
            </p:cNvPr>
            <p:cNvSpPr txBox="1"/>
            <p:nvPr/>
          </p:nvSpPr>
          <p:spPr>
            <a:xfrm>
              <a:off x="3586843" y="3220288"/>
              <a:ext cx="8944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내용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9990A7F-E10F-0EE0-FC38-D40F0C62BBC7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1007836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2A179B-C3B7-821A-B76F-94CF6C911E44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이번주 경기수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pic>
        <p:nvPicPr>
          <p:cNvPr id="23" name="그림 2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E282FD8-DDBC-FB67-D316-404570B475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23"/>
          <a:stretch/>
        </p:blipFill>
        <p:spPr>
          <a:xfrm>
            <a:off x="6618333" y="3152503"/>
            <a:ext cx="3372321" cy="234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8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클립아트, 상징, 만화 영화, 일러스트레이션이(가) 표시된 사진&#10;&#10;자동 생성된 설명">
            <a:extLst>
              <a:ext uri="{FF2B5EF4-FFF2-40B4-BE49-F238E27FC236}">
                <a16:creationId xmlns:a16="http://schemas.microsoft.com/office/drawing/2014/main" id="{1A72D100-395A-E0AD-538D-3EC9E53B1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71" b="94758" l="9091" r="89773">
                        <a14:foregroundMark x1="45455" y1="9677" x2="48295" y2="13306"/>
                        <a14:foregroundMark x1="24432" y1="43952" x2="21591" y2="51613"/>
                        <a14:foregroundMark x1="34091" y1="50806" x2="55114" y2="62500"/>
                        <a14:foregroundMark x1="71591" y1="37500" x2="60795" y2="42339"/>
                        <a14:foregroundMark x1="74432" y1="45565" x2="74432" y2="51613"/>
                        <a14:foregroundMark x1="44886" y1="56048" x2="42614" y2="69758"/>
                        <a14:foregroundMark x1="23295" y1="66532" x2="37500" y2="77016"/>
                        <a14:foregroundMark x1="72727" y1="73387" x2="69886" y2="78226"/>
                        <a14:foregroundMark x1="46591" y1="90323" x2="47159" y2="87500"/>
                        <a14:foregroundMark x1="63636" y1="93145" x2="61932" y2="94355"/>
                        <a14:foregroundMark x1="46591" y1="94758" x2="48295" y2="947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119"/>
          <a:stretch/>
        </p:blipFill>
        <p:spPr>
          <a:xfrm>
            <a:off x="10117000" y="4724722"/>
            <a:ext cx="2293533" cy="2129162"/>
          </a:xfrm>
          <a:prstGeom prst="rect">
            <a:avLst/>
          </a:prstGeom>
        </p:spPr>
      </p:pic>
      <p:pic>
        <p:nvPicPr>
          <p:cNvPr id="4" name="그림 3" descr="클립아트, 만화 영화, 일러스트레이션, 그림이(가) 표시된 사진&#10;&#10;자동 생성된 설명">
            <a:extLst>
              <a:ext uri="{FF2B5EF4-FFF2-40B4-BE49-F238E27FC236}">
                <a16:creationId xmlns:a16="http://schemas.microsoft.com/office/drawing/2014/main" id="{B7DFF34B-22E2-9AF8-06A9-F199A9960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0288"/>
            <a:ext cx="2449286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3B9B0-5B2C-EDC0-F232-2D9314CCF402}"/>
              </a:ext>
            </a:extLst>
          </p:cNvPr>
          <p:cNvSpPr txBox="1"/>
          <p:nvPr/>
        </p:nvSpPr>
        <p:spPr>
          <a:xfrm>
            <a:off x="2703286" y="3397631"/>
            <a:ext cx="8971284" cy="258532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이번주 혼천리그의 </a:t>
            </a:r>
            <a:r>
              <a:rPr lang="ko-KR" altLang="en-US" dirty="0">
                <a:solidFill>
                  <a:srgbClr val="1B63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참가자 목록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과 </a:t>
            </a:r>
            <a:r>
              <a:rPr lang="ko-KR" altLang="en-US" dirty="0">
                <a:solidFill>
                  <a:srgbClr val="195F3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참가자들의 기록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한번에 볼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!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이번주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뒤에 추가내용이 없다면 </a:t>
            </a:r>
            <a:r>
              <a:rPr lang="ko-KR" altLang="en-US" dirty="0">
                <a:solidFill>
                  <a:srgbClr val="1D65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이번주 경기하는 선수들의 명단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을 알려줘요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내용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):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아래 항목들을 조회할 수 있어요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           참가자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개인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승점 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~ 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평균타점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 err="1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평균화료율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~ </a:t>
            </a:r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평균평균타점</a:t>
            </a:r>
            <a:endParaRPr lang="en-US" altLang="ko-KR" dirty="0">
              <a:solidFill>
                <a:srgbClr val="19653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dirty="0">
                <a:solidFill>
                  <a:srgbClr val="1964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✔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데이터는 혼천리그 대회시트 </a:t>
            </a:r>
            <a:r>
              <a:rPr lang="ko-KR" altLang="en-US" dirty="0">
                <a:solidFill>
                  <a:srgbClr val="1D633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이번주 출전 선수</a:t>
            </a:r>
            <a:r>
              <a:rPr lang="en-US" altLang="ko-KR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dirty="0">
                <a:solidFill>
                  <a:srgbClr val="19633E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시트에서 가져와요</a:t>
            </a:r>
            <a:endParaRPr lang="en-US" altLang="ko-KR" dirty="0">
              <a:solidFill>
                <a:srgbClr val="19633E">
                  <a:alpha val="5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43BD7-A428-CBC4-5451-5AB5DBFB9603}"/>
              </a:ext>
            </a:extLst>
          </p:cNvPr>
          <p:cNvSpPr txBox="1"/>
          <p:nvPr/>
        </p:nvSpPr>
        <p:spPr>
          <a:xfrm>
            <a:off x="517430" y="484138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9600" b="1" dirty="0">
                <a:solidFill>
                  <a:srgbClr val="19633E">
                    <a:alpha val="50000"/>
                  </a:srgb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 Semilight" panose="020B0502040204020203" pitchFamily="50" charset="-127"/>
              </a:rPr>
              <a:t>이번주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BDAF57-14E5-E551-C203-168325C9F67E}"/>
              </a:ext>
            </a:extLst>
          </p:cNvPr>
          <p:cNvSpPr txBox="1"/>
          <p:nvPr/>
        </p:nvSpPr>
        <p:spPr>
          <a:xfrm>
            <a:off x="517430" y="2053798"/>
            <a:ext cx="1231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!</a:t>
            </a:r>
            <a:r>
              <a:rPr lang="ko-KR" altLang="en-US" sz="2400" b="1" dirty="0">
                <a:solidFill>
                  <a:srgbClr val="19633E">
                    <a:alpha val="50000"/>
                  </a:srgb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Malgun Gothic Semilight" panose="020B0502040204020203" pitchFamily="50" charset="-127"/>
              </a:rPr>
              <a:t>이번주</a:t>
            </a:r>
            <a:endParaRPr lang="ko-KR" altLang="en-US" sz="2400" dirty="0">
              <a:solidFill>
                <a:schemeClr val="tx1">
                  <a:alpha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D038254-0DFD-DFA4-06E1-E2E0E5AC7170}"/>
              </a:ext>
            </a:extLst>
          </p:cNvPr>
          <p:cNvCxnSpPr>
            <a:cxnSpLocks/>
          </p:cNvCxnSpPr>
          <p:nvPr/>
        </p:nvCxnSpPr>
        <p:spPr>
          <a:xfrm>
            <a:off x="606330" y="2528163"/>
            <a:ext cx="1048299" cy="0"/>
          </a:xfrm>
          <a:prstGeom prst="line">
            <a:avLst/>
          </a:prstGeom>
          <a:ln w="57150">
            <a:solidFill>
              <a:srgbClr val="1D5F3C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B1432C7-6173-8D5A-1201-4A5437DE9939}"/>
              </a:ext>
            </a:extLst>
          </p:cNvPr>
          <p:cNvGrpSpPr/>
          <p:nvPr/>
        </p:nvGrpSpPr>
        <p:grpSpPr>
          <a:xfrm>
            <a:off x="2285092" y="2053798"/>
            <a:ext cx="2417536" cy="885367"/>
            <a:chOff x="2285092" y="2704253"/>
            <a:chExt cx="2417536" cy="88536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A4DFF7F-8679-4B1D-0BBF-0D1AADF0F48B}"/>
                </a:ext>
              </a:extLst>
            </p:cNvPr>
            <p:cNvCxnSpPr>
              <a:cxnSpLocks/>
            </p:cNvCxnSpPr>
            <p:nvPr/>
          </p:nvCxnSpPr>
          <p:spPr>
            <a:xfrm>
              <a:off x="3586843" y="3185792"/>
              <a:ext cx="850900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A8650C-A95F-3237-20A0-A81DE814BA3F}"/>
                </a:ext>
              </a:extLst>
            </p:cNvPr>
            <p:cNvSpPr txBox="1"/>
            <p:nvPr/>
          </p:nvSpPr>
          <p:spPr>
            <a:xfrm>
              <a:off x="3586843" y="3220288"/>
              <a:ext cx="8944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내용</a:t>
              </a:r>
              <a:r>
                <a:rPr lang="en-US" altLang="ko-KR" dirty="0">
                  <a:solidFill>
                    <a:srgbClr val="19633E">
                      <a:alpha val="50000"/>
                    </a:srgbClr>
                  </a:solidFill>
                  <a:latin typeface="HY견고딕" panose="02030600000101010101" pitchFamily="18" charset="-127"/>
                  <a:ea typeface="HY견고딕" panose="02030600000101010101" pitchFamily="18" charset="-127"/>
                  <a:cs typeface="Malgun Gothic Semilight" panose="020B0502040204020203" pitchFamily="50" charset="-127"/>
                </a:rPr>
                <a:t>)</a:t>
              </a:r>
              <a:endPara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A1A83C9E-DA8E-31AA-D5A6-65E9F5467633}"/>
                </a:ext>
              </a:extLst>
            </p:cNvPr>
            <p:cNvCxnSpPr>
              <a:cxnSpLocks/>
            </p:cNvCxnSpPr>
            <p:nvPr/>
          </p:nvCxnSpPr>
          <p:spPr>
            <a:xfrm>
              <a:off x="2403021" y="3185792"/>
              <a:ext cx="1007836" cy="0"/>
            </a:xfrm>
            <a:prstGeom prst="line">
              <a:avLst/>
            </a:prstGeom>
            <a:ln w="57150">
              <a:solidFill>
                <a:srgbClr val="1D5F3C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FBB057-3EE0-683D-5BFC-BE166AC5600A}"/>
                </a:ext>
              </a:extLst>
            </p:cNvPr>
            <p:cNvSpPr txBox="1"/>
            <p:nvPr/>
          </p:nvSpPr>
          <p:spPr>
            <a:xfrm>
              <a:off x="2285092" y="2704253"/>
              <a:ext cx="24175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!</a:t>
              </a:r>
              <a:r>
                <a:rPr lang="ko-KR" altLang="en-US" sz="2400" b="1" dirty="0">
                  <a:solidFill>
                    <a:srgbClr val="19633E">
                      <a:alpha val="50000"/>
                    </a:srgbClr>
                  </a:solidFill>
                  <a:latin typeface="휴먼둥근헤드라인" panose="02030504000101010101" pitchFamily="18" charset="-127"/>
                  <a:ea typeface="휴먼둥근헤드라인" panose="02030504000101010101" pitchFamily="18" charset="-127"/>
                  <a:cs typeface="Malgun Gothic Semilight" panose="020B0502040204020203" pitchFamily="50" charset="-127"/>
                </a:rPr>
                <a:t>이번주 경기수</a:t>
              </a:r>
              <a:endParaRPr lang="ko-KR" altLang="en-US" sz="2400" dirty="0">
                <a:solidFill>
                  <a:schemeClr val="tx1">
                    <a:alpha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EE7A7B6-0E74-0EA0-B065-468ABB641A76}"/>
              </a:ext>
            </a:extLst>
          </p:cNvPr>
          <p:cNvSpPr txBox="1"/>
          <p:nvPr/>
        </p:nvSpPr>
        <p:spPr>
          <a:xfrm>
            <a:off x="1030070" y="6395240"/>
            <a:ext cx="9600986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 기록</a:t>
            </a:r>
            <a:r>
              <a:rPr lang="en-US" altLang="ko-KR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평균화료율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평균방총률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평균리치율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평균리치성공률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평균후로율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평균후로성공률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평균다마율</a:t>
            </a:r>
            <a:r>
              <a:rPr lang="en-US" altLang="ko-KR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rgbClr val="87213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평균평균타점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9E57DA-F474-91BF-21BF-3D271DC4E19A}"/>
              </a:ext>
            </a:extLst>
          </p:cNvPr>
          <p:cNvSpPr txBox="1"/>
          <p:nvPr/>
        </p:nvSpPr>
        <p:spPr>
          <a:xfrm>
            <a:off x="571665" y="117125"/>
            <a:ext cx="11048670" cy="336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개인 기록</a:t>
            </a: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) 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승점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평균승점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경기수 </a:t>
            </a: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1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위율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연대율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회피율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평균순위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화료율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방총률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리치율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리치성공률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후로율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후로성공률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 err="1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다마율</a:t>
            </a:r>
            <a:r>
              <a:rPr lang="en-US" altLang="ko-KR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srgbClr val="1C61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rPr>
              <a:t>평균타점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855757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8E4"/>
      </a:lt2>
      <a:accent1>
        <a:srgbClr val="C593B3"/>
      </a:accent1>
      <a:accent2>
        <a:srgbClr val="BA7F8C"/>
      </a:accent2>
      <a:accent3>
        <a:srgbClr val="C49B91"/>
      </a:accent3>
      <a:accent4>
        <a:srgbClr val="B7A07D"/>
      </a:accent4>
      <a:accent5>
        <a:srgbClr val="A5A67D"/>
      </a:accent5>
      <a:accent6>
        <a:srgbClr val="94AC75"/>
      </a:accent6>
      <a:hlink>
        <a:srgbClr val="568D6A"/>
      </a:hlink>
      <a:folHlink>
        <a:srgbClr val="7F7F7F"/>
      </a:folHlink>
    </a:clrScheme>
    <a:fontScheme name="Seaford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</TotalTime>
  <Words>709</Words>
  <Application>Microsoft Office PowerPoint</Application>
  <PresentationFormat>와이드스크린</PresentationFormat>
  <Paragraphs>150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HY견고딕</vt:lpstr>
      <vt:lpstr>Microsoft GothicNeo</vt:lpstr>
      <vt:lpstr>Microsoft GothicNeo Light</vt:lpstr>
      <vt:lpstr>맑은 고딕</vt:lpstr>
      <vt:lpstr>휴먼둥근헤드라인</vt:lpstr>
      <vt:lpstr>Arial</vt:lpstr>
      <vt:lpstr>Arial Black</vt:lpstr>
      <vt:lpstr>LevelVTI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송종빈</dc:creator>
  <cp:lastModifiedBy>Jongbeen Song</cp:lastModifiedBy>
  <cp:revision>13</cp:revision>
  <dcterms:created xsi:type="dcterms:W3CDTF">2023-03-28T19:17:21Z</dcterms:created>
  <dcterms:modified xsi:type="dcterms:W3CDTF">2024-04-26T09:32:52Z</dcterms:modified>
</cp:coreProperties>
</file>