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35" r:id="rId2"/>
    <p:sldId id="337" r:id="rId3"/>
    <p:sldId id="338" r:id="rId4"/>
    <p:sldId id="361" r:id="rId5"/>
    <p:sldId id="362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9" r:id="rId25"/>
    <p:sldId id="360" r:id="rId26"/>
    <p:sldId id="371" r:id="rId27"/>
    <p:sldId id="37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58" r:id="rId37"/>
    <p:sldId id="373" r:id="rId38"/>
    <p:sldId id="25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2135"/>
    <a:srgbClr val="1C643F"/>
    <a:srgbClr val="1C613D"/>
    <a:srgbClr val="FFFFFF"/>
    <a:srgbClr val="1A643F"/>
    <a:srgbClr val="1D653F"/>
    <a:srgbClr val="195F3A"/>
    <a:srgbClr val="1B633D"/>
    <a:srgbClr val="1A613D"/>
    <a:srgbClr val="1D6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021C5-BE9E-4F6A-B4DF-C64490AA9E94}" v="80" dt="2024-04-24T16:35:3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1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4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2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1548922" y="2082477"/>
            <a:ext cx="9094156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900" b="1" dirty="0">
                <a:solidFill>
                  <a:srgbClr val="19633E">
                    <a:alpha val="50000"/>
                  </a:srgbClr>
                </a:solidFill>
                <a:latin typeface="Arial Black" panose="020B0A04020102020204" pitchFamily="34" charset="0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ILSSAK</a:t>
            </a:r>
            <a:endParaRPr lang="ko-KR" altLang="en-US" sz="16900" b="1" dirty="0">
              <a:solidFill>
                <a:srgbClr val="19633E">
                  <a:alpha val="50000"/>
                </a:srgbClr>
              </a:solidFill>
              <a:latin typeface="Arial Black" panose="020B0A04020102020204" pitchFamily="34" charset="0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CHZZK Riichi Mahjong Chatbot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3326219F-E44D-303D-2905-F47A6BA87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0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104829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690949"/>
            <a:ext cx="3594108" cy="326134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96D04-C7FF-09F9-D5B0-60A21C8A61BB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이번주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BE2F77-2D5F-7471-DC33-8DD7EB98FFE1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49E17-BF85-C596-B8DF-B4FF7470A4CA}"/>
                </a:ext>
              </a:extLst>
            </p:cNvPr>
            <p:cNvCxnSpPr>
              <a:cxnSpLocks/>
            </p:cNvCxnSpPr>
            <p:nvPr/>
          </p:nvCxnSpPr>
          <p:spPr>
            <a:xfrm>
              <a:off x="3586843" y="3185792"/>
              <a:ext cx="850900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9EDB9-4B58-9997-F942-EF344A048AD6}"/>
                </a:ext>
              </a:extLst>
            </p:cNvPr>
            <p:cNvSpPr txBox="1"/>
            <p:nvPr/>
          </p:nvSpPr>
          <p:spPr>
            <a:xfrm>
              <a:off x="3586843" y="3220288"/>
              <a:ext cx="894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내용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90A7F-E10F-0EE0-FC38-D40F0C62B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1007836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2A179B-C3B7-821A-B76F-94CF6C911E44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이번주 경기수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E282FD8-DDBC-FB67-D316-404570B475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/>
          <a:stretch/>
        </p:blipFill>
        <p:spPr>
          <a:xfrm>
            <a:off x="6618333" y="3152503"/>
            <a:ext cx="3372321" cy="23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이번주 혼천리그의 </a:t>
            </a:r>
            <a:r>
              <a:rPr lang="ko-KR" altLang="en-US" dirty="0">
                <a:solidFill>
                  <a:srgbClr val="1B63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 목록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과 </a:t>
            </a:r>
            <a:r>
              <a:rPr lang="ko-KR" altLang="en-US" dirty="0">
                <a:solidFill>
                  <a:srgbClr val="195F3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참가자들의 기록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한번에 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뒤에 추가내용이 없다면 </a:t>
            </a:r>
            <a:r>
              <a:rPr lang="ko-KR" altLang="en-US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 경기하는 선수들의 명단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알려줘요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아래 항목들을 조회할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참가자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개인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승점 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평균타점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 err="1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평균화료율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평균평균타점</a:t>
            </a:r>
            <a:endParaRPr lang="en-US" altLang="ko-KR" dirty="0">
              <a:solidFill>
                <a:srgbClr val="1965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 출전 선수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43BD7-A428-CBC4-5451-5AB5DBFB9603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이번주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DAF57-14E5-E551-C203-168325C9F67E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038254-0DFD-DFA4-06E1-E2E0E5AC7170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104829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1432C7-6173-8D5A-1201-4A5437DE9939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A4DFF7F-8679-4B1D-0BBF-0D1AADF0F48B}"/>
                </a:ext>
              </a:extLst>
            </p:cNvPr>
            <p:cNvCxnSpPr>
              <a:cxnSpLocks/>
            </p:cNvCxnSpPr>
            <p:nvPr/>
          </p:nvCxnSpPr>
          <p:spPr>
            <a:xfrm>
              <a:off x="3586843" y="3185792"/>
              <a:ext cx="850900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A8650C-A95F-3237-20A0-A81DE814BA3F}"/>
                </a:ext>
              </a:extLst>
            </p:cNvPr>
            <p:cNvSpPr txBox="1"/>
            <p:nvPr/>
          </p:nvSpPr>
          <p:spPr>
            <a:xfrm>
              <a:off x="3586843" y="3220288"/>
              <a:ext cx="894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내용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1A83C9E-DA8E-31AA-D5A6-65E9F546763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1007836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FBB057-3EE0-683D-5BFC-BE166AC5600A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이번주 경기수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EE7A7B6-0E74-0EA0-B065-468ABB641A76}"/>
              </a:ext>
            </a:extLst>
          </p:cNvPr>
          <p:cNvSpPr txBox="1"/>
          <p:nvPr/>
        </p:nvSpPr>
        <p:spPr>
          <a:xfrm>
            <a:off x="1030070" y="6395240"/>
            <a:ext cx="960098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 기록</a:t>
            </a: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평균화료율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평균방총률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평균리치율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평균리치성공률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평균후로율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평균후로성공률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평균다마율</a:t>
            </a: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평균평균타점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9E57DA-F474-91BF-21BF-3D271DC4E19A}"/>
              </a:ext>
            </a:extLst>
          </p:cNvPr>
          <p:cNvSpPr txBox="1"/>
          <p:nvPr/>
        </p:nvSpPr>
        <p:spPr>
          <a:xfrm>
            <a:off x="571665" y="117125"/>
            <a:ext cx="11048670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개인 기록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 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승점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평균승점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경기수 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연대율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회피율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평균순위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화료율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방총률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리치율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리치성공률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후로율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후로성공률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다마율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평균타점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85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순위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220288"/>
            <a:ext cx="3594108" cy="273200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71090-653E-AF35-E132-40A61F7BB167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8DE926-3A8F-E95B-1914-DD71234B5488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70523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677B1F-D3FC-90A8-5353-95A4527818F3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02EF7C2-4BA6-4720-8689-76D44744C0C5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872207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375A3-D811-D778-CA7E-B1AA006F88CE}"/>
                </a:ext>
              </a:extLst>
            </p:cNvPr>
            <p:cNvSpPr txBox="1"/>
            <p:nvPr/>
          </p:nvSpPr>
          <p:spPr>
            <a:xfrm>
              <a:off x="3116960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E4B31E8-C1F2-1CDA-8C87-F83ABF81D02E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F1BFA0-72C9-F043-D1D3-0D9A15261AE5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순위 </a:t>
              </a:r>
              <a:r>
                <a:rPr lang="ko-KR" altLang="en-US" sz="2400" b="1" dirty="0" err="1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서토리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5" name="그림 2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7B32BA1-5283-597C-5955-FD569D783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96" y="3588043"/>
            <a:ext cx="340090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3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혼천리그의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순위표 정보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순위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뒤에 추가내용이 없다면 현재 </a:t>
            </a:r>
            <a:r>
              <a:rPr lang="en-US" altLang="ko-KR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TOP 1~5</a:t>
            </a:r>
            <a:r>
              <a:rPr lang="ko-KR" altLang="en-US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위의 선수들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알려줘요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선수의 이름을 넣으면 </a:t>
            </a:r>
            <a:r>
              <a:rPr lang="ko-KR" altLang="en-US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해당 선수의 순위와 승점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 순위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72F3-87EC-B9E4-5A6C-B8FFF0678AAC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75F3-C098-11FC-4D76-94DEBB1A23C6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F01E8A-C679-1CAC-7D29-3E2964711470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70523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F231C8-FA1B-B450-7492-C15A2B163B62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1293189-B349-FD55-F8DC-3A7DE2B0E286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872207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AEF479-EC37-41F4-C726-6049CD8FB27F}"/>
                </a:ext>
              </a:extLst>
            </p:cNvPr>
            <p:cNvSpPr txBox="1"/>
            <p:nvPr/>
          </p:nvSpPr>
          <p:spPr>
            <a:xfrm>
              <a:off x="3116960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2D3D306-B434-6918-10B4-0195F79FB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08E24-BB0F-4853-C07F-BF210AE0926A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순위 </a:t>
              </a:r>
              <a:r>
                <a:rPr lang="ko-KR" altLang="en-US" sz="2400" b="1" dirty="0" err="1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서토리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1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지난주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489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564294"/>
            <a:ext cx="3594108" cy="2387997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C82C395-EDA1-677E-5AD5-8C8EB0273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91" y="4277212"/>
            <a:ext cx="329611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4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지난주 순위와 획득상금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경기결과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DE572-5E11-392F-3716-B3AD59824F4B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지난주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6311-D79E-D2FC-2EC4-4B5E685493DD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AC2AA8-6201-FAE0-F824-08FA69C94A4F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489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4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상금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599992"/>
            <a:ext cx="3594108" cy="1352299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C6A1BF-4262-622B-18A7-955185194B1D}"/>
              </a:ext>
            </a:extLst>
          </p:cNvPr>
          <p:cNvGrpSpPr/>
          <p:nvPr/>
        </p:nvGrpSpPr>
        <p:grpSpPr>
          <a:xfrm>
            <a:off x="680227" y="2053798"/>
            <a:ext cx="2417536" cy="885367"/>
            <a:chOff x="2285092" y="2704253"/>
            <a:chExt cx="2417536" cy="88536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294BE7F-1029-5584-C7DE-77C7634879C7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653173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3E6BAF-D2FF-1369-5E5A-D15C7C7FED15}"/>
                </a:ext>
              </a:extLst>
            </p:cNvPr>
            <p:cNvSpPr txBox="1"/>
            <p:nvPr/>
          </p:nvSpPr>
          <p:spPr>
            <a:xfrm>
              <a:off x="3007443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3C37E38-1C98-C5D5-3A8F-3EA69F350C9B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01F7AC-45C4-96E4-DBEF-B5D698ED7460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상금 설하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5" name="그림 2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C219DA7-4498-6957-B502-44E3D9044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28" y="4990351"/>
            <a:ext cx="258163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3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혼천리그의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선수의 누적 상금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정산시트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9F3EC-33B9-C4F9-0330-70C505A8E58B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상금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5D4F-7E8B-A0C6-6848-7625B41773D7}"/>
              </a:ext>
            </a:extLst>
          </p:cNvPr>
          <p:cNvGrpSpPr/>
          <p:nvPr/>
        </p:nvGrpSpPr>
        <p:grpSpPr>
          <a:xfrm>
            <a:off x="680227" y="2053798"/>
            <a:ext cx="2417536" cy="885367"/>
            <a:chOff x="2285092" y="2704253"/>
            <a:chExt cx="2417536" cy="88536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CFC69C3-C8E9-FC37-E7D2-1ABACE9BAD3D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653173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1F62D6-9372-2C7F-C93A-F8CAADE25078}"/>
                </a:ext>
              </a:extLst>
            </p:cNvPr>
            <p:cNvSpPr txBox="1"/>
            <p:nvPr/>
          </p:nvSpPr>
          <p:spPr>
            <a:xfrm>
              <a:off x="3007443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AD9748-1791-8727-6730-5727CCE61632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296A4C-1FE6-9ACD-C546-6536D319577F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상금 설하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41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패보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7FEAA1-7539-3E8D-17CD-0AE47322F7EC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5578B-B3B8-511D-20B8-727C2AD7BD65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2B7E42-3C33-1838-8CEE-183D8199B5FF}"/>
              </a:ext>
            </a:extLst>
          </p:cNvPr>
          <p:cNvSpPr txBox="1"/>
          <p:nvPr/>
        </p:nvSpPr>
        <p:spPr>
          <a:xfrm>
            <a:off x="4074772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2DFABB-1230-7C80-C25D-C3A699DCB60D}"/>
              </a:ext>
            </a:extLst>
          </p:cNvPr>
          <p:cNvCxnSpPr>
            <a:cxnSpLocks/>
          </p:cNvCxnSpPr>
          <p:nvPr/>
        </p:nvCxnSpPr>
        <p:spPr>
          <a:xfrm>
            <a:off x="5087144" y="2529026"/>
            <a:ext cx="56832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ABD5D5-5719-22EC-1D0B-B179913E1D7D}"/>
              </a:ext>
            </a:extLst>
          </p:cNvPr>
          <p:cNvSpPr txBox="1"/>
          <p:nvPr/>
        </p:nvSpPr>
        <p:spPr>
          <a:xfrm>
            <a:off x="4880546" y="2562560"/>
            <a:ext cx="98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E33A0-6B11-1E50-F214-1C7E8B74555F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잔시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12434CB-4539-DF6E-10D0-A8E9EA6A8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61" y="2705362"/>
            <a:ext cx="3143615" cy="27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주차 대국의 패보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라고 입력해도 되고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이라고만 입력해도 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입력한 선수의 관점으로 패보를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선수명을 따로 입력하지 않으면 기가 관점의 패보를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패보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F1630-6593-5D3E-3DE4-7513224BB1D6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패보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FB917-99AC-89EE-3778-51CAF21FAD5D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7CB0A6-3597-0C14-AA23-65D7387E258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4615A8-F792-25E1-CC4E-6C5246692046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9C17A0-5C3D-4CC6-3AAD-3E74AA1AC733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5F21FD-9317-FCFC-7CA7-E2B830647957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820834-428A-0AEF-6AA6-5A9E83358F33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814DBF-968F-9128-E63C-B25D3E6097B1}"/>
              </a:ext>
            </a:extLst>
          </p:cNvPr>
          <p:cNvSpPr txBox="1"/>
          <p:nvPr/>
        </p:nvSpPr>
        <p:spPr>
          <a:xfrm>
            <a:off x="4074772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09CF30-56E3-1F28-2690-23295EDD4753}"/>
              </a:ext>
            </a:extLst>
          </p:cNvPr>
          <p:cNvCxnSpPr>
            <a:cxnSpLocks/>
          </p:cNvCxnSpPr>
          <p:nvPr/>
        </p:nvCxnSpPr>
        <p:spPr>
          <a:xfrm>
            <a:off x="5087144" y="2529026"/>
            <a:ext cx="56832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8AAD58-5F7D-7E5D-4409-6159F9A2AE59}"/>
              </a:ext>
            </a:extLst>
          </p:cNvPr>
          <p:cNvSpPr txBox="1"/>
          <p:nvPr/>
        </p:nvSpPr>
        <p:spPr>
          <a:xfrm>
            <a:off x="4880546" y="2562560"/>
            <a:ext cx="98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4C0F38-CD81-9DC5-A572-0034BD9F752D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잔시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48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치지직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마작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스트리머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전용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챗봇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8191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기록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6114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456871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7FEAA1-7539-3E8D-17CD-0AE47322F7EC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5578B-B3B8-511D-20B8-727C2AD7BD65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138033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2B7E42-3C33-1838-8CEE-183D8199B5FF}"/>
              </a:ext>
            </a:extLst>
          </p:cNvPr>
          <p:cNvSpPr txBox="1"/>
          <p:nvPr/>
        </p:nvSpPr>
        <p:spPr>
          <a:xfrm>
            <a:off x="4339487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E33A0-6B11-1E50-F214-1C7E8B74555F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선수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96FA264-205A-8B7E-5F57-E79ADEA3E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33" y="3139258"/>
            <a:ext cx="341042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혼천리그 대회시트의 주소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찾고자 하는 시트 이름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알려주시면 해당 시트의 주소를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시트 이름이 따로 없다면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첫번째 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기준 링크를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BEE76-CEFA-1B50-43FB-0C074DAB3CAC}"/>
              </a:ext>
            </a:extLst>
          </p:cNvPr>
          <p:cNvSpPr txBox="1"/>
          <p:nvPr/>
        </p:nvSpPr>
        <p:spPr>
          <a:xfrm>
            <a:off x="517430" y="484138"/>
            <a:ext cx="8191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6FCC8-5A3A-B8E4-4E21-77411C294991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기록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ECD0A2-8B05-CE8B-4C16-A7226B19FC6F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309C95-C5A4-5B29-3711-F85EE98AD2D6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6114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A89391-67D2-EDA6-9A48-CC1C7FE8EB86}"/>
              </a:ext>
            </a:extLst>
          </p:cNvPr>
          <p:cNvSpPr txBox="1"/>
          <p:nvPr/>
        </p:nvSpPr>
        <p:spPr>
          <a:xfrm>
            <a:off x="1456871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3E8E3B-564D-BB13-4154-7031DFC8C8A5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C28590-CBA5-6021-F1E2-2D8463E469EE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138033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07C673-ADEC-E1F4-B741-5551D9D50F8D}"/>
              </a:ext>
            </a:extLst>
          </p:cNvPr>
          <p:cNvSpPr txBox="1"/>
          <p:nvPr/>
        </p:nvSpPr>
        <p:spPr>
          <a:xfrm>
            <a:off x="4339487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2C3FE-2F67-8700-D5BF-29FB70FE1C39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선수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72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회전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94297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AF068F8-75DF-F31F-95C1-ED8B3DA9F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85" y="4544208"/>
            <a:ext cx="337232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92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당일 경기의  </a:t>
            </a:r>
            <a:r>
              <a:rPr lang="en-US" altLang="ko-KR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회전 결과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아직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회전이 진행되지 않았다면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제대로 된 답변이 나오지 않을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상금분배시트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D09E4-DEE5-C5AC-817B-8D6EAC9D2B16}"/>
              </a:ext>
            </a:extLst>
          </p:cNvPr>
          <p:cNvSpPr txBox="1"/>
          <p:nvPr/>
        </p:nvSpPr>
        <p:spPr>
          <a:xfrm>
            <a:off x="517430" y="484138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회전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FD880D-A9B1-EFC0-E75B-5B6AE088F00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94297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5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출첵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302033"/>
            <a:ext cx="3594108" cy="1650257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DDF7C1-0F73-A275-3053-58467EDE8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02" y="4887710"/>
            <a:ext cx="260068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당일에만 </a:t>
            </a:r>
            <a:r>
              <a:rPr lang="ko-KR" altLang="en-US" dirty="0" err="1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일싹이가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출석체크를 진행하면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혼천리그 베팅에 사용할 수 있는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100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가 지급돼요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이번이 첫 출첵이라면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회에 한해 </a:t>
            </a:r>
            <a:r>
              <a:rPr lang="en-US" altLang="ko-KR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1000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하루에 한번만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출석체크가 가능해요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기존 </a:t>
            </a:r>
            <a:r>
              <a:rPr lang="ko-KR" altLang="en-US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빵덕이의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 기능과는 완전 </a:t>
            </a:r>
            <a:r>
              <a:rPr lang="ko-KR" altLang="en-US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별개에요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58A04-C524-123A-62C9-99F4EF97CF6D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출첵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85BBB-2178-4179-B8A5-EBE5EEDC7431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4739C7-3FA3-4D9D-BFAC-DA52218086F8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38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베팅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2831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베팅 설하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1000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478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267199"/>
            <a:ext cx="3594108" cy="1685091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09AB3-B3F6-751C-B1A5-70825709BC67}"/>
              </a:ext>
            </a:extLst>
          </p:cNvPr>
          <p:cNvSpPr txBox="1"/>
          <p:nvPr/>
        </p:nvSpPr>
        <p:spPr>
          <a:xfrm>
            <a:off x="672193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17D489-DECD-3B97-DEEB-E7C736425DA7}"/>
              </a:ext>
            </a:extLst>
          </p:cNvPr>
          <p:cNvCxnSpPr>
            <a:cxnSpLocks/>
          </p:cNvCxnSpPr>
          <p:nvPr/>
        </p:nvCxnSpPr>
        <p:spPr>
          <a:xfrm>
            <a:off x="1564278" y="2527724"/>
            <a:ext cx="6651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895DEF-6766-07F1-52BD-6A773E7FBAEF}"/>
              </a:ext>
            </a:extLst>
          </p:cNvPr>
          <p:cNvCxnSpPr>
            <a:cxnSpLocks/>
          </p:cNvCxnSpPr>
          <p:nvPr/>
        </p:nvCxnSpPr>
        <p:spPr>
          <a:xfrm>
            <a:off x="2378530" y="2534317"/>
            <a:ext cx="84364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EA6204-6E38-A081-17A1-45E6221D30C9}"/>
              </a:ext>
            </a:extLst>
          </p:cNvPr>
          <p:cNvSpPr txBox="1"/>
          <p:nvPr/>
        </p:nvSpPr>
        <p:spPr>
          <a:xfrm>
            <a:off x="1575707" y="2567934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베팅액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FA64F1A-BAB4-3CF1-479D-8DEEA3CFD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286" y="4823147"/>
            <a:ext cx="319132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6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각 회전 </a:t>
            </a:r>
            <a:r>
              <a:rPr lang="en-US" altLang="ko-KR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 선수를 예측하고 포인트를 베팅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 선수를 맞추면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자신이 베팅한 금액에 맞는 배당금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지급해드려요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66164-2075-7EE7-C62A-D18EBD93F274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베팅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14839-272D-0C09-F41E-3BFCA28F0E97}"/>
              </a:ext>
            </a:extLst>
          </p:cNvPr>
          <p:cNvSpPr txBox="1"/>
          <p:nvPr/>
        </p:nvSpPr>
        <p:spPr>
          <a:xfrm>
            <a:off x="634999" y="2053798"/>
            <a:ext cx="2831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베팅 설하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1000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152776-E5BF-E9AF-0C10-432A98261060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478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A7CDA8-971B-A22B-427F-714CC8051F6A}"/>
              </a:ext>
            </a:extLst>
          </p:cNvPr>
          <p:cNvSpPr txBox="1"/>
          <p:nvPr/>
        </p:nvSpPr>
        <p:spPr>
          <a:xfrm>
            <a:off x="672193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63C2EE-DC1B-1B5C-8B4C-19C3E79C4B1B}"/>
              </a:ext>
            </a:extLst>
          </p:cNvPr>
          <p:cNvCxnSpPr>
            <a:cxnSpLocks/>
          </p:cNvCxnSpPr>
          <p:nvPr/>
        </p:nvCxnSpPr>
        <p:spPr>
          <a:xfrm>
            <a:off x="1564278" y="2527724"/>
            <a:ext cx="6651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786A16-3461-4DF1-DF15-3AB507FA3D0E}"/>
              </a:ext>
            </a:extLst>
          </p:cNvPr>
          <p:cNvCxnSpPr>
            <a:cxnSpLocks/>
          </p:cNvCxnSpPr>
          <p:nvPr/>
        </p:nvCxnSpPr>
        <p:spPr>
          <a:xfrm>
            <a:off x="2378530" y="2534317"/>
            <a:ext cx="84364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1C416D-9715-A5FB-56D2-7B0BD135D2F7}"/>
              </a:ext>
            </a:extLst>
          </p:cNvPr>
          <p:cNvSpPr txBox="1"/>
          <p:nvPr/>
        </p:nvSpPr>
        <p:spPr>
          <a:xfrm>
            <a:off x="1575707" y="2567934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베팅액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442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구매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127863"/>
            <a:ext cx="3594108" cy="1824428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88D0E-CD2E-176E-719E-70825108A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522" y="4735632"/>
            <a:ext cx="3200847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10,000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포인트를 사용해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혼천선수 출전우대권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구매할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혼천선수 출전우대권은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어떻게 사용하는지 방법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58A04-C524-123A-62C9-99F4EF97CF6D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구매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85BBB-2178-4179-B8A5-EBE5EEDC7431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4739C7-3FA3-4D9D-BFAC-DA52218086F8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치지직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마작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스트리머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전용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챗봇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76A7E-0F77-E006-7308-C5BF3A26392E}"/>
              </a:ext>
            </a:extLst>
          </p:cNvPr>
          <p:cNvSpPr txBox="1"/>
          <p:nvPr/>
        </p:nvSpPr>
        <p:spPr>
          <a:xfrm>
            <a:off x="2994024" y="4724722"/>
            <a:ext cx="620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- </a:t>
            </a:r>
            <a:r>
              <a:rPr lang="ko-KR" altLang="en-US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혼천리그 </a:t>
            </a:r>
            <a:r>
              <a:rPr lang="en-US" altLang="ko-KR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-</a:t>
            </a:r>
            <a:endParaRPr lang="ko-KR" altLang="en-US" sz="18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2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포인트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613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529A0-338D-2453-CF9A-9437AD0B4C86}"/>
              </a:ext>
            </a:extLst>
          </p:cNvPr>
          <p:cNvSpPr txBox="1"/>
          <p:nvPr/>
        </p:nvSpPr>
        <p:spPr>
          <a:xfrm>
            <a:off x="2563947" y="2053798"/>
            <a:ext cx="2267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금성경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54D74A-E151-16A5-B710-10158C49D731}"/>
              </a:ext>
            </a:extLst>
          </p:cNvPr>
          <p:cNvCxnSpPr>
            <a:cxnSpLocks/>
          </p:cNvCxnSpPr>
          <p:nvPr/>
        </p:nvCxnSpPr>
        <p:spPr>
          <a:xfrm>
            <a:off x="2652848" y="2528163"/>
            <a:ext cx="2136322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309AB3-B3F6-751C-B1A5-70825709BC67}"/>
              </a:ext>
            </a:extLst>
          </p:cNvPr>
          <p:cNvSpPr txBox="1"/>
          <p:nvPr/>
        </p:nvSpPr>
        <p:spPr>
          <a:xfrm>
            <a:off x="2473046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시청자 닉네임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F17BE8B-B8AD-F70B-6123-BC44B4F9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207" y="4301840"/>
            <a:ext cx="270547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8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 보유현황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따로 닉네임을 입력하지 않으면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자신의 포인트 보유현황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30D57-1143-0680-85B5-4012B62C8757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포인트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8FAA2-C14B-5323-48DC-6BBB7512875C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C28098-5DE9-8A51-8030-D2EA1E9DDB80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613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BF683A-3A21-77DD-0D37-6D1C8318B8AE}"/>
              </a:ext>
            </a:extLst>
          </p:cNvPr>
          <p:cNvSpPr txBox="1"/>
          <p:nvPr/>
        </p:nvSpPr>
        <p:spPr>
          <a:xfrm>
            <a:off x="2563947" y="2053798"/>
            <a:ext cx="2267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금성경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8D434C-8B8F-0733-84FA-A9EE7EC10E5F}"/>
              </a:ext>
            </a:extLst>
          </p:cNvPr>
          <p:cNvCxnSpPr>
            <a:cxnSpLocks/>
          </p:cNvCxnSpPr>
          <p:nvPr/>
        </p:nvCxnSpPr>
        <p:spPr>
          <a:xfrm>
            <a:off x="2652848" y="2528163"/>
            <a:ext cx="2136322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E5C3CA-D6FD-6A11-5253-94CFF1E874BA}"/>
              </a:ext>
            </a:extLst>
          </p:cNvPr>
          <p:cNvSpPr txBox="1"/>
          <p:nvPr/>
        </p:nvSpPr>
        <p:spPr>
          <a:xfrm>
            <a:off x="2473046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시청자 닉네임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28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등락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3914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319451"/>
            <a:ext cx="3594108" cy="1632840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529A0-338D-2453-CF9A-9437AD0B4C86}"/>
              </a:ext>
            </a:extLst>
          </p:cNvPr>
          <p:cNvSpPr txBox="1"/>
          <p:nvPr/>
        </p:nvSpPr>
        <p:spPr>
          <a:xfrm>
            <a:off x="2563947" y="2053798"/>
            <a:ext cx="2267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금성경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54D74A-E151-16A5-B710-10158C49D731}"/>
              </a:ext>
            </a:extLst>
          </p:cNvPr>
          <p:cNvCxnSpPr>
            <a:cxnSpLocks/>
          </p:cNvCxnSpPr>
          <p:nvPr/>
        </p:nvCxnSpPr>
        <p:spPr>
          <a:xfrm>
            <a:off x="2652848" y="2528163"/>
            <a:ext cx="177981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309AB3-B3F6-751C-B1A5-70825709BC67}"/>
              </a:ext>
            </a:extLst>
          </p:cNvPr>
          <p:cNvSpPr txBox="1"/>
          <p:nvPr/>
        </p:nvSpPr>
        <p:spPr>
          <a:xfrm>
            <a:off x="2318112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시청자 닉네임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EDEA17-BE25-8CDC-1CCF-32C0EFE34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260" y="4835791"/>
            <a:ext cx="3029373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91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 최근 등락현황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따로 닉네임을 입력하지 않으면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자신의 포인트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최근 등락현황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등락은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출첵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베팅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우대권 구매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배당금 지급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포함해요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C5476-D94E-F27F-C201-940A9C0F3E9D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등락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C4A70-D3A0-5779-DD71-2D3B32F1E4E3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4567AF-0C42-ED26-651D-FA73E97D3402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3914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A19575-D5A6-4020-3DE7-54C7DF2FB224}"/>
              </a:ext>
            </a:extLst>
          </p:cNvPr>
          <p:cNvSpPr txBox="1"/>
          <p:nvPr/>
        </p:nvSpPr>
        <p:spPr>
          <a:xfrm>
            <a:off x="2563947" y="2053798"/>
            <a:ext cx="2267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금성경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FBE65B4-7DC4-981F-78C4-AB1E821A1DAE}"/>
              </a:ext>
            </a:extLst>
          </p:cNvPr>
          <p:cNvCxnSpPr>
            <a:cxnSpLocks/>
          </p:cNvCxnSpPr>
          <p:nvPr/>
        </p:nvCxnSpPr>
        <p:spPr>
          <a:xfrm>
            <a:off x="2652848" y="2528163"/>
            <a:ext cx="177981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65ED0-F529-45C3-B1AB-59583A6F3B49}"/>
              </a:ext>
            </a:extLst>
          </p:cNvPr>
          <p:cNvSpPr txBox="1"/>
          <p:nvPr/>
        </p:nvSpPr>
        <p:spPr>
          <a:xfrm>
            <a:off x="2318112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시청자 닉네임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997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베팅정보</a:t>
            </a:r>
            <a:endParaRPr lang="ko-KR" altLang="en-US" sz="9600" b="1" dirty="0">
              <a:solidFill>
                <a:srgbClr val="19633E">
                  <a:alpha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베팅정보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529A0-338D-2453-CF9A-9437AD0B4C86}"/>
              </a:ext>
            </a:extLst>
          </p:cNvPr>
          <p:cNvSpPr txBox="1"/>
          <p:nvPr/>
        </p:nvSpPr>
        <p:spPr>
          <a:xfrm>
            <a:off x="2563946" y="2053798"/>
            <a:ext cx="255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베팅정보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금성경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54D74A-E151-16A5-B710-10158C49D731}"/>
              </a:ext>
            </a:extLst>
          </p:cNvPr>
          <p:cNvCxnSpPr>
            <a:cxnSpLocks/>
          </p:cNvCxnSpPr>
          <p:nvPr/>
        </p:nvCxnSpPr>
        <p:spPr>
          <a:xfrm>
            <a:off x="2652848" y="2528163"/>
            <a:ext cx="2136322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309AB3-B3F6-751C-B1A5-70825709BC67}"/>
              </a:ext>
            </a:extLst>
          </p:cNvPr>
          <p:cNvSpPr txBox="1"/>
          <p:nvPr/>
        </p:nvSpPr>
        <p:spPr>
          <a:xfrm>
            <a:off x="2617649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시청자 닉네임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21557B-A584-17A2-C081-BDBDB4656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391" y="4297077"/>
            <a:ext cx="3115110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1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현재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베팅하고 있는 선수와 베팅한 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따로 닉네임을 입력하지 않으면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자신의 베팅 정보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7FA4B-3E84-B884-C01F-6F2EBCABD884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베팅정보</a:t>
            </a:r>
            <a:endParaRPr lang="ko-KR" altLang="en-US" sz="9600" b="1" dirty="0">
              <a:solidFill>
                <a:srgbClr val="19633E">
                  <a:alpha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00BE8-52E4-0DD3-6A71-0C13E92FEE9C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베팅정보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B4D0CC-00DA-B39E-CE3D-7389E63F9D8E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BDBE74-1310-7E88-633F-ADC3598975D9}"/>
              </a:ext>
            </a:extLst>
          </p:cNvPr>
          <p:cNvSpPr txBox="1"/>
          <p:nvPr/>
        </p:nvSpPr>
        <p:spPr>
          <a:xfrm>
            <a:off x="2563946" y="2053798"/>
            <a:ext cx="255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베팅정보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금성경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19E4DF-3300-721E-2BBC-E71EDF5126E6}"/>
              </a:ext>
            </a:extLst>
          </p:cNvPr>
          <p:cNvCxnSpPr>
            <a:cxnSpLocks/>
          </p:cNvCxnSpPr>
          <p:nvPr/>
        </p:nvCxnSpPr>
        <p:spPr>
          <a:xfrm>
            <a:off x="2652848" y="2528163"/>
            <a:ext cx="2136322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68C9F5-0AAE-567C-2E26-6FBF98B2A8BF}"/>
              </a:ext>
            </a:extLst>
          </p:cNvPr>
          <p:cNvSpPr txBox="1"/>
          <p:nvPr/>
        </p:nvSpPr>
        <p:spPr>
          <a:xfrm>
            <a:off x="2617649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시청자 닉네임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48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2449286" y="1957999"/>
            <a:ext cx="8915399" cy="418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질문하고 싶은 내용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질문을 등록해요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내용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대회 기록을 조회해요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 출전선수 명단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&amp; </a:t>
            </a:r>
            <a:r>
              <a:rPr lang="ko-KR" altLang="en-US" sz="2000" dirty="0" err="1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스탯을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선수의 순위를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 대회 결과를 조회해요 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상금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선수의 누적상금을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관점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주차의 패보를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시트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시트의 링크를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 결과를 조회해요</a:t>
            </a:r>
            <a:endParaRPr lang="en-US" altLang="ko-KR" sz="20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45260-5ED9-5C9B-63E2-9D91407D5341}"/>
              </a:ext>
            </a:extLst>
          </p:cNvPr>
          <p:cNvSpPr txBox="1"/>
          <p:nvPr/>
        </p:nvSpPr>
        <p:spPr>
          <a:xfrm>
            <a:off x="517430" y="484138"/>
            <a:ext cx="6280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Summary</a:t>
            </a:r>
            <a:endParaRPr lang="ko-KR" altLang="en-US" sz="9600" b="1" dirty="0">
              <a:solidFill>
                <a:srgbClr val="19633E">
                  <a:alpha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429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2449286" y="1957999"/>
            <a:ext cx="8915399" cy="2801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출석체크하고 포인트를 획득해요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베팅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[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베팅액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 선수를 예측하고 포인트를 걸어요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10,000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포인트를 지불해 혼천 선수우선권을 구매해요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시청자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현재 포인트 현황을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시청자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최근 포인트 등락 정보를 조회해요</a:t>
            </a:r>
            <a:endParaRPr lang="en-US" altLang="ko-KR" sz="2000" dirty="0">
              <a:solidFill>
                <a:srgbClr val="872135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베팅정보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시청자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현재 베팅 정보를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45260-5ED9-5C9B-63E2-9D91407D5341}"/>
              </a:ext>
            </a:extLst>
          </p:cNvPr>
          <p:cNvSpPr txBox="1"/>
          <p:nvPr/>
        </p:nvSpPr>
        <p:spPr>
          <a:xfrm>
            <a:off x="517430" y="484138"/>
            <a:ext cx="6280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Summary</a:t>
            </a:r>
            <a:endParaRPr lang="ko-KR" altLang="en-US" sz="9600" b="1" dirty="0">
              <a:solidFill>
                <a:srgbClr val="19633E">
                  <a:alpha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034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2EF93AA-00D1-57F3-BA70-6C47189B0631}"/>
              </a:ext>
            </a:extLst>
          </p:cNvPr>
          <p:cNvGrpSpPr/>
          <p:nvPr/>
        </p:nvGrpSpPr>
        <p:grpSpPr>
          <a:xfrm>
            <a:off x="9634401" y="2939440"/>
            <a:ext cx="2293533" cy="3479482"/>
            <a:chOff x="9469301" y="2291740"/>
            <a:chExt cx="2293533" cy="3479482"/>
          </a:xfrm>
        </p:grpSpPr>
        <p:pic>
          <p:nvPicPr>
            <p:cNvPr id="5" name="그림 4" descr="클립아트, 상징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57E90503-F864-1E0A-B943-19E4EFA19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71" b="94758" l="9091" r="89773">
                          <a14:foregroundMark x1="45455" y1="9677" x2="48295" y2="13306"/>
                          <a14:foregroundMark x1="24432" y1="43952" x2="21591" y2="51613"/>
                          <a14:foregroundMark x1="34091" y1="50806" x2="55114" y2="62500"/>
                          <a14:foregroundMark x1="71591" y1="37500" x2="60795" y2="42339"/>
                          <a14:foregroundMark x1="74432" y1="45565" x2="74432" y2="51613"/>
                          <a14:foregroundMark x1="44886" y1="56048" x2="42614" y2="69758"/>
                          <a14:foregroundMark x1="23295" y1="66532" x2="37500" y2="77016"/>
                          <a14:foregroundMark x1="72727" y1="73387" x2="69886" y2="78226"/>
                          <a14:foregroundMark x1="46591" y1="90323" x2="47159" y2="87500"/>
                          <a14:foregroundMark x1="63636" y1="93145" x2="61932" y2="94355"/>
                          <a14:foregroundMark x1="46591" y1="94758" x2="48295" y2="947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301" y="2291740"/>
              <a:ext cx="2293533" cy="323179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BFF26AA-B3F2-46FD-7A4C-456404DB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1969" y="5523537"/>
              <a:ext cx="752580" cy="247685"/>
            </a:xfrm>
            <a:prstGeom prst="rect">
              <a:avLst/>
            </a:prstGeom>
          </p:spPr>
        </p:pic>
      </p:grpSp>
      <p:pic>
        <p:nvPicPr>
          <p:cNvPr id="11" name="그림 10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DE6F96C4-090A-5A89-ED89-6C063AF6C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C6DEC3-C483-4868-A2BE-A9FF61CAE5DB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68817-F8C2-811D-8591-2A7A683777A2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많이 사랑해주세요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1AF5C-DB06-0EE8-1801-27727E968CF2}"/>
              </a:ext>
            </a:extLst>
          </p:cNvPr>
          <p:cNvSpPr txBox="1"/>
          <p:nvPr/>
        </p:nvSpPr>
        <p:spPr>
          <a:xfrm>
            <a:off x="5399242" y="5632485"/>
            <a:ext cx="5381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문의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b="1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깃허브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01B0C-CA5F-499C-99EE-86BCCB64445C}"/>
              </a:ext>
            </a:extLst>
          </p:cNvPr>
          <p:cNvSpPr txBox="1"/>
          <p:nvPr/>
        </p:nvSpPr>
        <p:spPr>
          <a:xfrm>
            <a:off x="6121400" y="5613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chzzk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@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금성경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4750A-70D5-A38F-9DF8-28B22CB46978}"/>
              </a:ext>
            </a:extLst>
          </p:cNvPr>
          <p:cNvSpPr txBox="1"/>
          <p:nvPr/>
        </p:nvSpPr>
        <p:spPr>
          <a:xfrm>
            <a:off x="6168555" y="5892575"/>
            <a:ext cx="440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https://github.com/SongJongbeen/ilssak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4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명령어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307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526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5756366" y="2812869"/>
            <a:ext cx="4360634" cy="313942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D07747-AE07-3C1C-A751-4BD31AA9D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838" y="3601421"/>
            <a:ext cx="422969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1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찾고자하는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명령어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입력하신 명령어의 입력양식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따로 명령어를 안 넣으시면 지금 보고 계신 </a:t>
            </a:r>
            <a:r>
              <a:rPr lang="ko-KR" altLang="en-US" dirty="0" err="1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일싹이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소개서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의 링크를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964CC-A2FD-C683-C5F2-B603431623A5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명령어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0F4E1-AAA3-B2E7-31CA-E4C4CE1AAC0D}"/>
              </a:ext>
            </a:extLst>
          </p:cNvPr>
          <p:cNvSpPr txBox="1"/>
          <p:nvPr/>
        </p:nvSpPr>
        <p:spPr>
          <a:xfrm>
            <a:off x="634999" y="2053798"/>
            <a:ext cx="1307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9A281A-9862-6A25-BA3C-FF12733099A7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526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C8495-A1DD-CCB3-7CF6-0124C32FAF23}"/>
              </a:ext>
            </a:extLst>
          </p:cNvPr>
          <p:cNvSpPr txBox="1"/>
          <p:nvPr/>
        </p:nvSpPr>
        <p:spPr>
          <a:xfrm>
            <a:off x="2563947" y="2053798"/>
            <a:ext cx="1981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 패보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87EE3D-EDAF-624C-E02D-CE6C91BB53B9}"/>
              </a:ext>
            </a:extLst>
          </p:cNvPr>
          <p:cNvCxnSpPr>
            <a:cxnSpLocks/>
          </p:cNvCxnSpPr>
          <p:nvPr/>
        </p:nvCxnSpPr>
        <p:spPr>
          <a:xfrm>
            <a:off x="2652848" y="2528163"/>
            <a:ext cx="1823358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916C78-4221-58F3-1401-F95379992502}"/>
              </a:ext>
            </a:extLst>
          </p:cNvPr>
          <p:cNvSpPr txBox="1"/>
          <p:nvPr/>
        </p:nvSpPr>
        <p:spPr>
          <a:xfrm>
            <a:off x="2339884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찾고자하는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명령어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1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바나나님이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동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국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순에 중을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후로한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이유가 궁금해요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78631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3728357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669DFD1E-5231-E0F9-EDF7-DA427C7BCA61}"/>
              </a:ext>
            </a:extLst>
          </p:cNvPr>
          <p:cNvSpPr/>
          <p:nvPr/>
        </p:nvSpPr>
        <p:spPr>
          <a:xfrm>
            <a:off x="3692489" y="4457705"/>
            <a:ext cx="6424511" cy="1494586"/>
          </a:xfrm>
          <a:prstGeom prst="wedgeRoundRectCallout">
            <a:avLst>
              <a:gd name="adj1" fmla="val 53935"/>
              <a:gd name="adj2" fmla="val 33466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폰트, 시계, 스크린샷이(가) 표시된 사진&#10;&#10;자동 생성된 설명">
            <a:extLst>
              <a:ext uri="{FF2B5EF4-FFF2-40B4-BE49-F238E27FC236}">
                <a16:creationId xmlns:a16="http://schemas.microsoft.com/office/drawing/2014/main" id="{AAABDCEF-2CF6-BC76-5931-34D01A487DB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24" y="4608858"/>
            <a:ext cx="5787842" cy="11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바나나님이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동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국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순에 중을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후로한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이유가 궁금해요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78631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3728357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5BA65-3937-A437-840E-0408DF78C8C1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혼천리그를 보면서 궁금한 부분이 생기면 </a:t>
            </a:r>
            <a:r>
              <a:rPr lang="ko-KR" altLang="en-US" dirty="0">
                <a:solidFill>
                  <a:srgbClr val="1C633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바로바로 질문을 등록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할 수 있어요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등록된 질문은 이후 </a:t>
            </a:r>
            <a:r>
              <a:rPr lang="ko-KR" altLang="en-US" dirty="0">
                <a:solidFill>
                  <a:srgbClr val="1F62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인터뷰때 참고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질문내용에 </a:t>
            </a:r>
            <a:r>
              <a:rPr lang="ko-KR" altLang="en-US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물어볼 사람</a:t>
            </a:r>
            <a:r>
              <a:rPr lang="en-US" altLang="ko-KR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&amp;</a:t>
            </a:r>
            <a:r>
              <a:rPr lang="ko-KR" altLang="en-US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시점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포함해주세요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현재는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인당 질문개수에 제한이 없지만 추후에는 생길 수도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등록한 질문은 혼천리그 대회시트</a:t>
            </a:r>
            <a:r>
              <a:rPr lang="ko-KR" altLang="en-US" dirty="0">
                <a:solidFill>
                  <a:srgbClr val="1961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인터뷰 질문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확인할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7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우승자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90A7F-E10F-0EE0-FC38-D40F0C62BBC7}"/>
              </a:ext>
            </a:extLst>
          </p:cNvPr>
          <p:cNvCxnSpPr>
            <a:cxnSpLocks/>
          </p:cNvCxnSpPr>
          <p:nvPr/>
        </p:nvCxnSpPr>
        <p:spPr>
          <a:xfrm>
            <a:off x="2588986" y="2529026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9213-CCB1-C6AC-E0D7-96D3186CDDDB}"/>
              </a:ext>
            </a:extLst>
          </p:cNvPr>
          <p:cNvSpPr txBox="1"/>
          <p:nvPr/>
        </p:nvSpPr>
        <p:spPr>
          <a:xfrm>
            <a:off x="25672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A21AB7F-6A43-985F-C6DC-5506F68C3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70" y="2632358"/>
            <a:ext cx="341995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우승자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90A7F-E10F-0EE0-FC38-D40F0C62BBC7}"/>
              </a:ext>
            </a:extLst>
          </p:cNvPr>
          <p:cNvCxnSpPr>
            <a:cxnSpLocks/>
          </p:cNvCxnSpPr>
          <p:nvPr/>
        </p:nvCxnSpPr>
        <p:spPr>
          <a:xfrm>
            <a:off x="2588986" y="2529026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9213-CCB1-C6AC-E0D7-96D3186CDDDB}"/>
              </a:ext>
            </a:extLst>
          </p:cNvPr>
          <p:cNvSpPr txBox="1"/>
          <p:nvPr/>
        </p:nvSpPr>
        <p:spPr>
          <a:xfrm>
            <a:off x="25672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혼천리그를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주차의 기록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들을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라고 입력해도 되고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이라고만 입력해도 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아래 항목들을 조회할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우승자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 err="1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다시보기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경기결과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</a:t>
            </a:r>
            <a:endParaRPr lang="en-US" altLang="ko-KR" dirty="0">
              <a:solidFill>
                <a:srgbClr val="1965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다시보기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12173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8E4"/>
      </a:lt2>
      <a:accent1>
        <a:srgbClr val="C593B3"/>
      </a:accent1>
      <a:accent2>
        <a:srgbClr val="BA7F8C"/>
      </a:accent2>
      <a:accent3>
        <a:srgbClr val="C49B91"/>
      </a:accent3>
      <a:accent4>
        <a:srgbClr val="B7A07D"/>
      </a:accent4>
      <a:accent5>
        <a:srgbClr val="A5A67D"/>
      </a:accent5>
      <a:accent6>
        <a:srgbClr val="94AC75"/>
      </a:accent6>
      <a:hlink>
        <a:srgbClr val="568D6A"/>
      </a:hlink>
      <a:folHlink>
        <a:srgbClr val="7F7F7F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1054</Words>
  <Application>Microsoft Office PowerPoint</Application>
  <PresentationFormat>와이드스크린</PresentationFormat>
  <Paragraphs>232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HY견고딕</vt:lpstr>
      <vt:lpstr>Microsoft GothicNeo</vt:lpstr>
      <vt:lpstr>Microsoft GothicNeo Light</vt:lpstr>
      <vt:lpstr>맑은 고딕</vt:lpstr>
      <vt:lpstr>휴먼둥근헤드라인</vt:lpstr>
      <vt:lpstr>Arial</vt:lpstr>
      <vt:lpstr>Arial Black</vt:lpstr>
      <vt:lpstr>LevelVTI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송종빈</dc:creator>
  <cp:lastModifiedBy>Jongbeen Song</cp:lastModifiedBy>
  <cp:revision>14</cp:revision>
  <dcterms:created xsi:type="dcterms:W3CDTF">2023-03-28T19:17:21Z</dcterms:created>
  <dcterms:modified xsi:type="dcterms:W3CDTF">2024-04-27T17:56:59Z</dcterms:modified>
</cp:coreProperties>
</file>