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35" r:id="rId2"/>
    <p:sldId id="337" r:id="rId3"/>
    <p:sldId id="338" r:id="rId4"/>
    <p:sldId id="361" r:id="rId5"/>
    <p:sldId id="362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9" r:id="rId25"/>
    <p:sldId id="360" r:id="rId26"/>
    <p:sldId id="371" r:id="rId27"/>
    <p:sldId id="37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4" r:id="rId37"/>
    <p:sldId id="375" r:id="rId38"/>
    <p:sldId id="358" r:id="rId39"/>
    <p:sldId id="373" r:id="rId40"/>
    <p:sldId id="25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135"/>
    <a:srgbClr val="1C643F"/>
    <a:srgbClr val="1C613D"/>
    <a:srgbClr val="FFFFFF"/>
    <a:srgbClr val="1A643F"/>
    <a:srgbClr val="1D653F"/>
    <a:srgbClr val="195F3A"/>
    <a:srgbClr val="1B633D"/>
    <a:srgbClr val="1A613D"/>
    <a:srgbClr val="1D6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21C5-BE9E-4F6A-B4DF-C64490AA9E94}" v="80" dt="2024-04-24T16:35:3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4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1548922" y="2082477"/>
            <a:ext cx="9094156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900" b="1" dirty="0">
                <a:solidFill>
                  <a:srgbClr val="19633E">
                    <a:alpha val="50000"/>
                  </a:srgbClr>
                </a:solidFill>
                <a:latin typeface="Arial Black" panose="020B0A04020102020204" pitchFamily="34" charset="0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ILSSAK</a:t>
            </a:r>
            <a:endParaRPr lang="ko-KR" altLang="en-US" sz="16900" b="1" dirty="0">
              <a:solidFill>
                <a:srgbClr val="19633E">
                  <a:alpha val="50000"/>
                </a:srgbClr>
              </a:solidFill>
              <a:latin typeface="Arial Black" panose="020B0A04020102020204" pitchFamily="34" charset="0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CHZZK Riichi Mahjong Chatbot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3326219F-E44D-303D-2905-F47A6BA87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0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690949"/>
            <a:ext cx="3594108" cy="326134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96D04-C7FF-09F9-D5B0-60A21C8A61B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BE2F77-2D5F-7471-DC33-8DD7EB98FFE1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49E17-BF85-C596-B8DF-B4FF7470A4CA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EDB9-4B58-9997-F942-EF344A048AD6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90A7F-E10F-0EE0-FC38-D40F0C62B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2A179B-C3B7-821A-B76F-94CF6C911E44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E282FD8-DDBC-FB67-D316-404570B475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>
          <a:xfrm>
            <a:off x="6618333" y="3152503"/>
            <a:ext cx="3372321" cy="23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이번주 혼천리그의 </a:t>
            </a:r>
            <a:r>
              <a:rPr lang="ko-KR" altLang="en-US" dirty="0">
                <a:solidFill>
                  <a:srgbClr val="1B63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 목록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과 </a:t>
            </a:r>
            <a:r>
              <a:rPr lang="ko-KR" altLang="en-US" dirty="0">
                <a:solidFill>
                  <a:srgbClr val="195F3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참가자들의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한번에 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경기하는 선수들의 명단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참가자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 err="1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출전 선수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43BD7-A428-CBC4-5451-5AB5DBFB9603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DAF57-14E5-E551-C203-168325C9F67E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38254-0DFD-DFA4-06E1-E2E0E5AC71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1432C7-6173-8D5A-1201-4A5437DE9939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A4DFF7F-8679-4B1D-0BBF-0D1AADF0F48B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A8650C-A95F-3237-20A0-A81DE814BA3F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A83C9E-DA8E-31AA-D5A6-65E9F546763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FBB057-3EE0-683D-5BFC-BE166AC5600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EE7A7B6-0E74-0EA0-B065-468ABB641A76}"/>
              </a:ext>
            </a:extLst>
          </p:cNvPr>
          <p:cNvSpPr txBox="1"/>
          <p:nvPr/>
        </p:nvSpPr>
        <p:spPr>
          <a:xfrm>
            <a:off x="1030070" y="6395240"/>
            <a:ext cx="960098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 기록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평균방총률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평균다마율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9E57DA-F474-91BF-21BF-3D271DC4E19A}"/>
              </a:ext>
            </a:extLst>
          </p:cNvPr>
          <p:cNvSpPr txBox="1"/>
          <p:nvPr/>
        </p:nvSpPr>
        <p:spPr>
          <a:xfrm>
            <a:off x="571665" y="117125"/>
            <a:ext cx="1104867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 기록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평균승점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경기수 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연대율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회피율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평균순위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화료율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방총률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다마율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85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220288"/>
            <a:ext cx="3594108" cy="273200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71090-653E-AF35-E132-40A61F7BB167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8DE926-3A8F-E95B-1914-DD71234B5488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677B1F-D3FC-90A8-5353-95A4527818F3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02EF7C2-4BA6-4720-8689-76D44744C0C5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375A3-D811-D778-CA7E-B1AA006F88CE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E4B31E8-C1F2-1CDA-8C87-F83ABF81D02E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F1BFA0-72C9-F043-D1D3-0D9A15261AE5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7B32BA1-5283-597C-5955-FD569D783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96" y="3588043"/>
            <a:ext cx="340090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3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순위표 정보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현재 </a:t>
            </a:r>
            <a:r>
              <a:rPr lang="en-US" altLang="ko-KR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TOP 1~5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위의 선수들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선수의 이름을 넣으면 </a:t>
            </a:r>
            <a:r>
              <a:rPr lang="ko-KR" altLang="en-US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해당 선수의 순위와 승점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 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72F3-87EC-B9E4-5A6C-B8FFF0678AAC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75F3-C098-11FC-4D76-94DEBB1A23C6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F01E8A-C679-1CAC-7D29-3E29647114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F231C8-FA1B-B450-7492-C15A2B163B62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1293189-B349-FD55-F8DC-3A7DE2B0E286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AEF479-EC37-41F4-C726-6049CD8FB27F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2D3D306-B434-6918-10B4-0195F79FB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08E24-BB0F-4853-C07F-BF210AE0926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1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564294"/>
            <a:ext cx="3594108" cy="2387997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C82C395-EDA1-677E-5AD5-8C8EB0273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91" y="4277212"/>
            <a:ext cx="329611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지난주 순위와 획득상금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DE572-5E11-392F-3716-B3AD59824F4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6311-D79E-D2FC-2EC4-4B5E685493DD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AC2AA8-6201-FAE0-F824-08FA69C94A4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4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599992"/>
            <a:ext cx="3594108" cy="1352299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C6A1BF-4262-622B-18A7-955185194B1D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294BE7F-1029-5584-C7DE-77C7634879C7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3E6BAF-D2FF-1369-5E5A-D15C7C7FED15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C37E38-1C98-C5D5-3A8F-3EA69F350C9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01F7AC-45C4-96E4-DBEF-B5D698ED7460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C219DA7-4498-6957-B502-44E3D9044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28" y="4990351"/>
            <a:ext cx="258163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3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선수의 누적 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9F3EC-33B9-C4F9-0330-70C505A8E58B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5D4F-7E8B-A0C6-6848-7625B41773D7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CFC69C3-C8E9-FC37-E7D2-1ABACE9BAD3D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1F62D6-9372-2C7F-C93A-F8CAADE25078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AD9748-1791-8727-6730-5727CCE6163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296A4C-1FE6-9ACD-C546-6536D319577F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41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2DFABB-1230-7C80-C25D-C3A699DCB60D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BD5D5-5719-22EC-1D0B-B179913E1D7D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12434CB-4539-DF6E-10D0-A8E9EA6A8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61" y="2705362"/>
            <a:ext cx="3143615" cy="27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 대국의 패보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입력한 선수의 관점으로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선수명을 따로 입력하지 않으면 기가 관점의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패보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F1630-6593-5D3E-3DE4-7513224BB1D6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FB917-99AC-89EE-3778-51CAF21FAD5D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7CB0A6-3597-0C14-AA23-65D7387E258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4615A8-F792-25E1-CC4E-6C524669204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9C17A0-5C3D-4CC6-3AAD-3E74AA1AC733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5F21FD-9317-FCFC-7CA7-E2B830647957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820834-428A-0AEF-6AA6-5A9E83358F33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14DBF-968F-9128-E63C-B25D3E6097B1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09CF30-56E3-1F28-2690-23295EDD4753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8AAD58-5F7D-7E5D-4409-6159F9A2AE59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C0F38-CD81-9DC5-A572-0034BD9F752D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48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96FA264-205A-8B7E-5F57-E79ADEA3E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33" y="3139258"/>
            <a:ext cx="341042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혼천리그 대회시트의 주소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찾고자 하는 시트 이름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알려주시면 해당 시트의 주소를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시트 이름이 따로 없다면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첫번째 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기준 링크를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BEE76-CEFA-1B50-43FB-0C074DAB3CAC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6FCC8-5A3A-B8E4-4E21-77411C294991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ECD0A2-8B05-CE8B-4C16-A7226B19FC6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309C95-C5A4-5B29-3711-F85EE98AD2D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A89391-67D2-EDA6-9A48-CC1C7FE8EB8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3E8E3B-564D-BB13-4154-7031DFC8C8A5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C28590-CBA5-6021-F1E2-2D8463E469EE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07C673-ADEC-E1F4-B741-5551D9D50F8D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2C3FE-2F67-8700-D5BF-29FB70FE1C39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72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AF068F8-75DF-F31F-95C1-ED8B3DA9F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85" y="4544208"/>
            <a:ext cx="337232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당일 경기의  </a:t>
            </a:r>
            <a:r>
              <a:rPr lang="en-US" altLang="ko-KR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 결과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아직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회전이 진행되지 않았다면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제대로 된 답변이 나오지 않을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상금분배시트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D09E4-DEE5-C5AC-817B-8D6EAC9D2B16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FD880D-A9B1-EFC0-E75B-5B6AE088F00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5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출첵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302033"/>
            <a:ext cx="3594108" cy="1650257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DDF7C1-0F73-A275-3053-58467EDE8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02" y="4887710"/>
            <a:ext cx="260068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당일에만 </a:t>
            </a:r>
            <a:r>
              <a:rPr lang="ko-KR" altLang="en-US" dirty="0" err="1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일싹이가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출석체크를 진행하면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혼천리그 응원에 사용할 수 있는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100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가 지급돼요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이번이 첫 출첵이라면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회에 한해 </a:t>
            </a:r>
            <a:r>
              <a:rPr lang="en-US" altLang="ko-KR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1000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하루에 한번만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출석체크가 가능해요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58A04-C524-123A-62C9-99F4EF97CF6D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출첵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85BBB-2178-4179-B8A5-EBE5EEDC7431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4739C7-3FA3-4D9D-BFAC-DA52218086F8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38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2831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1000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478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267199"/>
            <a:ext cx="3594108" cy="1685091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09AB3-B3F6-751C-B1A5-70825709BC67}"/>
              </a:ext>
            </a:extLst>
          </p:cNvPr>
          <p:cNvSpPr txBox="1"/>
          <p:nvPr/>
        </p:nvSpPr>
        <p:spPr>
          <a:xfrm>
            <a:off x="247106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선수번호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17D489-DECD-3B97-DEEB-E7C736425DA7}"/>
              </a:ext>
            </a:extLst>
          </p:cNvPr>
          <p:cNvCxnSpPr>
            <a:cxnSpLocks/>
          </p:cNvCxnSpPr>
          <p:nvPr/>
        </p:nvCxnSpPr>
        <p:spPr>
          <a:xfrm>
            <a:off x="1564278" y="2527724"/>
            <a:ext cx="28357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895DEF-6766-07F1-52BD-6A773E7FBAEF}"/>
              </a:ext>
            </a:extLst>
          </p:cNvPr>
          <p:cNvCxnSpPr>
            <a:cxnSpLocks/>
          </p:cNvCxnSpPr>
          <p:nvPr/>
        </p:nvCxnSpPr>
        <p:spPr>
          <a:xfrm>
            <a:off x="1971675" y="2534317"/>
            <a:ext cx="87153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EA6204-6E38-A081-17A1-45E6221D30C9}"/>
              </a:ext>
            </a:extLst>
          </p:cNvPr>
          <p:cNvSpPr txBox="1"/>
          <p:nvPr/>
        </p:nvSpPr>
        <p:spPr>
          <a:xfrm>
            <a:off x="1886766" y="2567934"/>
            <a:ext cx="112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응원액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BD748D-F8B9-E018-563D-3049C7163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707" y="4781085"/>
            <a:ext cx="324847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각 회전 </a:t>
            </a:r>
            <a:r>
              <a:rPr lang="en-US" altLang="ko-KR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 선수를 예측하고 포인트를 응원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 선수를 맞추면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자신이 응원한 금액에 비례해 </a:t>
            </a:r>
            <a:r>
              <a:rPr lang="ko-KR" altLang="en-US" dirty="0" err="1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지급해드려요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대회 진행 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응원시작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응원종료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까지 응원을 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97597-E22A-9F3D-CBE7-B8B7F7CBF1D2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1BACD-7943-7BA6-AFA1-434A4CCAC25E}"/>
              </a:ext>
            </a:extLst>
          </p:cNvPr>
          <p:cNvSpPr txBox="1"/>
          <p:nvPr/>
        </p:nvSpPr>
        <p:spPr>
          <a:xfrm>
            <a:off x="634999" y="2053798"/>
            <a:ext cx="2831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1000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D22F29-814E-ABE7-6D0A-D9BDDB5B668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478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011EFA-DEE2-7AA4-AD2D-E8729625CC56}"/>
              </a:ext>
            </a:extLst>
          </p:cNvPr>
          <p:cNvSpPr txBox="1"/>
          <p:nvPr/>
        </p:nvSpPr>
        <p:spPr>
          <a:xfrm>
            <a:off x="247106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선수번호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72A3E0-47BC-7B0E-A8E0-6319289570E4}"/>
              </a:ext>
            </a:extLst>
          </p:cNvPr>
          <p:cNvCxnSpPr>
            <a:cxnSpLocks/>
          </p:cNvCxnSpPr>
          <p:nvPr/>
        </p:nvCxnSpPr>
        <p:spPr>
          <a:xfrm>
            <a:off x="1564278" y="2527724"/>
            <a:ext cx="28357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19C938-FBBE-7056-9761-BB336224CC81}"/>
              </a:ext>
            </a:extLst>
          </p:cNvPr>
          <p:cNvCxnSpPr>
            <a:cxnSpLocks/>
          </p:cNvCxnSpPr>
          <p:nvPr/>
        </p:nvCxnSpPr>
        <p:spPr>
          <a:xfrm>
            <a:off x="1971675" y="2534317"/>
            <a:ext cx="87153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2186B8-9690-953C-A305-C1279D2CB965}"/>
              </a:ext>
            </a:extLst>
          </p:cNvPr>
          <p:cNvSpPr txBox="1"/>
          <p:nvPr/>
        </p:nvSpPr>
        <p:spPr>
          <a:xfrm>
            <a:off x="1886766" y="2567934"/>
            <a:ext cx="112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응원액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44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구매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679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유키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127863"/>
            <a:ext cx="3594108" cy="1824428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4C1822-6C27-3FB7-A566-24784666018E}"/>
              </a:ext>
            </a:extLst>
          </p:cNvPr>
          <p:cNvCxnSpPr>
            <a:cxnSpLocks/>
          </p:cNvCxnSpPr>
          <p:nvPr/>
        </p:nvCxnSpPr>
        <p:spPr>
          <a:xfrm>
            <a:off x="1558017" y="2522676"/>
            <a:ext cx="670833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ACCDA5-123E-6080-BE58-2D0256E1F2AE}"/>
              </a:ext>
            </a:extLst>
          </p:cNvPr>
          <p:cNvSpPr txBox="1"/>
          <p:nvPr/>
        </p:nvSpPr>
        <p:spPr>
          <a:xfrm>
            <a:off x="1092652" y="2567934"/>
            <a:ext cx="158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선수이름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7344BB-1CA4-4922-7524-867259DE3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733" y="4649497"/>
            <a:ext cx="341042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10,000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포인트를 사용해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슈퍼참여권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구매할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슈퍼참여권이 적용될 선수를 같이 기입해주세요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B64C5-1F0F-DEB9-E049-619D916CA2F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구매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350B7-9204-7AC4-B4E0-2F15F0A71282}"/>
              </a:ext>
            </a:extLst>
          </p:cNvPr>
          <p:cNvSpPr txBox="1"/>
          <p:nvPr/>
        </p:nvSpPr>
        <p:spPr>
          <a:xfrm>
            <a:off x="634999" y="2053798"/>
            <a:ext cx="1679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유키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6690268-0EB3-65FF-2AD8-355FC846DAD2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86A245-B9CE-4D48-2247-D7D92297B4B7}"/>
              </a:ext>
            </a:extLst>
          </p:cNvPr>
          <p:cNvCxnSpPr>
            <a:cxnSpLocks/>
          </p:cNvCxnSpPr>
          <p:nvPr/>
        </p:nvCxnSpPr>
        <p:spPr>
          <a:xfrm>
            <a:off x="1558017" y="2522676"/>
            <a:ext cx="670833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ADB889-1DE3-2F6E-344B-724D09317B53}"/>
              </a:ext>
            </a:extLst>
          </p:cNvPr>
          <p:cNvSpPr txBox="1"/>
          <p:nvPr/>
        </p:nvSpPr>
        <p:spPr>
          <a:xfrm>
            <a:off x="1092652" y="2567934"/>
            <a:ext cx="158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선수이름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76A7E-0F77-E006-7308-C5BF3A26392E}"/>
              </a:ext>
            </a:extLst>
          </p:cNvPr>
          <p:cNvSpPr txBox="1"/>
          <p:nvPr/>
        </p:nvSpPr>
        <p:spPr>
          <a:xfrm>
            <a:off x="2994024" y="4724722"/>
            <a:ext cx="620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 </a:t>
            </a:r>
            <a:r>
              <a:rPr lang="ko-KR" altLang="en-US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혼천리그 </a:t>
            </a:r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</a:t>
            </a:r>
            <a:endParaRPr lang="ko-KR" altLang="en-US" sz="18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2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613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17BE8B-B8AD-F70B-6123-BC44B4F9C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680"/>
          <a:stretch/>
        </p:blipFill>
        <p:spPr>
          <a:xfrm>
            <a:off x="6967207" y="4628258"/>
            <a:ext cx="2705478" cy="6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8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 보유현황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30D57-1143-0680-85B5-4012B62C8757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포인트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8FAA2-C14B-5323-48DC-6BBB7512875C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C28098-5DE9-8A51-8030-D2EA1E9DDB80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613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8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등락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3914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319451"/>
            <a:ext cx="3594108" cy="1632840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EDEA17-BE25-8CDC-1CCF-32C0EFE34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60" y="4835791"/>
            <a:ext cx="302937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91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 최근 등락현황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등락은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출첵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 err="1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슈참권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구매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는 포함하지 않고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응원으로 인한 손익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만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C5476-D94E-F27F-C201-940A9C0F3E9D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등락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C4A70-D3A0-5779-DD71-2D3B32F1E4E3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4567AF-0C42-ED26-651D-FA73E97D3402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3914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97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응원정보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F45041-A8C0-A131-7446-2140D6BA5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59" y="4282788"/>
            <a:ext cx="339137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현재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응원하고 있는 선수와 응원한 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F71D1-F8B7-EF50-C535-35353D5C33AA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1A847-A3FD-B8E2-20C0-EB08C2080AD9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응원정보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6F4E27-E926-54BC-5E5A-A36E4CFD0AC3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8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응원현황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ACA02D-B4D1-7B78-BA59-23FB1A233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785" y="4478078"/>
            <a:ext cx="337232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현재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참가선수 별 응원 포인트 예상 획득비율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630F7-3187-48DC-3D7F-2AD5BDBA9F5C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D6A36-E136-24B7-2645-12845FDC8D41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응원현황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668DD8-7221-A527-5D64-B44670F2040C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33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2449286" y="1957999"/>
            <a:ext cx="8915399" cy="418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질문하고 싶은 내용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질문을 등록해요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내용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대회 기록을 조회해요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출전선수 명단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&amp; </a:t>
            </a:r>
            <a:r>
              <a:rPr lang="ko-KR" altLang="en-US" sz="2000" dirty="0" err="1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스탯을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순위를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 대회 결과를 조회해요 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상금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누적상금을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관점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주차의 패보를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시트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시트의 링크를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 결과를 조회해요</a:t>
            </a:r>
            <a:endParaRPr lang="en-US" altLang="ko-KR" sz="20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45260-5ED9-5C9B-63E2-9D91407D5341}"/>
              </a:ext>
            </a:extLst>
          </p:cNvPr>
          <p:cNvSpPr txBox="1"/>
          <p:nvPr/>
        </p:nvSpPr>
        <p:spPr>
          <a:xfrm>
            <a:off x="517430" y="484138"/>
            <a:ext cx="6280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Summary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429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2449286" y="1957999"/>
            <a:ext cx="8915399" cy="326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출석체크하고 포인트를 획득해요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[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응원액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 선수를 예측하고 포인트를 걸어요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10,000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포인트를 지불해 슈퍼참여권을 구매해요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시청자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포인트 현황을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시청자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최근 포인트 등락 정보를 조회해요</a:t>
            </a:r>
            <a:endParaRPr lang="en-US" altLang="ko-KR" sz="2000" dirty="0">
              <a:solidFill>
                <a:srgbClr val="872135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응원정보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시청자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응원 정보를 조회해요</a:t>
            </a:r>
            <a:endParaRPr lang="en-US" altLang="ko-KR" sz="2000" dirty="0">
              <a:solidFill>
                <a:srgbClr val="872135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응원현황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각 </a:t>
            </a:r>
            <a:r>
              <a:rPr lang="ko-KR" altLang="en-US" sz="2000" dirty="0" err="1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선수별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응원 포인트 예상 획득 비율을 알려드려요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45260-5ED9-5C9B-63E2-9D91407D5341}"/>
              </a:ext>
            </a:extLst>
          </p:cNvPr>
          <p:cNvSpPr txBox="1"/>
          <p:nvPr/>
        </p:nvSpPr>
        <p:spPr>
          <a:xfrm>
            <a:off x="517430" y="484138"/>
            <a:ext cx="6280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Summary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03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명령어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30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526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5756366" y="2812869"/>
            <a:ext cx="4360634" cy="313942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413B85-E3FE-96D3-80C8-21FB01D94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891" y="3468052"/>
            <a:ext cx="346758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14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2EF93AA-00D1-57F3-BA70-6C47189B0631}"/>
              </a:ext>
            </a:extLst>
          </p:cNvPr>
          <p:cNvGrpSpPr/>
          <p:nvPr/>
        </p:nvGrpSpPr>
        <p:grpSpPr>
          <a:xfrm>
            <a:off x="9634401" y="2939440"/>
            <a:ext cx="2293533" cy="3479482"/>
            <a:chOff x="9469301" y="2291740"/>
            <a:chExt cx="2293533" cy="3479482"/>
          </a:xfrm>
        </p:grpSpPr>
        <p:pic>
          <p:nvPicPr>
            <p:cNvPr id="5" name="그림 4" descr="클립아트, 상징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57E90503-F864-1E0A-B943-19E4EFA1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71" b="94758" l="9091" r="89773">
                          <a14:foregroundMark x1="45455" y1="9677" x2="48295" y2="13306"/>
                          <a14:foregroundMark x1="24432" y1="43952" x2="21591" y2="51613"/>
                          <a14:foregroundMark x1="34091" y1="50806" x2="55114" y2="62500"/>
                          <a14:foregroundMark x1="71591" y1="37500" x2="60795" y2="42339"/>
                          <a14:foregroundMark x1="74432" y1="45565" x2="74432" y2="51613"/>
                          <a14:foregroundMark x1="44886" y1="56048" x2="42614" y2="69758"/>
                          <a14:foregroundMark x1="23295" y1="66532" x2="37500" y2="77016"/>
                          <a14:foregroundMark x1="72727" y1="73387" x2="69886" y2="78226"/>
                          <a14:foregroundMark x1="46591" y1="90323" x2="47159" y2="87500"/>
                          <a14:foregroundMark x1="63636" y1="93145" x2="61932" y2="94355"/>
                          <a14:foregroundMark x1="46591" y1="94758" x2="48295" y2="94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301" y="2291740"/>
              <a:ext cx="2293533" cy="32317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FF26AA-B3F2-46FD-7A4C-456404DB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1969" y="5523537"/>
              <a:ext cx="752580" cy="247685"/>
            </a:xfrm>
            <a:prstGeom prst="rect">
              <a:avLst/>
            </a:prstGeom>
          </p:spPr>
        </p:pic>
      </p:grpSp>
      <p:pic>
        <p:nvPicPr>
          <p:cNvPr id="11" name="그림 10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DE6F96C4-090A-5A89-ED89-6C063AF6C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C6DEC3-C483-4868-A2BE-A9FF61CAE5DB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68817-F8C2-811D-8591-2A7A683777A2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많이 사랑해주세요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1AF5C-DB06-0EE8-1801-27727E968CF2}"/>
              </a:ext>
            </a:extLst>
          </p:cNvPr>
          <p:cNvSpPr txBox="1"/>
          <p:nvPr/>
        </p:nvSpPr>
        <p:spPr>
          <a:xfrm>
            <a:off x="5399242" y="5632485"/>
            <a:ext cx="5381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문의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b="1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깃허브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01B0C-CA5F-499C-99EE-86BCCB64445C}"/>
              </a:ext>
            </a:extLst>
          </p:cNvPr>
          <p:cNvSpPr txBox="1"/>
          <p:nvPr/>
        </p:nvSpPr>
        <p:spPr>
          <a:xfrm>
            <a:off x="6121400" y="5613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chzzk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@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금성경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4750A-70D5-A38F-9DF8-28B22CB46978}"/>
              </a:ext>
            </a:extLst>
          </p:cNvPr>
          <p:cNvSpPr txBox="1"/>
          <p:nvPr/>
        </p:nvSpPr>
        <p:spPr>
          <a:xfrm>
            <a:off x="6168555" y="5892575"/>
            <a:ext cx="440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https://github.com/SongJongbeen/ilssak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찾고자하는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명령어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입력하신 명령어의 입력양식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따로 명령어를 안 넣으시면 지금 보고 계신 </a:t>
            </a:r>
            <a:r>
              <a:rPr lang="ko-KR" altLang="en-US" dirty="0" err="1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일싹이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소개서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의 링크를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964CC-A2FD-C683-C5F2-B603431623A5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명령어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0F4E1-AAA3-B2E7-31CA-E4C4CE1AAC0D}"/>
              </a:ext>
            </a:extLst>
          </p:cNvPr>
          <p:cNvSpPr txBox="1"/>
          <p:nvPr/>
        </p:nvSpPr>
        <p:spPr>
          <a:xfrm>
            <a:off x="634999" y="2053798"/>
            <a:ext cx="130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9A281A-9862-6A25-BA3C-FF12733099A7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526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C8495-A1DD-CCB3-7CF6-0124C32FAF23}"/>
              </a:ext>
            </a:extLst>
          </p:cNvPr>
          <p:cNvSpPr txBox="1"/>
          <p:nvPr/>
        </p:nvSpPr>
        <p:spPr>
          <a:xfrm>
            <a:off x="2563947" y="2053798"/>
            <a:ext cx="1981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 패보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87EE3D-EDAF-624C-E02D-CE6C91BB53B9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182335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916C78-4221-58F3-1401-F95379992502}"/>
              </a:ext>
            </a:extLst>
          </p:cNvPr>
          <p:cNvSpPr txBox="1"/>
          <p:nvPr/>
        </p:nvSpPr>
        <p:spPr>
          <a:xfrm>
            <a:off x="2339884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찾고자하는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명령어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1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69DFD1E-5231-E0F9-EDF7-DA427C7BCA61}"/>
              </a:ext>
            </a:extLst>
          </p:cNvPr>
          <p:cNvSpPr/>
          <p:nvPr/>
        </p:nvSpPr>
        <p:spPr>
          <a:xfrm>
            <a:off x="3692489" y="4457705"/>
            <a:ext cx="6424511" cy="1494586"/>
          </a:xfrm>
          <a:prstGeom prst="wedgeRoundRectCallout">
            <a:avLst>
              <a:gd name="adj1" fmla="val 53935"/>
              <a:gd name="adj2" fmla="val 33466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폰트, 시계, 스크린샷이(가) 표시된 사진&#10;&#10;자동 생성된 설명">
            <a:extLst>
              <a:ext uri="{FF2B5EF4-FFF2-40B4-BE49-F238E27FC236}">
                <a16:creationId xmlns:a16="http://schemas.microsoft.com/office/drawing/2014/main" id="{AAABDCEF-2CF6-BC76-5931-34D01A48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24" y="4608858"/>
            <a:ext cx="5787842" cy="11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5BA65-3937-A437-840E-0408DF78C8C1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보면서 궁금한 부분이 생기면 </a:t>
            </a:r>
            <a:r>
              <a:rPr lang="ko-KR" altLang="en-US" dirty="0">
                <a:solidFill>
                  <a:srgbClr val="1C63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바로바로 질문을 등록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할 수 있어요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등록된 질문은 이후 </a:t>
            </a:r>
            <a:r>
              <a:rPr lang="ko-KR" altLang="en-US" dirty="0">
                <a:solidFill>
                  <a:srgbClr val="1F62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인터뷰때 참고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질문내용에 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물어볼 사람</a:t>
            </a:r>
            <a:r>
              <a:rPr lang="en-US" altLang="ko-KR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&amp;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포함해주세요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현재는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인당 질문개수에 제한이 없지만 추후에는 생길 수도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등록한 질문은 혼천리그 대회시트</a:t>
            </a:r>
            <a:r>
              <a:rPr lang="ko-KR" altLang="en-US" dirty="0">
                <a:solidFill>
                  <a:srgbClr val="1961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인터뷰 질문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확인할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7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A21AB7F-6A43-985F-C6DC-5506F68C3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70" y="2632358"/>
            <a:ext cx="341995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들을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우승자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 err="1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12173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4"/>
      </a:lt2>
      <a:accent1>
        <a:srgbClr val="C593B3"/>
      </a:accent1>
      <a:accent2>
        <a:srgbClr val="BA7F8C"/>
      </a:accent2>
      <a:accent3>
        <a:srgbClr val="C49B91"/>
      </a:accent3>
      <a:accent4>
        <a:srgbClr val="B7A07D"/>
      </a:accent4>
      <a:accent5>
        <a:srgbClr val="A5A67D"/>
      </a:accent5>
      <a:accent6>
        <a:srgbClr val="94AC75"/>
      </a:accent6>
      <a:hlink>
        <a:srgbClr val="568D6A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1027</Words>
  <Application>Microsoft Office PowerPoint</Application>
  <PresentationFormat>와이드스크린</PresentationFormat>
  <Paragraphs>222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HY견고딕</vt:lpstr>
      <vt:lpstr>Microsoft GothicNeo</vt:lpstr>
      <vt:lpstr>Microsoft GothicNeo Light</vt:lpstr>
      <vt:lpstr>맑은 고딕</vt:lpstr>
      <vt:lpstr>휴먼둥근헤드라인</vt:lpstr>
      <vt:lpstr>Arial</vt:lpstr>
      <vt:lpstr>Arial Black</vt:lpstr>
      <vt:lpstr>LevelVTI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송종빈</dc:creator>
  <cp:lastModifiedBy>Jongbeen Song</cp:lastModifiedBy>
  <cp:revision>17</cp:revision>
  <dcterms:created xsi:type="dcterms:W3CDTF">2023-03-28T19:17:21Z</dcterms:created>
  <dcterms:modified xsi:type="dcterms:W3CDTF">2024-05-02T08:41:53Z</dcterms:modified>
</cp:coreProperties>
</file>