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8"/>
  </p:notesMasterIdLst>
  <p:sldIdLst>
    <p:sldId id="257" r:id="rId5"/>
    <p:sldId id="256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85"/>
    <a:srgbClr val="FFD13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B93B-E8A6-4E41-8BA8-3751F3B4B08B}" type="datetimeFigureOut">
              <a:rPr lang="ko-KR" altLang="en-US" smtClean="0"/>
              <a:pPr/>
              <a:t>2017-10-27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84F3-8A57-40A0-ABC6-E52F5F87C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6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ECB448-7561-49AA-8382-3F8408E07F1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0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1068268" y="1700213"/>
            <a:ext cx="1595803" cy="14414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/>
        </p:nvGraphicFramePr>
        <p:xfrm>
          <a:off x="1345224" y="1797050"/>
          <a:ext cx="105654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비트맵 이미지" r:id="rId3" imgW="1352381" imgH="1448002" progId="PBrush">
                  <p:embed/>
                </p:oleObj>
              </mc:Choice>
              <mc:Fallback>
                <p:oleObj name="비트맵 이미지" r:id="rId3" imgW="1352381" imgH="1448002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224" y="1797050"/>
                        <a:ext cx="105654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863363" y="1700213"/>
            <a:ext cx="518599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2863363" y="3141663"/>
            <a:ext cx="518599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3658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51974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375138" y="71414"/>
            <a:ext cx="8229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D36C7-4082-443E-9030-D4EA89FBEB1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11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5B182E5-56F6-4AC2-904B-2749A252CD82}" type="datetimeFigureOut">
              <a:rPr lang="ko-KR" altLang="en-US" smtClean="0"/>
              <a:pPr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A2D-A6C1-4A74-99C8-4A19D2A1B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2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75138" y="71438"/>
            <a:ext cx="8229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Line 6"/>
          <p:cNvSpPr>
            <a:spLocks noChangeShapeType="1"/>
          </p:cNvSpPr>
          <p:nvPr/>
        </p:nvSpPr>
        <p:spPr bwMode="gray">
          <a:xfrm>
            <a:off x="404446" y="550863"/>
            <a:ext cx="84069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95043" y="6492876"/>
            <a:ext cx="553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>
              <a:defRPr/>
            </a:pPr>
            <a:fld id="{3902BFB6-3790-46D2-B0D0-668AE324F4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grpSp>
        <p:nvGrpSpPr>
          <p:cNvPr id="1029" name="그룹 6"/>
          <p:cNvGrpSpPr>
            <a:grpSpLocks/>
          </p:cNvGrpSpPr>
          <p:nvPr userDrawn="1"/>
        </p:nvGrpSpPr>
        <p:grpSpPr bwMode="auto">
          <a:xfrm>
            <a:off x="80597" y="6578213"/>
            <a:ext cx="1703653" cy="276999"/>
            <a:chOff x="2000232" y="1668038"/>
            <a:chExt cx="1846739" cy="277012"/>
          </a:xfrm>
        </p:grpSpPr>
        <p:pic>
          <p:nvPicPr>
            <p:cNvPr id="1031" name="Picture 5" descr="c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183" b="-2"/>
            <a:stretch>
              <a:fillRect/>
            </a:stretch>
          </p:blipFill>
          <p:spPr bwMode="auto">
            <a:xfrm>
              <a:off x="2000232" y="1714488"/>
              <a:ext cx="785818" cy="21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Box 7"/>
            <p:cNvSpPr txBox="1">
              <a:spLocks noChangeArrowheads="1"/>
            </p:cNvSpPr>
            <p:nvPr/>
          </p:nvSpPr>
          <p:spPr bwMode="auto">
            <a:xfrm>
              <a:off x="2703280" y="1668038"/>
              <a:ext cx="1143691" cy="2770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ea typeface="+mn-ea"/>
                </a:rPr>
                <a:t>ICT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ea typeface="+mn-ea"/>
                </a:rPr>
                <a:t>그룹</a:t>
              </a:r>
            </a:p>
          </p:txBody>
        </p:sp>
      </p:grpSp>
      <p:pic>
        <p:nvPicPr>
          <p:cNvPr id="1030" name="그림 9" descr="3C문서하단이미지(최종)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20" y="6534150"/>
            <a:ext cx="173648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15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000" kern="1200">
          <a:solidFill>
            <a:srgbClr val="0D0D0D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771800" y="2060575"/>
            <a:ext cx="5335587" cy="792163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kumimoji="1"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6707" y="4440238"/>
            <a:ext cx="1210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ko-KR" sz="1800" b="1" dirty="0" smtClean="0">
                <a:effectLst/>
                <a:latin typeface="Arial" charset="0"/>
                <a:ea typeface="맑은 고딕" pitchFamily="50" charset="-127"/>
              </a:rPr>
              <a:t>2017. 10. </a:t>
            </a:r>
            <a:endParaRPr kumimoji="0" lang="en-US" altLang="ko-KR" sz="1800" b="1" dirty="0"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3176221" y="5387976"/>
            <a:ext cx="279155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en-US" altLang="ko-KR" sz="2000" b="1" dirty="0" smtClean="0">
                <a:effectLst/>
              </a:rPr>
              <a:t>ICT</a:t>
            </a:r>
            <a:r>
              <a:rPr kumimoji="0" lang="ko-KR" altLang="en-US" sz="2000" b="1" dirty="0" smtClean="0">
                <a:effectLst/>
              </a:rPr>
              <a:t> 기획부</a:t>
            </a:r>
            <a:endParaRPr kumimoji="0" lang="ko-KR" altLang="en-US" sz="2000" b="1" dirty="0">
              <a:effectLst/>
            </a:endParaRPr>
          </a:p>
        </p:txBody>
      </p:sp>
      <p:sp>
        <p:nvSpPr>
          <p:cNvPr id="3091" name="Rectangle 9"/>
          <p:cNvSpPr>
            <a:spLocks noChangeArrowheads="1"/>
          </p:cNvSpPr>
          <p:nvPr/>
        </p:nvSpPr>
        <p:spPr bwMode="auto">
          <a:xfrm>
            <a:off x="63012" y="55563"/>
            <a:ext cx="3445119" cy="476250"/>
          </a:xfrm>
          <a:prstGeom prst="rect">
            <a:avLst/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marL="85725" indent="-85725" algn="ctr">
              <a:lnSpc>
                <a:spcPct val="90000"/>
              </a:lnSpc>
              <a:buSzPct val="85000"/>
              <a:buFont typeface="Wingdings" pitchFamily="2" charset="2"/>
              <a:buNone/>
            </a:pPr>
            <a:r>
              <a:rPr lang="ko-KR" altLang="en-US" sz="1100" dirty="0" smtClean="0">
                <a:effectLst/>
                <a:latin typeface="나눔고딕"/>
                <a:ea typeface="나눔고딕"/>
                <a:cs typeface="나눔고딕"/>
              </a:rPr>
              <a:t>이 문서는 </a:t>
            </a:r>
            <a:r>
              <a:rPr lang="en-US" altLang="ko-KR" sz="1100" dirty="0" smtClean="0">
                <a:effectLst/>
                <a:latin typeface="나눔고딕"/>
                <a:ea typeface="나눔고딕"/>
                <a:cs typeface="나눔고딕"/>
              </a:rPr>
              <a:t>‘G.P.S. Speed-up’ </a:t>
            </a:r>
            <a:r>
              <a:rPr lang="ko-KR" altLang="en-US" sz="1100" dirty="0" smtClean="0">
                <a:effectLst/>
                <a:latin typeface="나눔고딕"/>
                <a:ea typeface="나눔고딕"/>
                <a:cs typeface="나눔고딕"/>
              </a:rPr>
              <a:t>관점에서 작성되었습니다</a:t>
            </a:r>
            <a:endParaRPr lang="en-US" altLang="ko-KR" sz="1100" dirty="0">
              <a:effectLst/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1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1057" y="83671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1057" y="383779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1. </a:t>
            </a:r>
            <a:endParaRPr lang="ko-KR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325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2. </a:t>
            </a:r>
            <a:endParaRPr lang="ko-KR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2331959"/>
      </p:ext>
    </p:extLst>
  </p:cSld>
  <p:clrMapOvr>
    <a:masterClrMapping/>
  </p:clrMapOvr>
</p:sld>
</file>

<file path=ppt/theme/theme1.xml><?xml version="1.0" encoding="utf-8"?>
<a:theme xmlns:a="http://schemas.openxmlformats.org/drawingml/2006/main" name="IT그룹 보고서 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05942CBC542E14CAB2D0079DC72F7BB" ma:contentTypeVersion="0" ma:contentTypeDescription="새 문서를 만듭니다." ma:contentTypeScope="" ma:versionID="fb5aac8264acf01287acc53c5dbbd4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C465AC-16A8-43C5-B077-FD1AE8D1E0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4C6883-0B07-402D-B706-1FFDF1CA6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0BC0D4-43FB-4C2B-B2A7-05EF9ACDA7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20</Words>
  <Application>Microsoft Office PowerPoint</Application>
  <PresentationFormat>화면 슬라이드 쇼(4:3)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IT그룹 보고서 템플릿</vt:lpstr>
      <vt:lpstr>비트맵 이미지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shinhan</dc:creator>
  <cp:lastModifiedBy>50137436</cp:lastModifiedBy>
  <cp:revision>33</cp:revision>
  <dcterms:created xsi:type="dcterms:W3CDTF">2016-12-06T07:04:08Z</dcterms:created>
  <dcterms:modified xsi:type="dcterms:W3CDTF">2017-10-27T08:14:40Z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0x010100D05942CBC542E14CAB2D0079DC72F7BB</vt:lpwstr>
  </property>
</Properties>
</file>