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9" r:id="rId8"/>
    <p:sldId id="270" r:id="rId9"/>
    <p:sldId id="279" r:id="rId10"/>
    <p:sldId id="272" r:id="rId11"/>
    <p:sldId id="273" r:id="rId12"/>
    <p:sldId id="274" r:id="rId13"/>
    <p:sldId id="275" r:id="rId14"/>
    <p:sldId id="276" r:id="rId15"/>
    <p:sldId id="277" r:id="rId16"/>
    <p:sldId id="278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69" autoAdjust="0"/>
  </p:normalViewPr>
  <p:slideViewPr>
    <p:cSldViewPr>
      <p:cViewPr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FB62-1EB3-478A-940F-42C00D7B25C9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6BE4-A7E5-44B0-A82D-87D194F3A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65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FB62-1EB3-478A-940F-42C00D7B25C9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6BE4-A7E5-44B0-A82D-87D194F3A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14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FB62-1EB3-478A-940F-42C00D7B25C9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6BE4-A7E5-44B0-A82D-87D194F3A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73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FB62-1EB3-478A-940F-42C00D7B25C9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6BE4-A7E5-44B0-A82D-87D194F3A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5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FB62-1EB3-478A-940F-42C00D7B25C9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6BE4-A7E5-44B0-A82D-87D194F3A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58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FB62-1EB3-478A-940F-42C00D7B25C9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6BE4-A7E5-44B0-A82D-87D194F3A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49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FB62-1EB3-478A-940F-42C00D7B25C9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6BE4-A7E5-44B0-A82D-87D194F3A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8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FB62-1EB3-478A-940F-42C00D7B25C9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6BE4-A7E5-44B0-A82D-87D194F3A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47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FB62-1EB3-478A-940F-42C00D7B25C9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6BE4-A7E5-44B0-A82D-87D194F3A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9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FB62-1EB3-478A-940F-42C00D7B25C9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6BE4-A7E5-44B0-A82D-87D194F3A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50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FB62-1EB3-478A-940F-42C00D7B25C9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6BE4-A7E5-44B0-A82D-87D194F3A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81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FB62-1EB3-478A-940F-42C00D7B25C9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56BE4-A7E5-44B0-A82D-87D194F3A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7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8168"/>
            <a:ext cx="31051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95936" y="628168"/>
            <a:ext cx="4392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아이 정보 등록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아이 사진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생년월일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성별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804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90550"/>
            <a:ext cx="3133725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51920" y="590550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달력으로 해당 일자의 등록 내용을 이미지와 함께 볼 수 있는 기능을 제공한다</a:t>
            </a:r>
            <a:r>
              <a:rPr lang="en-US" altLang="ko-KR" smtClean="0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74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274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274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274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274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274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27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24334"/>
            <a:ext cx="3133725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55976" y="624334"/>
            <a:ext cx="41764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등록한 아이에 대한 칭찬 한 건에 대한 용돈 적립내역 및 지출내용을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블로그</a:t>
            </a:r>
            <a:r>
              <a:rPr lang="ko-KR" altLang="en-US" dirty="0" smtClean="0"/>
              <a:t>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형식으로 보여준다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사진 밑에는 적립금액과 </a:t>
            </a:r>
            <a:r>
              <a:rPr lang="ko-KR" altLang="en-US" dirty="0" err="1" smtClean="0"/>
              <a:t>지출금액등을</a:t>
            </a:r>
            <a:r>
              <a:rPr lang="ko-KR" altLang="en-US" dirty="0" smtClean="0"/>
              <a:t> 보여준다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사진을 접어서 용동 적립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지출내역을 보기 편하게 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58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3133725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67944" y="548680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칭찬등록할</a:t>
            </a:r>
            <a:r>
              <a:rPr lang="ko-KR" altLang="en-US" dirty="0" smtClean="0"/>
              <a:t> 내용을 기본적으로 리스트를 보여주고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부모님이 직접 내용등록을 할 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80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3133725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95936" y="476672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칭찬 등록을 선택하면 </a:t>
            </a:r>
            <a:r>
              <a:rPr lang="ko-KR" altLang="en-US" dirty="0" err="1" smtClean="0"/>
              <a:t>팝업창이</a:t>
            </a:r>
            <a:r>
              <a:rPr lang="ko-KR" altLang="en-US" dirty="0" smtClean="0"/>
              <a:t> 뜨고 사용자에게 확인을 받는다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228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3133725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95936" y="476672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사진을 등록 할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간단하게 내용을 남길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228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90550"/>
            <a:ext cx="3133725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27984" y="590550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사진은 카메라로 촬영할 수 있고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저장된 사진을 사용할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228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8" y="590550"/>
            <a:ext cx="3133725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8274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4664"/>
            <a:ext cx="3133725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83968" y="404664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글 내용을 저장할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274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90550"/>
            <a:ext cx="3133725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11960" y="590550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저장한 내용을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블로그</a:t>
            </a:r>
            <a:r>
              <a:rPr lang="ko-KR" altLang="en-US" dirty="0" smtClean="0"/>
              <a:t> 형식으로 볼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016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112</Words>
  <Application>Microsoft Office PowerPoint</Application>
  <PresentationFormat>화면 슬라이드 쇼(4:3)</PresentationFormat>
  <Paragraphs>18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50137436</dc:creator>
  <cp:lastModifiedBy>50137436</cp:lastModifiedBy>
  <cp:revision>17</cp:revision>
  <dcterms:created xsi:type="dcterms:W3CDTF">2017-09-08T05:28:16Z</dcterms:created>
  <dcterms:modified xsi:type="dcterms:W3CDTF">2017-09-08T08:34:39Z</dcterms:modified>
</cp:coreProperties>
</file>