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60" r:id="rId3"/>
    <p:sldId id="262" r:id="rId4"/>
    <p:sldId id="261" r:id="rId5"/>
    <p:sldId id="258" r:id="rId6"/>
  </p:sldIdLst>
  <p:sldSz cx="22078950" cy="16559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ㅇ ㅎㄱ" initials="ㅇㅎ" lastIdx="1" clrIdx="0">
    <p:extLst>
      <p:ext uri="{19B8F6BF-5375-455C-9EA6-DF929625EA0E}">
        <p15:presenceInfo xmlns:p15="http://schemas.microsoft.com/office/powerpoint/2012/main" userId="e686ee4a84364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1" autoAdjust="0"/>
    <p:restoredTop sz="87264" autoAdjust="0"/>
  </p:normalViewPr>
  <p:slideViewPr>
    <p:cSldViewPr snapToGrid="0">
      <p:cViewPr varScale="1">
        <p:scale>
          <a:sx n="33" d="100"/>
          <a:sy n="33" d="100"/>
        </p:scale>
        <p:origin x="16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9003A-A423-4265-A49F-B199794BC65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97CA-5B57-4060-ABBE-6AE9A88F9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http://d.cafe24.com/preview/?productCode=PTMD742534&amp;frame=P  </a:t>
            </a:r>
            <a:r>
              <a:rPr lang="ko-KR" altLang="en-US" dirty="0"/>
              <a:t>로고 메뉴 공지</a:t>
            </a:r>
            <a:endParaRPr lang="en-US" altLang="ko-KR" dirty="0"/>
          </a:p>
          <a:p>
            <a:r>
              <a:rPr lang="en-US" altLang="ko-KR" dirty="0"/>
              <a:t>http://ecudemo240987.cafe24.com/# </a:t>
            </a:r>
            <a:r>
              <a:rPr lang="ko-KR" altLang="en-US" dirty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레이아웃 </a:t>
            </a:r>
            <a:r>
              <a:rPr lang="en-US" altLang="ko-KR" dirty="0"/>
              <a:t>div </a:t>
            </a:r>
            <a:r>
              <a:rPr lang="ko-KR" altLang="en-US" dirty="0" err="1"/>
              <a:t>푸터</a:t>
            </a:r>
            <a:endParaRPr lang="en-US" altLang="ko-KR" dirty="0"/>
          </a:p>
          <a:p>
            <a:r>
              <a:rPr lang="en-US" altLang="ko-KR" dirty="0"/>
              <a:t>http://d.cafe24.com/preview/?productCode=PTMD742177&amp;frame=P </a:t>
            </a:r>
            <a:r>
              <a:rPr lang="ko-KR" altLang="en-US" dirty="0"/>
              <a:t>이벤트존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A97CA-5B57-4060-ABBE-6AE9A88F96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3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921" y="2710039"/>
            <a:ext cx="18767108" cy="5765059"/>
          </a:xfrm>
        </p:spPr>
        <p:txBody>
          <a:bodyPr anchor="b"/>
          <a:lstStyle>
            <a:lvl1pPr algn="ctr">
              <a:defRPr sz="14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9869" y="8697421"/>
            <a:ext cx="16559213" cy="3997975"/>
          </a:xfrm>
        </p:spPr>
        <p:txBody>
          <a:bodyPr/>
          <a:lstStyle>
            <a:lvl1pPr marL="0" indent="0" algn="ctr">
              <a:buNone/>
              <a:defRPr sz="5795"/>
            </a:lvl1pPr>
            <a:lvl2pPr marL="1103955" indent="0" algn="ctr">
              <a:buNone/>
              <a:defRPr sz="4829"/>
            </a:lvl2pPr>
            <a:lvl3pPr marL="2207910" indent="0" algn="ctr">
              <a:buNone/>
              <a:defRPr sz="4346"/>
            </a:lvl3pPr>
            <a:lvl4pPr marL="3311865" indent="0" algn="ctr">
              <a:buNone/>
              <a:defRPr sz="3863"/>
            </a:lvl4pPr>
            <a:lvl5pPr marL="4415820" indent="0" algn="ctr">
              <a:buNone/>
              <a:defRPr sz="3863"/>
            </a:lvl5pPr>
            <a:lvl6pPr marL="5519776" indent="0" algn="ctr">
              <a:buNone/>
              <a:defRPr sz="3863"/>
            </a:lvl6pPr>
            <a:lvl7pPr marL="6623731" indent="0" algn="ctr">
              <a:buNone/>
              <a:defRPr sz="3863"/>
            </a:lvl7pPr>
            <a:lvl8pPr marL="7727686" indent="0" algn="ctr">
              <a:buNone/>
              <a:defRPr sz="3863"/>
            </a:lvl8pPr>
            <a:lvl9pPr marL="8831641" indent="0" algn="ctr">
              <a:buNone/>
              <a:defRPr sz="38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6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5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00250" y="881625"/>
            <a:ext cx="4760774" cy="140331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7929" y="881625"/>
            <a:ext cx="14006334" cy="140331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1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430" y="4128309"/>
            <a:ext cx="19043094" cy="6888171"/>
          </a:xfrm>
        </p:spPr>
        <p:txBody>
          <a:bodyPr anchor="b"/>
          <a:lstStyle>
            <a:lvl1pPr>
              <a:defRPr sz="14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30" y="11081645"/>
            <a:ext cx="19043094" cy="3622327"/>
          </a:xfrm>
        </p:spPr>
        <p:txBody>
          <a:bodyPr/>
          <a:lstStyle>
            <a:lvl1pPr marL="0" indent="0">
              <a:buNone/>
              <a:defRPr sz="5795">
                <a:solidFill>
                  <a:schemeClr val="tx1"/>
                </a:solidFill>
              </a:defRPr>
            </a:lvl1pPr>
            <a:lvl2pPr marL="1103955" indent="0">
              <a:buNone/>
              <a:defRPr sz="4829">
                <a:solidFill>
                  <a:schemeClr val="tx1">
                    <a:tint val="75000"/>
                  </a:schemeClr>
                </a:solidFill>
              </a:defRPr>
            </a:lvl2pPr>
            <a:lvl3pPr marL="2207910" indent="0">
              <a:buNone/>
              <a:defRPr sz="4346">
                <a:solidFill>
                  <a:schemeClr val="tx1">
                    <a:tint val="75000"/>
                  </a:schemeClr>
                </a:solidFill>
              </a:defRPr>
            </a:lvl3pPr>
            <a:lvl4pPr marL="3311865" indent="0">
              <a:buNone/>
              <a:defRPr sz="3863">
                <a:solidFill>
                  <a:schemeClr val="tx1">
                    <a:tint val="75000"/>
                  </a:schemeClr>
                </a:solidFill>
              </a:defRPr>
            </a:lvl4pPr>
            <a:lvl5pPr marL="4415820" indent="0">
              <a:buNone/>
              <a:defRPr sz="3863">
                <a:solidFill>
                  <a:schemeClr val="tx1">
                    <a:tint val="75000"/>
                  </a:schemeClr>
                </a:solidFill>
              </a:defRPr>
            </a:lvl5pPr>
            <a:lvl6pPr marL="5519776" indent="0">
              <a:buNone/>
              <a:defRPr sz="3863">
                <a:solidFill>
                  <a:schemeClr val="tx1">
                    <a:tint val="75000"/>
                  </a:schemeClr>
                </a:solidFill>
              </a:defRPr>
            </a:lvl6pPr>
            <a:lvl7pPr marL="6623731" indent="0">
              <a:buNone/>
              <a:defRPr sz="3863">
                <a:solidFill>
                  <a:schemeClr val="tx1">
                    <a:tint val="75000"/>
                  </a:schemeClr>
                </a:solidFill>
              </a:defRPr>
            </a:lvl7pPr>
            <a:lvl8pPr marL="7727686" indent="0">
              <a:buNone/>
              <a:defRPr sz="3863">
                <a:solidFill>
                  <a:schemeClr val="tx1">
                    <a:tint val="75000"/>
                  </a:schemeClr>
                </a:solidFill>
              </a:defRPr>
            </a:lvl8pPr>
            <a:lvl9pPr marL="8831641" indent="0">
              <a:buNone/>
              <a:defRPr sz="38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7928" y="4408124"/>
            <a:ext cx="9383554" cy="105066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7468" y="4408124"/>
            <a:ext cx="9383554" cy="105066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804" y="881629"/>
            <a:ext cx="19043094" cy="32006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06" y="4059308"/>
            <a:ext cx="9340429" cy="1989404"/>
          </a:xfrm>
        </p:spPr>
        <p:txBody>
          <a:bodyPr anchor="b"/>
          <a:lstStyle>
            <a:lvl1pPr marL="0" indent="0">
              <a:buNone/>
              <a:defRPr sz="5795" b="1"/>
            </a:lvl1pPr>
            <a:lvl2pPr marL="1103955" indent="0">
              <a:buNone/>
              <a:defRPr sz="4829" b="1"/>
            </a:lvl2pPr>
            <a:lvl3pPr marL="2207910" indent="0">
              <a:buNone/>
              <a:defRPr sz="4346" b="1"/>
            </a:lvl3pPr>
            <a:lvl4pPr marL="3311865" indent="0">
              <a:buNone/>
              <a:defRPr sz="3863" b="1"/>
            </a:lvl4pPr>
            <a:lvl5pPr marL="4415820" indent="0">
              <a:buNone/>
              <a:defRPr sz="3863" b="1"/>
            </a:lvl5pPr>
            <a:lvl6pPr marL="5519776" indent="0">
              <a:buNone/>
              <a:defRPr sz="3863" b="1"/>
            </a:lvl6pPr>
            <a:lvl7pPr marL="6623731" indent="0">
              <a:buNone/>
              <a:defRPr sz="3863" b="1"/>
            </a:lvl7pPr>
            <a:lvl8pPr marL="7727686" indent="0">
              <a:buNone/>
              <a:defRPr sz="3863" b="1"/>
            </a:lvl8pPr>
            <a:lvl9pPr marL="8831641" indent="0">
              <a:buNone/>
              <a:defRPr sz="38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06" y="6048713"/>
            <a:ext cx="9340429" cy="88967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77469" y="4059308"/>
            <a:ext cx="9386430" cy="1989404"/>
          </a:xfrm>
        </p:spPr>
        <p:txBody>
          <a:bodyPr anchor="b"/>
          <a:lstStyle>
            <a:lvl1pPr marL="0" indent="0">
              <a:buNone/>
              <a:defRPr sz="5795" b="1"/>
            </a:lvl1pPr>
            <a:lvl2pPr marL="1103955" indent="0">
              <a:buNone/>
              <a:defRPr sz="4829" b="1"/>
            </a:lvl2pPr>
            <a:lvl3pPr marL="2207910" indent="0">
              <a:buNone/>
              <a:defRPr sz="4346" b="1"/>
            </a:lvl3pPr>
            <a:lvl4pPr marL="3311865" indent="0">
              <a:buNone/>
              <a:defRPr sz="3863" b="1"/>
            </a:lvl4pPr>
            <a:lvl5pPr marL="4415820" indent="0">
              <a:buNone/>
              <a:defRPr sz="3863" b="1"/>
            </a:lvl5pPr>
            <a:lvl6pPr marL="5519776" indent="0">
              <a:buNone/>
              <a:defRPr sz="3863" b="1"/>
            </a:lvl6pPr>
            <a:lvl7pPr marL="6623731" indent="0">
              <a:buNone/>
              <a:defRPr sz="3863" b="1"/>
            </a:lvl7pPr>
            <a:lvl8pPr marL="7727686" indent="0">
              <a:buNone/>
              <a:defRPr sz="3863" b="1"/>
            </a:lvl8pPr>
            <a:lvl9pPr marL="8831641" indent="0">
              <a:buNone/>
              <a:defRPr sz="38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77469" y="6048713"/>
            <a:ext cx="9386430" cy="88967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4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1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0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804" y="1103948"/>
            <a:ext cx="7121036" cy="3863816"/>
          </a:xfrm>
        </p:spPr>
        <p:txBody>
          <a:bodyPr anchor="b"/>
          <a:lstStyle>
            <a:lvl1pPr>
              <a:defRPr sz="7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6430" y="2384224"/>
            <a:ext cx="11177468" cy="11767774"/>
          </a:xfrm>
        </p:spPr>
        <p:txBody>
          <a:bodyPr/>
          <a:lstStyle>
            <a:lvl1pPr>
              <a:defRPr sz="7727"/>
            </a:lvl1pPr>
            <a:lvl2pPr>
              <a:defRPr sz="6761"/>
            </a:lvl2pPr>
            <a:lvl3pPr>
              <a:defRPr sz="5795"/>
            </a:lvl3pPr>
            <a:lvl4pPr>
              <a:defRPr sz="4829"/>
            </a:lvl4pPr>
            <a:lvl5pPr>
              <a:defRPr sz="4829"/>
            </a:lvl5pPr>
            <a:lvl6pPr>
              <a:defRPr sz="4829"/>
            </a:lvl6pPr>
            <a:lvl7pPr>
              <a:defRPr sz="4829"/>
            </a:lvl7pPr>
            <a:lvl8pPr>
              <a:defRPr sz="4829"/>
            </a:lvl8pPr>
            <a:lvl9pPr>
              <a:defRPr sz="4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0804" y="4967764"/>
            <a:ext cx="7121036" cy="9203397"/>
          </a:xfrm>
        </p:spPr>
        <p:txBody>
          <a:bodyPr/>
          <a:lstStyle>
            <a:lvl1pPr marL="0" indent="0">
              <a:buNone/>
              <a:defRPr sz="3863"/>
            </a:lvl1pPr>
            <a:lvl2pPr marL="1103955" indent="0">
              <a:buNone/>
              <a:defRPr sz="3380"/>
            </a:lvl2pPr>
            <a:lvl3pPr marL="2207910" indent="0">
              <a:buNone/>
              <a:defRPr sz="2898"/>
            </a:lvl3pPr>
            <a:lvl4pPr marL="3311865" indent="0">
              <a:buNone/>
              <a:defRPr sz="2415"/>
            </a:lvl4pPr>
            <a:lvl5pPr marL="4415820" indent="0">
              <a:buNone/>
              <a:defRPr sz="2415"/>
            </a:lvl5pPr>
            <a:lvl6pPr marL="5519776" indent="0">
              <a:buNone/>
              <a:defRPr sz="2415"/>
            </a:lvl6pPr>
            <a:lvl7pPr marL="6623731" indent="0">
              <a:buNone/>
              <a:defRPr sz="2415"/>
            </a:lvl7pPr>
            <a:lvl8pPr marL="7727686" indent="0">
              <a:buNone/>
              <a:defRPr sz="2415"/>
            </a:lvl8pPr>
            <a:lvl9pPr marL="8831641" indent="0">
              <a:buNone/>
              <a:defRPr sz="2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5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804" y="1103948"/>
            <a:ext cx="7121036" cy="3863816"/>
          </a:xfrm>
        </p:spPr>
        <p:txBody>
          <a:bodyPr anchor="b"/>
          <a:lstStyle>
            <a:lvl1pPr>
              <a:defRPr sz="7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86430" y="2384224"/>
            <a:ext cx="11177468" cy="11767774"/>
          </a:xfrm>
        </p:spPr>
        <p:txBody>
          <a:bodyPr anchor="t"/>
          <a:lstStyle>
            <a:lvl1pPr marL="0" indent="0">
              <a:buNone/>
              <a:defRPr sz="7727"/>
            </a:lvl1pPr>
            <a:lvl2pPr marL="1103955" indent="0">
              <a:buNone/>
              <a:defRPr sz="6761"/>
            </a:lvl2pPr>
            <a:lvl3pPr marL="2207910" indent="0">
              <a:buNone/>
              <a:defRPr sz="5795"/>
            </a:lvl3pPr>
            <a:lvl4pPr marL="3311865" indent="0">
              <a:buNone/>
              <a:defRPr sz="4829"/>
            </a:lvl4pPr>
            <a:lvl5pPr marL="4415820" indent="0">
              <a:buNone/>
              <a:defRPr sz="4829"/>
            </a:lvl5pPr>
            <a:lvl6pPr marL="5519776" indent="0">
              <a:buNone/>
              <a:defRPr sz="4829"/>
            </a:lvl6pPr>
            <a:lvl7pPr marL="6623731" indent="0">
              <a:buNone/>
              <a:defRPr sz="4829"/>
            </a:lvl7pPr>
            <a:lvl8pPr marL="7727686" indent="0">
              <a:buNone/>
              <a:defRPr sz="4829"/>
            </a:lvl8pPr>
            <a:lvl9pPr marL="8831641" indent="0">
              <a:buNone/>
              <a:defRPr sz="4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0804" y="4967764"/>
            <a:ext cx="7121036" cy="9203397"/>
          </a:xfrm>
        </p:spPr>
        <p:txBody>
          <a:bodyPr/>
          <a:lstStyle>
            <a:lvl1pPr marL="0" indent="0">
              <a:buNone/>
              <a:defRPr sz="3863"/>
            </a:lvl1pPr>
            <a:lvl2pPr marL="1103955" indent="0">
              <a:buNone/>
              <a:defRPr sz="3380"/>
            </a:lvl2pPr>
            <a:lvl3pPr marL="2207910" indent="0">
              <a:buNone/>
              <a:defRPr sz="2898"/>
            </a:lvl3pPr>
            <a:lvl4pPr marL="3311865" indent="0">
              <a:buNone/>
              <a:defRPr sz="2415"/>
            </a:lvl4pPr>
            <a:lvl5pPr marL="4415820" indent="0">
              <a:buNone/>
              <a:defRPr sz="2415"/>
            </a:lvl5pPr>
            <a:lvl6pPr marL="5519776" indent="0">
              <a:buNone/>
              <a:defRPr sz="2415"/>
            </a:lvl6pPr>
            <a:lvl7pPr marL="6623731" indent="0">
              <a:buNone/>
              <a:defRPr sz="2415"/>
            </a:lvl7pPr>
            <a:lvl8pPr marL="7727686" indent="0">
              <a:buNone/>
              <a:defRPr sz="2415"/>
            </a:lvl8pPr>
            <a:lvl9pPr marL="8831641" indent="0">
              <a:buNone/>
              <a:defRPr sz="2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7928" y="881629"/>
            <a:ext cx="19043094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928" y="4408124"/>
            <a:ext cx="19043094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7928" y="15347941"/>
            <a:ext cx="4967764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BC68-42DB-4D2A-9DC4-75338F8355BA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3652" y="15347941"/>
            <a:ext cx="7451646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3258" y="15347941"/>
            <a:ext cx="4967764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FF52-49A3-4AB8-9BD8-B18B0C413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8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207910" rtl="0" eaLnBrk="1" latinLnBrk="1" hangingPunct="1">
        <a:lnSpc>
          <a:spcPct val="90000"/>
        </a:lnSpc>
        <a:spcBef>
          <a:spcPct val="0"/>
        </a:spcBef>
        <a:buNone/>
        <a:defRPr sz="106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1978" indent="-551978" algn="l" defTabSz="2207910" rtl="0" eaLnBrk="1" latinLnBrk="1" hangingPunct="1">
        <a:lnSpc>
          <a:spcPct val="90000"/>
        </a:lnSpc>
        <a:spcBef>
          <a:spcPts val="2415"/>
        </a:spcBef>
        <a:buFont typeface="Arial" panose="020B0604020202020204" pitchFamily="34" charset="0"/>
        <a:buChar char="•"/>
        <a:defRPr sz="6761" kern="1200">
          <a:solidFill>
            <a:schemeClr val="tx1"/>
          </a:solidFill>
          <a:latin typeface="+mn-lt"/>
          <a:ea typeface="+mn-ea"/>
          <a:cs typeface="+mn-cs"/>
        </a:defRPr>
      </a:lvl1pPr>
      <a:lvl2pPr marL="1655933" indent="-551978" algn="l" defTabSz="2207910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5795" kern="1200">
          <a:solidFill>
            <a:schemeClr val="tx1"/>
          </a:solidFill>
          <a:latin typeface="+mn-lt"/>
          <a:ea typeface="+mn-ea"/>
          <a:cs typeface="+mn-cs"/>
        </a:defRPr>
      </a:lvl2pPr>
      <a:lvl3pPr marL="2759888" indent="-551978" algn="l" defTabSz="2207910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4829" kern="1200">
          <a:solidFill>
            <a:schemeClr val="tx1"/>
          </a:solidFill>
          <a:latin typeface="+mn-lt"/>
          <a:ea typeface="+mn-ea"/>
          <a:cs typeface="+mn-cs"/>
        </a:defRPr>
      </a:lvl3pPr>
      <a:lvl4pPr marL="3863843" indent="-551978" algn="l" defTabSz="2207910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4pPr>
      <a:lvl5pPr marL="4967798" indent="-551978" algn="l" defTabSz="2207910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5pPr>
      <a:lvl6pPr marL="6071753" indent="-551978" algn="l" defTabSz="2207910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6pPr>
      <a:lvl7pPr marL="7175708" indent="-551978" algn="l" defTabSz="2207910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7pPr>
      <a:lvl8pPr marL="8279663" indent="-551978" algn="l" defTabSz="2207910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8pPr>
      <a:lvl9pPr marL="9383619" indent="-551978" algn="l" defTabSz="2207910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1pPr>
      <a:lvl2pPr marL="1103955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207910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3pPr>
      <a:lvl4pPr marL="3311865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4pPr>
      <a:lvl5pPr marL="4415820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5pPr>
      <a:lvl6pPr marL="5519776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6pPr>
      <a:lvl7pPr marL="6623731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7pPr>
      <a:lvl8pPr marL="7727686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8pPr>
      <a:lvl9pPr marL="8831641" algn="l" defTabSz="2207910" rtl="0" eaLnBrk="1" latinLnBrk="1" hangingPunct="1">
        <a:defRPr sz="4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4895BD-D685-C6FC-AFA7-073B17306B1F}"/>
              </a:ext>
            </a:extLst>
          </p:cNvPr>
          <p:cNvSpPr/>
          <p:nvPr/>
        </p:nvSpPr>
        <p:spPr>
          <a:xfrm>
            <a:off x="18606073" y="3885882"/>
            <a:ext cx="2567730" cy="684107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부가메뉴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1DC5B0-7631-8BCD-6F04-33390B3C764D}"/>
              </a:ext>
            </a:extLst>
          </p:cNvPr>
          <p:cNvSpPr/>
          <p:nvPr/>
        </p:nvSpPr>
        <p:spPr>
          <a:xfrm>
            <a:off x="19147461" y="177258"/>
            <a:ext cx="818573" cy="308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C1BABB-1559-2FC9-9817-E6D869700898}"/>
              </a:ext>
            </a:extLst>
          </p:cNvPr>
          <p:cNvSpPr/>
          <p:nvPr/>
        </p:nvSpPr>
        <p:spPr>
          <a:xfrm>
            <a:off x="20884001" y="177259"/>
            <a:ext cx="818573" cy="308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9DB88D-09C7-78D4-41E4-CC886AB38173}"/>
              </a:ext>
            </a:extLst>
          </p:cNvPr>
          <p:cNvSpPr/>
          <p:nvPr/>
        </p:nvSpPr>
        <p:spPr>
          <a:xfrm>
            <a:off x="20015731" y="180173"/>
            <a:ext cx="818573" cy="308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987612-6541-5B84-FE6B-F5A1B49127AC}"/>
              </a:ext>
            </a:extLst>
          </p:cNvPr>
          <p:cNvSpPr/>
          <p:nvPr/>
        </p:nvSpPr>
        <p:spPr>
          <a:xfrm>
            <a:off x="5102118" y="4832841"/>
            <a:ext cx="11385169" cy="19524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EUROPE BUYING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 슬라이드</a:t>
            </a:r>
            <a:r>
              <a:rPr lang="en-US" altLang="ko-KR" sz="1600" dirty="0"/>
              <a:t>) </a:t>
            </a:r>
            <a:r>
              <a:rPr lang="ko-KR" altLang="en-US" sz="1600" dirty="0"/>
              <a:t>화살표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86D71B-A0F6-1147-AFDE-BFB661274CE8}"/>
              </a:ext>
            </a:extLst>
          </p:cNvPr>
          <p:cNvSpPr/>
          <p:nvPr/>
        </p:nvSpPr>
        <p:spPr>
          <a:xfrm>
            <a:off x="5102118" y="7172729"/>
            <a:ext cx="11228823" cy="2115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EVENT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더보기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34B5D-37CE-2CBB-B9FC-601568BD9BB9}"/>
              </a:ext>
            </a:extLst>
          </p:cNvPr>
          <p:cNvSpPr/>
          <p:nvPr/>
        </p:nvSpPr>
        <p:spPr>
          <a:xfrm>
            <a:off x="5094003" y="12961608"/>
            <a:ext cx="11228823" cy="1644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국가별 고객센터 안내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현지시간</a:t>
            </a:r>
            <a:r>
              <a:rPr lang="en-US" altLang="ko-KR" sz="1600" dirty="0"/>
              <a:t>/</a:t>
            </a:r>
            <a:r>
              <a:rPr lang="ko-KR" altLang="en-US" sz="1600" dirty="0"/>
              <a:t>운영여부</a:t>
            </a:r>
            <a:r>
              <a:rPr lang="en-US" altLang="ko-KR" sz="1600" dirty="0"/>
              <a:t>)</a:t>
            </a:r>
          </a:p>
          <a:p>
            <a:pPr algn="ctr"/>
            <a:endParaRPr lang="en-US" altLang="ko-KR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9C2B31-ED62-CC5E-7CB4-83F5716EB945}"/>
              </a:ext>
            </a:extLst>
          </p:cNvPr>
          <p:cNvSpPr/>
          <p:nvPr/>
        </p:nvSpPr>
        <p:spPr>
          <a:xfrm>
            <a:off x="219919" y="1383638"/>
            <a:ext cx="21859030" cy="1187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   배송대행            </a:t>
            </a:r>
            <a:r>
              <a:rPr lang="ko-KR" altLang="en-US" sz="1600" dirty="0" err="1"/>
              <a:t>유럽바잉</a:t>
            </a:r>
            <a:r>
              <a:rPr lang="ko-KR" altLang="en-US" sz="1600" dirty="0"/>
              <a:t>        정산 관리     이용안내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94F78-A132-857B-EB44-80EA91E48487}"/>
              </a:ext>
            </a:extLst>
          </p:cNvPr>
          <p:cNvSpPr/>
          <p:nvPr/>
        </p:nvSpPr>
        <p:spPr>
          <a:xfrm>
            <a:off x="58736" y="15000940"/>
            <a:ext cx="22020213" cy="1558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푸터</a:t>
            </a:r>
            <a:r>
              <a:rPr lang="en-US" altLang="ko-KR" sz="1600" dirty="0"/>
              <a:t>(</a:t>
            </a:r>
            <a:r>
              <a:rPr lang="ko-KR" altLang="en-US" sz="1600" dirty="0"/>
              <a:t>고객센터안내</a:t>
            </a:r>
            <a:r>
              <a:rPr lang="en-US" altLang="ko-KR" sz="1600" dirty="0"/>
              <a:t>, </a:t>
            </a:r>
            <a:r>
              <a:rPr lang="ko-KR" altLang="en-US" sz="1600" dirty="0"/>
              <a:t>은행계좌</a:t>
            </a:r>
            <a:r>
              <a:rPr lang="en-US" altLang="ko-KR" sz="1600" dirty="0"/>
              <a:t> / </a:t>
            </a:r>
            <a:r>
              <a:rPr lang="ko-KR" altLang="en-US" sz="1600" dirty="0"/>
              <a:t>주소</a:t>
            </a:r>
            <a:r>
              <a:rPr lang="en-US" altLang="ko-KR" sz="1600" dirty="0"/>
              <a:t>,</a:t>
            </a:r>
            <a:r>
              <a:rPr lang="ko-KR" altLang="en-US" sz="1600" dirty="0"/>
              <a:t>해외배송사</a:t>
            </a:r>
            <a:r>
              <a:rPr lang="en-US" altLang="ko-KR" sz="1600" dirty="0"/>
              <a:t>,</a:t>
            </a:r>
            <a:r>
              <a:rPr lang="ko-KR" altLang="en-US" sz="1600" dirty="0"/>
              <a:t>카피라이트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FD8702-4CC0-84FD-795A-7DC2070EF6CE}"/>
              </a:ext>
            </a:extLst>
          </p:cNvPr>
          <p:cNvSpPr/>
          <p:nvPr/>
        </p:nvSpPr>
        <p:spPr>
          <a:xfrm>
            <a:off x="22333656" y="1901116"/>
            <a:ext cx="2463128" cy="1743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이름 </a:t>
            </a:r>
            <a:r>
              <a:rPr lang="en-US" altLang="ko-KR" sz="1600" dirty="0"/>
              <a:t>: </a:t>
            </a:r>
            <a:r>
              <a:rPr lang="ko-KR" altLang="en-US" sz="1600" dirty="0"/>
              <a:t>내 영문 이름</a:t>
            </a:r>
            <a:endParaRPr lang="en-US" altLang="ko-KR" sz="1600" dirty="0"/>
          </a:p>
          <a:p>
            <a:pPr algn="ctr"/>
            <a:r>
              <a:rPr lang="en-US" altLang="ko-KR" sz="1600" dirty="0"/>
              <a:t>ADDRESS : Calle Isaac Peral 10</a:t>
            </a:r>
          </a:p>
          <a:p>
            <a:pPr algn="ctr"/>
            <a:r>
              <a:rPr lang="en-US" altLang="ko-KR" sz="1600" dirty="0"/>
              <a:t>ADDRESS 2</a:t>
            </a:r>
            <a:r>
              <a:rPr lang="ko-KR" altLang="en-US" sz="1600" dirty="0"/>
              <a:t> </a:t>
            </a:r>
            <a:r>
              <a:rPr lang="en-US" altLang="ko-KR" sz="1600" dirty="0"/>
              <a:t>: #</a:t>
            </a:r>
            <a:r>
              <a:rPr lang="ko-KR" altLang="en-US" sz="1600" dirty="0"/>
              <a:t>사서함번호</a:t>
            </a:r>
            <a:endParaRPr lang="en-US" altLang="ko-KR" sz="1600" dirty="0"/>
          </a:p>
          <a:p>
            <a:pPr algn="ctr"/>
            <a:r>
              <a:rPr lang="en-US" altLang="ko-KR" sz="1600" dirty="0"/>
              <a:t>City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Majadahonda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/>
              <a:t>State </a:t>
            </a:r>
            <a:r>
              <a:rPr lang="ko-KR" altLang="en-US" sz="1600" dirty="0"/>
              <a:t> </a:t>
            </a:r>
            <a:r>
              <a:rPr lang="en-US" altLang="ko-KR" sz="1600" dirty="0"/>
              <a:t>: Madrid</a:t>
            </a:r>
          </a:p>
          <a:p>
            <a:pPr algn="ctr"/>
            <a:r>
              <a:rPr lang="en-US" altLang="ko-KR" sz="1600" dirty="0"/>
              <a:t>Zip code : 28220</a:t>
            </a:r>
          </a:p>
          <a:p>
            <a:pPr algn="ctr"/>
            <a:r>
              <a:rPr lang="en-US" altLang="ko-KR" sz="1600" dirty="0"/>
              <a:t>Phone : 912-511-606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3AC66D3-2D3B-5154-B237-B0277840C5D5}"/>
              </a:ext>
            </a:extLst>
          </p:cNvPr>
          <p:cNvCxnSpPr>
            <a:cxnSpLocks/>
          </p:cNvCxnSpPr>
          <p:nvPr/>
        </p:nvCxnSpPr>
        <p:spPr>
          <a:xfrm>
            <a:off x="11360530" y="4703654"/>
            <a:ext cx="0" cy="652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D9AC2D-DB3D-3047-23CB-E1D311EE7979}"/>
              </a:ext>
            </a:extLst>
          </p:cNvPr>
          <p:cNvSpPr/>
          <p:nvPr/>
        </p:nvSpPr>
        <p:spPr>
          <a:xfrm>
            <a:off x="-3227143" y="6823134"/>
            <a:ext cx="1253990" cy="1574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이용방법</a:t>
            </a:r>
            <a:endParaRPr lang="en-US" altLang="ko-KR" sz="1600" dirty="0"/>
          </a:p>
          <a:p>
            <a:pPr algn="ctr"/>
            <a:r>
              <a:rPr lang="ko-KR" altLang="en-US" sz="1600" dirty="0"/>
              <a:t>신청서 작성</a:t>
            </a:r>
            <a:endParaRPr lang="en-US" altLang="ko-KR" sz="1600" dirty="0"/>
          </a:p>
          <a:p>
            <a:pPr algn="ctr"/>
            <a:r>
              <a:rPr lang="ko-KR" altLang="en-US" sz="1600" dirty="0"/>
              <a:t>신청 내역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트래킹</a:t>
            </a:r>
            <a:r>
              <a:rPr lang="ko-KR" altLang="en-US" sz="1600" dirty="0"/>
              <a:t> 추가 등록</a:t>
            </a:r>
            <a:endParaRPr lang="en-US" altLang="ko-KR" sz="1600" dirty="0"/>
          </a:p>
          <a:p>
            <a:pPr algn="ctr"/>
            <a:r>
              <a:rPr lang="ko-KR" altLang="en-US" sz="1600" dirty="0"/>
              <a:t>출고 요청</a:t>
            </a:r>
            <a:endParaRPr lang="en-US" altLang="ko-KR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D2C907-24F2-49DF-C7FE-536DAB1B9AD5}"/>
              </a:ext>
            </a:extLst>
          </p:cNvPr>
          <p:cNvSpPr/>
          <p:nvPr/>
        </p:nvSpPr>
        <p:spPr>
          <a:xfrm>
            <a:off x="22894657" y="5050526"/>
            <a:ext cx="1253990" cy="1574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이용방법</a:t>
            </a:r>
            <a:endParaRPr lang="en-US" altLang="ko-KR" sz="1600" dirty="0"/>
          </a:p>
          <a:p>
            <a:pPr algn="ctr"/>
            <a:r>
              <a:rPr lang="ko-KR" altLang="en-US" sz="1600" dirty="0"/>
              <a:t>신청 내역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바잉</a:t>
            </a:r>
            <a:r>
              <a:rPr lang="en-US" altLang="ko-KR" sz="1600" dirty="0"/>
              <a:t> </a:t>
            </a:r>
            <a:r>
              <a:rPr lang="ko-KR" altLang="en-US" sz="1600" dirty="0"/>
              <a:t>문의</a:t>
            </a:r>
            <a:endParaRPr lang="en-US" altLang="ko-KR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6A4682-3B62-2030-1CC4-CD66EA7AC050}"/>
              </a:ext>
            </a:extLst>
          </p:cNvPr>
          <p:cNvSpPr/>
          <p:nvPr/>
        </p:nvSpPr>
        <p:spPr>
          <a:xfrm>
            <a:off x="22413964" y="8179364"/>
            <a:ext cx="1253990" cy="1574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배송 예치금 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적립</a:t>
            </a:r>
            <a:r>
              <a:rPr lang="en-US" altLang="ko-KR" sz="1600" dirty="0"/>
              <a:t> </a:t>
            </a:r>
            <a:r>
              <a:rPr lang="ko-KR" altLang="en-US" sz="1600" dirty="0"/>
              <a:t>신청</a:t>
            </a:r>
            <a:endParaRPr lang="en-US" altLang="ko-KR" sz="1600" dirty="0"/>
          </a:p>
          <a:p>
            <a:pPr algn="ctr"/>
            <a:r>
              <a:rPr lang="ko-KR" altLang="en-US" sz="1600" dirty="0"/>
              <a:t>신청 내역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사용 내역</a:t>
            </a:r>
            <a:endParaRPr lang="en-US" altLang="ko-KR" sz="1600" dirty="0"/>
          </a:p>
          <a:p>
            <a:pPr algn="ctr"/>
            <a:r>
              <a:rPr lang="ko-KR" altLang="en-US" sz="1600" dirty="0"/>
              <a:t>환급 신청</a:t>
            </a:r>
            <a:endParaRPr lang="en-US" altLang="ko-KR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BCB704-54FD-B647-E705-3015B26A6866}"/>
              </a:ext>
            </a:extLst>
          </p:cNvPr>
          <p:cNvSpPr/>
          <p:nvPr/>
        </p:nvSpPr>
        <p:spPr>
          <a:xfrm>
            <a:off x="23667954" y="7545296"/>
            <a:ext cx="1253990" cy="1574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공지사항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회원등급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배송요율</a:t>
            </a:r>
            <a:endParaRPr lang="en-US" altLang="ko-KR" sz="1600" dirty="0"/>
          </a:p>
          <a:p>
            <a:pPr algn="ctr"/>
            <a:r>
              <a:rPr lang="en-US" altLang="ko-KR" sz="1600" dirty="0"/>
              <a:t>Tax Refund</a:t>
            </a:r>
          </a:p>
          <a:p>
            <a:pPr algn="ctr"/>
            <a:r>
              <a:rPr lang="ko-KR" altLang="en-US" sz="1600" dirty="0"/>
              <a:t>검수 안내</a:t>
            </a:r>
            <a:endParaRPr lang="en-US" altLang="ko-KR" sz="1600" dirty="0"/>
          </a:p>
          <a:p>
            <a:pPr algn="ctr"/>
            <a:r>
              <a:rPr lang="en-US" altLang="ko-KR" sz="1600" dirty="0"/>
              <a:t>FAQ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33593B-210F-94E3-7F3C-A4344C95D720}"/>
              </a:ext>
            </a:extLst>
          </p:cNvPr>
          <p:cNvSpPr/>
          <p:nvPr/>
        </p:nvSpPr>
        <p:spPr>
          <a:xfrm>
            <a:off x="5102118" y="2926612"/>
            <a:ext cx="11228823" cy="1693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메인이미지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8F4298-AC61-B685-4B9E-AEF22F55AB7A}"/>
              </a:ext>
            </a:extLst>
          </p:cNvPr>
          <p:cNvSpPr/>
          <p:nvPr/>
        </p:nvSpPr>
        <p:spPr>
          <a:xfrm>
            <a:off x="15311390" y="1625594"/>
            <a:ext cx="6391184" cy="5317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공지사항 </a:t>
            </a:r>
            <a:r>
              <a:rPr lang="en-US" altLang="ko-KR" sz="1600" dirty="0"/>
              <a:t>(</a:t>
            </a:r>
            <a:r>
              <a:rPr lang="ko-KR" altLang="en-US" sz="1600" dirty="0"/>
              <a:t>상하 자동 </a:t>
            </a:r>
            <a:r>
              <a:rPr lang="ko-KR" altLang="en-US" sz="1600" dirty="0" err="1"/>
              <a:t>이미지슬라이드</a:t>
            </a:r>
            <a:r>
              <a:rPr lang="en-US" altLang="ko-KR" sz="1600" dirty="0"/>
              <a:t>) (</a:t>
            </a:r>
            <a:r>
              <a:rPr lang="ko-KR" altLang="en-US" sz="1600" dirty="0"/>
              <a:t>더보기버튼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63650D-E683-0315-DDB9-B5E576902DAD}"/>
              </a:ext>
            </a:extLst>
          </p:cNvPr>
          <p:cNvSpPr/>
          <p:nvPr/>
        </p:nvSpPr>
        <p:spPr>
          <a:xfrm>
            <a:off x="5094002" y="9676165"/>
            <a:ext cx="11228823" cy="28901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REVIEW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화살표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자동슬라이드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99D59A-E56B-89A2-2008-9DD21870C645}"/>
              </a:ext>
            </a:extLst>
          </p:cNvPr>
          <p:cNvSpPr/>
          <p:nvPr/>
        </p:nvSpPr>
        <p:spPr>
          <a:xfrm>
            <a:off x="18921619" y="4516677"/>
            <a:ext cx="2012513" cy="1693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배송대행 신청서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A1CB5D-1430-DE0A-1E47-7A02D8B4AC99}"/>
              </a:ext>
            </a:extLst>
          </p:cNvPr>
          <p:cNvSpPr/>
          <p:nvPr/>
        </p:nvSpPr>
        <p:spPr>
          <a:xfrm>
            <a:off x="7439375" y="7458296"/>
            <a:ext cx="2667000" cy="60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CDA822-7A63-76FA-25F4-FC3D6BDA2B2F}"/>
              </a:ext>
            </a:extLst>
          </p:cNvPr>
          <p:cNvSpPr/>
          <p:nvPr/>
        </p:nvSpPr>
        <p:spPr>
          <a:xfrm>
            <a:off x="7439375" y="8324437"/>
            <a:ext cx="2667000" cy="60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B4829C-FE4B-9B9A-68B8-ACBFBC5EF689}"/>
              </a:ext>
            </a:extLst>
          </p:cNvPr>
          <p:cNvSpPr/>
          <p:nvPr/>
        </p:nvSpPr>
        <p:spPr>
          <a:xfrm>
            <a:off x="11462735" y="7458296"/>
            <a:ext cx="2667000" cy="60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38F5C5-FA58-8D35-9577-CE8F091D93FF}"/>
              </a:ext>
            </a:extLst>
          </p:cNvPr>
          <p:cNvSpPr/>
          <p:nvPr/>
        </p:nvSpPr>
        <p:spPr>
          <a:xfrm>
            <a:off x="11462735" y="8363930"/>
            <a:ext cx="2667000" cy="60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C2DAD-18C4-7CA3-9DA9-D3C69E4881FF}"/>
              </a:ext>
            </a:extLst>
          </p:cNvPr>
          <p:cNvSpPr/>
          <p:nvPr/>
        </p:nvSpPr>
        <p:spPr>
          <a:xfrm>
            <a:off x="7416005" y="5195099"/>
            <a:ext cx="1524000" cy="13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2B7BB6-FA52-0173-32C4-23D4A2D102AE}"/>
              </a:ext>
            </a:extLst>
          </p:cNvPr>
          <p:cNvSpPr/>
          <p:nvPr/>
        </p:nvSpPr>
        <p:spPr>
          <a:xfrm>
            <a:off x="12940505" y="5218219"/>
            <a:ext cx="1524000" cy="13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264AF2-0C97-9E09-47B8-A840FB11086F}"/>
              </a:ext>
            </a:extLst>
          </p:cNvPr>
          <p:cNvSpPr/>
          <p:nvPr/>
        </p:nvSpPr>
        <p:spPr>
          <a:xfrm>
            <a:off x="11077691" y="5118168"/>
            <a:ext cx="1524000" cy="13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DE16C9-6411-54B3-6EBA-03EA333A001B}"/>
              </a:ext>
            </a:extLst>
          </p:cNvPr>
          <p:cNvSpPr/>
          <p:nvPr/>
        </p:nvSpPr>
        <p:spPr>
          <a:xfrm>
            <a:off x="9261849" y="5131754"/>
            <a:ext cx="1524000" cy="13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71F3-6C33-7EAB-F7FF-EEF6B19E4289}"/>
              </a:ext>
            </a:extLst>
          </p:cNvPr>
          <p:cNvSpPr/>
          <p:nvPr/>
        </p:nvSpPr>
        <p:spPr>
          <a:xfrm>
            <a:off x="7467520" y="10194266"/>
            <a:ext cx="1524000" cy="13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D137BC-99B9-11CF-2CD0-35C9D64F669A}"/>
              </a:ext>
            </a:extLst>
          </p:cNvPr>
          <p:cNvSpPr/>
          <p:nvPr/>
        </p:nvSpPr>
        <p:spPr>
          <a:xfrm>
            <a:off x="12992019" y="10194266"/>
            <a:ext cx="1524000" cy="13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183710-84CE-D203-3852-22D5EE9597B0}"/>
              </a:ext>
            </a:extLst>
          </p:cNvPr>
          <p:cNvSpPr/>
          <p:nvPr/>
        </p:nvSpPr>
        <p:spPr>
          <a:xfrm>
            <a:off x="11128808" y="10194266"/>
            <a:ext cx="1524000" cy="13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7A2BF6-66F5-400A-0B1B-7745A90E2A0A}"/>
              </a:ext>
            </a:extLst>
          </p:cNvPr>
          <p:cNvSpPr/>
          <p:nvPr/>
        </p:nvSpPr>
        <p:spPr>
          <a:xfrm>
            <a:off x="9265597" y="10194266"/>
            <a:ext cx="1524000" cy="136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033956-9DC9-FB94-318B-207EC68CB638}"/>
              </a:ext>
            </a:extLst>
          </p:cNvPr>
          <p:cNvSpPr/>
          <p:nvPr/>
        </p:nvSpPr>
        <p:spPr>
          <a:xfrm>
            <a:off x="18959777" y="6325888"/>
            <a:ext cx="2012513" cy="1693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FAQ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D071E9-97B6-0C4C-1710-D9A972C44D91}"/>
              </a:ext>
            </a:extLst>
          </p:cNvPr>
          <p:cNvSpPr/>
          <p:nvPr/>
        </p:nvSpPr>
        <p:spPr>
          <a:xfrm>
            <a:off x="18921618" y="8135099"/>
            <a:ext cx="2012513" cy="1693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1:1 </a:t>
            </a:r>
            <a:r>
              <a:rPr lang="ko-KR" altLang="en-US" sz="1600" dirty="0"/>
              <a:t>문의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BC4D21-9DC3-6A4D-50CE-1AC259811070}"/>
              </a:ext>
            </a:extLst>
          </p:cNvPr>
          <p:cNvSpPr/>
          <p:nvPr/>
        </p:nvSpPr>
        <p:spPr>
          <a:xfrm>
            <a:off x="18606073" y="10748551"/>
            <a:ext cx="2567730" cy="1693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 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4B1F95-25CE-1456-E93F-A089C3E37393}"/>
              </a:ext>
            </a:extLst>
          </p:cNvPr>
          <p:cNvSpPr/>
          <p:nvPr/>
        </p:nvSpPr>
        <p:spPr>
          <a:xfrm>
            <a:off x="-6210622" y="1480485"/>
            <a:ext cx="5378064" cy="4328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헤더 흰색</a:t>
            </a:r>
            <a:r>
              <a:rPr lang="en-US" altLang="ko-KR" sz="2000" dirty="0"/>
              <a:t>- </a:t>
            </a:r>
            <a:r>
              <a:rPr lang="ko-KR" altLang="en-US" sz="2000" dirty="0"/>
              <a:t>로고 검정</a:t>
            </a:r>
            <a:r>
              <a:rPr lang="en-US" altLang="ko-KR" sz="2000" dirty="0"/>
              <a:t>,</a:t>
            </a:r>
            <a:r>
              <a:rPr lang="ko-KR" altLang="en-US" sz="2000" dirty="0"/>
              <a:t>하늘</a:t>
            </a:r>
            <a:r>
              <a:rPr lang="en-US" altLang="ko-KR" sz="2000" dirty="0"/>
              <a:t>/</a:t>
            </a:r>
            <a:r>
              <a:rPr lang="ko-KR" altLang="en-US" sz="2000" dirty="0" err="1"/>
              <a:t>하늘색글자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메인콘텐츠</a:t>
            </a:r>
            <a:r>
              <a:rPr lang="en-US" altLang="ko-KR" sz="2000" dirty="0"/>
              <a:t>-  </a:t>
            </a:r>
            <a:r>
              <a:rPr lang="ko-KR" altLang="en-US" sz="2000" dirty="0" err="1"/>
              <a:t>배경진하늘</a:t>
            </a:r>
            <a:r>
              <a:rPr lang="en-US" altLang="ko-KR" sz="2000" dirty="0"/>
              <a:t>/</a:t>
            </a:r>
          </a:p>
          <a:p>
            <a:pPr algn="ctr"/>
            <a:r>
              <a:rPr lang="ko-KR" altLang="en-US" sz="2000" dirty="0"/>
              <a:t>총괄</a:t>
            </a:r>
            <a:r>
              <a:rPr lang="en-US" altLang="ko-KR" sz="2000" dirty="0"/>
              <a:t>div</a:t>
            </a:r>
            <a:r>
              <a:rPr lang="ko-KR" altLang="en-US" sz="2000" dirty="0" err="1"/>
              <a:t>는연회색</a:t>
            </a:r>
            <a:r>
              <a:rPr lang="en-US" altLang="ko-KR" sz="2000" dirty="0"/>
              <a:t>,</a:t>
            </a:r>
            <a:r>
              <a:rPr lang="ko-KR" altLang="en-US" sz="2000" dirty="0"/>
              <a:t>입체적으로</a:t>
            </a:r>
            <a:r>
              <a:rPr lang="en-US" altLang="ko-KR" sz="2000" dirty="0"/>
              <a:t>/</a:t>
            </a:r>
          </a:p>
          <a:p>
            <a:pPr algn="ctr"/>
            <a:r>
              <a:rPr lang="ko-KR" altLang="en-US" sz="2000" dirty="0" err="1"/>
              <a:t>섹션별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줄이랑</a:t>
            </a:r>
            <a:r>
              <a:rPr lang="ko-KR" altLang="en-US" sz="2000" dirty="0"/>
              <a:t> 큰글씨로 구분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푸터</a:t>
            </a:r>
            <a:r>
              <a:rPr lang="en-US" altLang="ko-KR" sz="2000" dirty="0"/>
              <a:t>-</a:t>
            </a:r>
            <a:r>
              <a:rPr lang="ko-KR" altLang="en-US" sz="2000" dirty="0"/>
              <a:t>흰색 </a:t>
            </a:r>
            <a:r>
              <a:rPr lang="ko-KR" altLang="en-US" sz="2000" dirty="0" err="1"/>
              <a:t>검정글자</a:t>
            </a:r>
            <a:endParaRPr lang="en-US" altLang="ko-KR" sz="2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5543DD3-5439-A502-F5EC-7000F3093318}"/>
              </a:ext>
            </a:extLst>
          </p:cNvPr>
          <p:cNvSpPr/>
          <p:nvPr/>
        </p:nvSpPr>
        <p:spPr>
          <a:xfrm>
            <a:off x="10023849" y="14711907"/>
            <a:ext cx="818573" cy="308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BA013-03ED-87B3-B474-46246A40C6F9}"/>
              </a:ext>
            </a:extLst>
          </p:cNvPr>
          <p:cNvSpPr/>
          <p:nvPr/>
        </p:nvSpPr>
        <p:spPr>
          <a:xfrm>
            <a:off x="863387" y="1234360"/>
            <a:ext cx="3065398" cy="10782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4E365D-C503-5C74-C25D-B09D84076652}"/>
              </a:ext>
            </a:extLst>
          </p:cNvPr>
          <p:cNvSpPr/>
          <p:nvPr/>
        </p:nvSpPr>
        <p:spPr>
          <a:xfrm>
            <a:off x="0" y="3139160"/>
            <a:ext cx="2012513" cy="102302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해외주소 </a:t>
            </a:r>
            <a:r>
              <a:rPr lang="en-US" altLang="ko-KR" sz="1600" dirty="0"/>
              <a:t>(</a:t>
            </a:r>
            <a:r>
              <a:rPr lang="ko-KR" altLang="en-US" sz="1600" dirty="0"/>
              <a:t>미국대표</a:t>
            </a:r>
            <a:r>
              <a:rPr lang="en-US" altLang="ko-KR" sz="1600" dirty="0"/>
              <a:t>)</a:t>
            </a:r>
          </a:p>
          <a:p>
            <a:pPr algn="ctr"/>
            <a:r>
              <a:rPr lang="ko-KR" altLang="en-US" sz="1600" dirty="0" err="1"/>
              <a:t>호버시</a:t>
            </a:r>
            <a:r>
              <a:rPr lang="ko-KR" altLang="en-US" sz="1600" dirty="0"/>
              <a:t> 슬라이드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클릭시팝업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12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ED02F9-1019-A6CE-0F97-BB0557267CCA}"/>
              </a:ext>
            </a:extLst>
          </p:cNvPr>
          <p:cNvSpPr/>
          <p:nvPr/>
        </p:nvSpPr>
        <p:spPr>
          <a:xfrm>
            <a:off x="11947167" y="3798688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403A5A-9589-DC14-A52D-4EEF167967A6}"/>
              </a:ext>
            </a:extLst>
          </p:cNvPr>
          <p:cNvSpPr/>
          <p:nvPr/>
        </p:nvSpPr>
        <p:spPr>
          <a:xfrm>
            <a:off x="13683292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D09F5C-716A-D84C-68C2-CEB117C9FA5E}"/>
              </a:ext>
            </a:extLst>
          </p:cNvPr>
          <p:cNvSpPr/>
          <p:nvPr/>
        </p:nvSpPr>
        <p:spPr>
          <a:xfrm>
            <a:off x="12815021" y="3798689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456E3F-43FB-F5C4-6D4F-CC73D6F8E4F2}"/>
              </a:ext>
            </a:extLst>
          </p:cNvPr>
          <p:cNvSpPr/>
          <p:nvPr/>
        </p:nvSpPr>
        <p:spPr>
          <a:xfrm>
            <a:off x="14547456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FAQ</a:t>
            </a:r>
            <a:endParaRPr lang="ko-KR" altLang="en-US" sz="118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50DB1-7D32-6C9A-DE30-B95CE53C5147}"/>
              </a:ext>
            </a:extLst>
          </p:cNvPr>
          <p:cNvSpPr/>
          <p:nvPr/>
        </p:nvSpPr>
        <p:spPr>
          <a:xfrm>
            <a:off x="15411620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1:1 </a:t>
            </a:r>
            <a:r>
              <a:rPr lang="ko-KR" altLang="en-US" sz="1183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41D7-E3DA-C3C7-22FD-7305D609E78B}"/>
              </a:ext>
            </a:extLst>
          </p:cNvPr>
          <p:cNvSpPr/>
          <p:nvPr/>
        </p:nvSpPr>
        <p:spPr>
          <a:xfrm>
            <a:off x="5856576" y="3795777"/>
            <a:ext cx="3489634" cy="1249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BDF75-A8E3-0872-CC93-4CF3247F8193}"/>
              </a:ext>
            </a:extLst>
          </p:cNvPr>
          <p:cNvSpPr/>
          <p:nvPr/>
        </p:nvSpPr>
        <p:spPr>
          <a:xfrm>
            <a:off x="10955945" y="4485796"/>
            <a:ext cx="1080386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배송대행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F16139-EE26-85FB-7F24-29D031072A5A}"/>
              </a:ext>
            </a:extLst>
          </p:cNvPr>
          <p:cNvSpPr/>
          <p:nvPr/>
        </p:nvSpPr>
        <p:spPr>
          <a:xfrm>
            <a:off x="12293218" y="4485795"/>
            <a:ext cx="1122487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 err="1"/>
              <a:t>유럽바잉</a:t>
            </a:r>
            <a:endParaRPr lang="ko-KR" altLang="en-US" sz="118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742E11-5814-F8BC-E58E-69F4B0B1DF00}"/>
              </a:ext>
            </a:extLst>
          </p:cNvPr>
          <p:cNvSpPr/>
          <p:nvPr/>
        </p:nvSpPr>
        <p:spPr>
          <a:xfrm>
            <a:off x="13646067" y="4485795"/>
            <a:ext cx="1149008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정산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F8713-FC60-4674-5113-DC1F75A88BF2}"/>
              </a:ext>
            </a:extLst>
          </p:cNvPr>
          <p:cNvSpPr/>
          <p:nvPr/>
        </p:nvSpPr>
        <p:spPr>
          <a:xfrm>
            <a:off x="15005075" y="4485794"/>
            <a:ext cx="1149008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이용안내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CFA37C-2542-1B48-EADD-E9136B75E7A5}"/>
              </a:ext>
            </a:extLst>
          </p:cNvPr>
          <p:cNvSpPr/>
          <p:nvPr/>
        </p:nvSpPr>
        <p:spPr>
          <a:xfrm>
            <a:off x="9467911" y="3790662"/>
            <a:ext cx="1297866" cy="1249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해외 주소</a:t>
            </a:r>
            <a:endParaRPr lang="en-US" altLang="ko-KR" sz="1183" dirty="0"/>
          </a:p>
          <a:p>
            <a:pPr algn="ctr"/>
            <a:r>
              <a:rPr lang="en-US" altLang="ko-KR" sz="1183" dirty="0"/>
              <a:t>(10</a:t>
            </a:r>
            <a:r>
              <a:rPr lang="ko-KR" altLang="en-US" sz="1183" dirty="0"/>
              <a:t>개 </a:t>
            </a:r>
            <a:r>
              <a:rPr lang="en-US" altLang="ko-KR" sz="1183" dirty="0"/>
              <a:t>radio)</a:t>
            </a:r>
            <a:endParaRPr lang="ko-KR" altLang="en-US" sz="1183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57F74-A3C9-3A9B-6535-E60A4746EF32}"/>
              </a:ext>
            </a:extLst>
          </p:cNvPr>
          <p:cNvSpPr/>
          <p:nvPr/>
        </p:nvSpPr>
        <p:spPr>
          <a:xfrm>
            <a:off x="5856576" y="11886345"/>
            <a:ext cx="10297508" cy="8770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 err="1"/>
              <a:t>푸터</a:t>
            </a:r>
            <a:r>
              <a:rPr lang="en-US" altLang="ko-KR" sz="1183" dirty="0"/>
              <a:t>(</a:t>
            </a:r>
            <a:r>
              <a:rPr lang="ko-KR" altLang="en-US" sz="1183" dirty="0"/>
              <a:t>해외배송사 이미지링크</a:t>
            </a:r>
            <a:r>
              <a:rPr lang="en-US" altLang="ko-KR" sz="1183" dirty="0"/>
              <a:t>, </a:t>
            </a:r>
            <a:r>
              <a:rPr lang="ko-KR" altLang="en-US" sz="1183" dirty="0"/>
              <a:t>주소</a:t>
            </a:r>
            <a:r>
              <a:rPr lang="en-US" altLang="ko-KR" sz="1183" dirty="0"/>
              <a:t>, </a:t>
            </a:r>
            <a:r>
              <a:rPr lang="ko-KR" altLang="en-US" sz="1183" dirty="0"/>
              <a:t>약관</a:t>
            </a:r>
            <a:r>
              <a:rPr lang="en-US" altLang="ko-KR" sz="1183" dirty="0"/>
              <a:t>)</a:t>
            </a:r>
            <a:endParaRPr lang="ko-KR" altLang="en-US" sz="118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2F109-0B55-710D-9AD3-BCB65755F800}"/>
              </a:ext>
            </a:extLst>
          </p:cNvPr>
          <p:cNvSpPr txBox="1"/>
          <p:nvPr/>
        </p:nvSpPr>
        <p:spPr>
          <a:xfrm>
            <a:off x="-2660910" y="5382470"/>
            <a:ext cx="2268038" cy="16538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/>
              <a:t>제</a:t>
            </a:r>
            <a:r>
              <a:rPr lang="en-US" altLang="ko-KR" sz="1183" dirty="0"/>
              <a:t>1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목적</a:t>
            </a:r>
            <a:r>
              <a:rPr lang="en-US" altLang="ko-KR" sz="1183" dirty="0"/>
              <a:t>)</a:t>
            </a:r>
          </a:p>
          <a:p>
            <a:r>
              <a:rPr lang="ko-KR" altLang="en-US" sz="1183" dirty="0"/>
              <a:t>이 약관은 </a:t>
            </a:r>
            <a:r>
              <a:rPr lang="en-US" altLang="ko-KR" sz="1183" dirty="0"/>
              <a:t>AMOO(</a:t>
            </a:r>
            <a:r>
              <a:rPr lang="ko-KR" altLang="en-US" sz="1183" dirty="0"/>
              <a:t>아무</a:t>
            </a:r>
            <a:r>
              <a:rPr lang="en-US" altLang="ko-KR" sz="1183" dirty="0"/>
              <a:t>)</a:t>
            </a:r>
            <a:r>
              <a:rPr lang="ko-KR" altLang="en-US" sz="1183" dirty="0"/>
              <a:t>가 운영하는 </a:t>
            </a:r>
            <a:r>
              <a:rPr lang="en-US" altLang="ko-KR" sz="1183" dirty="0"/>
              <a:t>AMOO </a:t>
            </a:r>
            <a:r>
              <a:rPr lang="ko-KR" altLang="en-US" sz="1183" dirty="0"/>
              <a:t>인터넷 홈페이지</a:t>
            </a:r>
            <a:r>
              <a:rPr lang="en-US" altLang="ko-KR" sz="1183" dirty="0"/>
              <a:t>(http://www.amoo21.com)</a:t>
            </a:r>
            <a:r>
              <a:rPr lang="ko-KR" altLang="en-US" sz="1183" dirty="0"/>
              <a:t>에서 제공하는 </a:t>
            </a:r>
            <a:r>
              <a:rPr lang="en-US" altLang="ko-KR" sz="1183" dirty="0"/>
              <a:t>"</a:t>
            </a:r>
            <a:r>
              <a:rPr lang="ko-KR" altLang="en-US" sz="1183" dirty="0"/>
              <a:t>배송</a:t>
            </a:r>
            <a:r>
              <a:rPr lang="en-US" altLang="ko-KR" sz="1183" dirty="0"/>
              <a:t>/</a:t>
            </a:r>
            <a:r>
              <a:rPr lang="ko-KR" altLang="en-US" sz="1183" dirty="0" err="1"/>
              <a:t>결제대행형서비스</a:t>
            </a:r>
            <a:r>
              <a:rPr lang="en-US" altLang="ko-KR" sz="1183" dirty="0"/>
              <a:t>"</a:t>
            </a:r>
            <a:r>
              <a:rPr lang="ko-KR" altLang="en-US" sz="1183" dirty="0"/>
              <a:t>를 이용함에 있어 회사와 회원의 권리</a:t>
            </a:r>
            <a:r>
              <a:rPr lang="en-US" altLang="ko-KR" sz="1183" dirty="0"/>
              <a:t>?</a:t>
            </a:r>
            <a:r>
              <a:rPr lang="ko-KR" altLang="en-US" sz="1183" dirty="0"/>
              <a:t>의무 및 책임사항을 규정함을 목적으로 합니다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2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정의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라 함은 회사가 본 약관에 의하여 재화나 용역을 회원에게 제공하기 위하여 컴퓨터 등 정보 통신설비를 이용하여 재화나 용역을 거래할 수 있도록 설정한 가상의 영업장을 말하며</a:t>
            </a:r>
            <a:r>
              <a:rPr lang="en-US" altLang="ko-KR" sz="1183" dirty="0"/>
              <a:t>, </a:t>
            </a:r>
            <a:r>
              <a:rPr lang="ko-KR" altLang="en-US" sz="1183" dirty="0"/>
              <a:t>아울러 </a:t>
            </a:r>
            <a:r>
              <a:rPr lang="en-US" altLang="ko-KR" sz="1183" dirty="0"/>
              <a:t>AMOO </a:t>
            </a:r>
            <a:r>
              <a:rPr lang="ko-KR" altLang="en-US" sz="1183" dirty="0"/>
              <a:t>을 운영하는 회사의 의미로도 사용합니다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에서 제공하는 서비스에 대한 정의는 다음과 같습니다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가</a:t>
            </a:r>
            <a:r>
              <a:rPr lang="en-US" altLang="ko-KR" sz="1183" dirty="0"/>
              <a:t>.“</a:t>
            </a:r>
            <a:r>
              <a:rPr lang="ko-KR" altLang="en-US" sz="1183" dirty="0"/>
              <a:t>배송</a:t>
            </a:r>
            <a:r>
              <a:rPr lang="en-US" altLang="ko-KR" sz="1183" dirty="0"/>
              <a:t>/</a:t>
            </a:r>
            <a:r>
              <a:rPr lang="ko-KR" altLang="en-US" sz="1183" dirty="0"/>
              <a:t>결제대행형” 거래계약 유형은 고객이 해외사이트에서 직접 구매한 제품</a:t>
            </a:r>
            <a:r>
              <a:rPr lang="en-US" altLang="ko-KR" sz="1183" dirty="0"/>
              <a:t>(</a:t>
            </a:r>
            <a:r>
              <a:rPr lang="ko-KR" altLang="en-US" sz="1183" dirty="0"/>
              <a:t>고객이 </a:t>
            </a:r>
            <a:r>
              <a:rPr lang="en-US" altLang="ko-KR" sz="1183" dirty="0"/>
              <a:t>"AMOO" </a:t>
            </a:r>
            <a:r>
              <a:rPr lang="ko-KR" altLang="en-US" sz="1183" dirty="0"/>
              <a:t>배송대행 게시판에 올려준 제품 </a:t>
            </a:r>
            <a:r>
              <a:rPr lang="en-US" altLang="ko-KR" sz="1183" dirty="0"/>
              <a:t>URL</a:t>
            </a:r>
            <a:r>
              <a:rPr lang="ko-KR" altLang="en-US" sz="1183" dirty="0"/>
              <a:t>에 대하여 결제 대행된 제품도 포함함 </a:t>
            </a:r>
            <a:r>
              <a:rPr lang="en-US" altLang="ko-KR" sz="1183" dirty="0"/>
              <a:t>)</a:t>
            </a:r>
            <a:r>
              <a:rPr lang="ko-KR" altLang="en-US" sz="1183" dirty="0"/>
              <a:t>이 미국선적회사 창고를 통하여 고객이 원하는 지점으로 배송될 수 있도록 중개용역을 제공하는 것을 말합니다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미국 선적회사의 물류창고에서 고객이 해외사이트에서 직접 구매한 제품을 수령한 후</a:t>
            </a:r>
            <a:r>
              <a:rPr lang="en-US" altLang="ko-KR" sz="1183" dirty="0"/>
              <a:t>,  </a:t>
            </a:r>
            <a:r>
              <a:rPr lang="ko-KR" altLang="en-US" sz="1183" dirty="0"/>
              <a:t>국내 고객이 지정한 수령처까지 배송</a:t>
            </a:r>
            <a:r>
              <a:rPr lang="en-US" altLang="ko-KR" sz="1183" dirty="0"/>
              <a:t>, </a:t>
            </a:r>
            <a:r>
              <a:rPr lang="ko-KR" altLang="en-US" sz="1183" dirty="0"/>
              <a:t>통관 등의 서비스를 제공하여 배송해 드립니다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3. "</a:t>
            </a:r>
            <a:r>
              <a:rPr lang="ko-KR" altLang="en-US" sz="1183" dirty="0"/>
              <a:t>회원</a:t>
            </a:r>
            <a:r>
              <a:rPr lang="en-US" altLang="ko-KR" sz="1183" dirty="0"/>
              <a:t>"</a:t>
            </a:r>
            <a:r>
              <a:rPr lang="ko-KR" altLang="en-US" sz="1183" dirty="0"/>
              <a:t>이라 함은 </a:t>
            </a:r>
            <a:r>
              <a:rPr lang="en-US" altLang="ko-KR" sz="1183" dirty="0"/>
              <a:t>AMOO </a:t>
            </a:r>
            <a:r>
              <a:rPr lang="ko-KR" altLang="en-US" sz="1183" dirty="0"/>
              <a:t>에 개인정보를 제공하여 회원등록을 한 개인이용자로서</a:t>
            </a:r>
            <a:r>
              <a:rPr lang="en-US" altLang="ko-KR" sz="1183" dirty="0"/>
              <a:t>, AMOO </a:t>
            </a:r>
            <a:r>
              <a:rPr lang="ko-KR" altLang="en-US" sz="1183" dirty="0"/>
              <a:t>의 정보를 지속적으로 제공받으며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제공하는 서비스를 계속적으로 이용할 수 있는 자를 말합니다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 </a:t>
            </a:r>
            <a:r>
              <a:rPr lang="ko-KR" altLang="en-US" sz="1183" dirty="0"/>
              <a:t>단</a:t>
            </a:r>
            <a:r>
              <a:rPr lang="en-US" altLang="ko-KR" sz="1183" dirty="0"/>
              <a:t>, </a:t>
            </a:r>
            <a:r>
              <a:rPr lang="ko-KR" altLang="en-US" sz="1183" dirty="0"/>
              <a:t>법인이나 회사명의 등으로의 가입은 관련법규에 따라 회원등록이 불가능합니다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3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약관의 명시와 설명 및 개정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는 이 약관의 내용과 상호 및 대표자 성명</a:t>
            </a:r>
            <a:r>
              <a:rPr lang="en-US" altLang="ko-KR" sz="1183" dirty="0"/>
              <a:t>, </a:t>
            </a:r>
            <a:r>
              <a:rPr lang="ko-KR" altLang="en-US" sz="1183" dirty="0"/>
              <a:t>영업소 소재지 주소</a:t>
            </a:r>
            <a:r>
              <a:rPr lang="en-US" altLang="ko-KR" sz="1183" dirty="0"/>
              <a:t>(</a:t>
            </a:r>
            <a:r>
              <a:rPr lang="ko-KR" altLang="en-US" sz="1183" dirty="0"/>
              <a:t>소비자의 불만을 처리할 수 있는 곳의 주소를 포함</a:t>
            </a:r>
            <a:r>
              <a:rPr lang="en-US" altLang="ko-KR" sz="1183" dirty="0"/>
              <a:t>) </a:t>
            </a:r>
            <a:r>
              <a:rPr lang="ko-KR" altLang="en-US" sz="1183" dirty="0"/>
              <a:t>전화번호</a:t>
            </a:r>
            <a:r>
              <a:rPr lang="en-US" altLang="ko-KR" sz="1183" dirty="0"/>
              <a:t>, </a:t>
            </a:r>
            <a:r>
              <a:rPr lang="ko-KR" altLang="en-US" sz="1183" dirty="0"/>
              <a:t>모사전송번호</a:t>
            </a:r>
            <a:r>
              <a:rPr lang="en-US" altLang="ko-KR" sz="1183" dirty="0"/>
              <a:t>, </a:t>
            </a:r>
            <a:r>
              <a:rPr lang="ko-KR" altLang="en-US" sz="1183" dirty="0"/>
              <a:t>전자우편주소</a:t>
            </a:r>
            <a:r>
              <a:rPr lang="en-US" altLang="ko-KR" sz="1183" dirty="0"/>
              <a:t>, </a:t>
            </a:r>
            <a:r>
              <a:rPr lang="ko-KR" altLang="en-US" sz="1183" dirty="0"/>
              <a:t>사업자등록번호</a:t>
            </a:r>
            <a:r>
              <a:rPr lang="en-US" altLang="ko-KR" sz="1183" dirty="0"/>
              <a:t>, </a:t>
            </a:r>
            <a:r>
              <a:rPr lang="ko-KR" altLang="en-US" sz="1183" dirty="0"/>
              <a:t>통신판매업 신고번호</a:t>
            </a:r>
            <a:r>
              <a:rPr lang="en-US" altLang="ko-KR" sz="1183" dirty="0"/>
              <a:t>, </a:t>
            </a:r>
            <a:r>
              <a:rPr lang="ko-KR" altLang="en-US" sz="1183" dirty="0"/>
              <a:t>개인정보 관리책임자 등을 회원이 쉽게 알 수 있도록 </a:t>
            </a:r>
            <a:r>
              <a:rPr lang="en-US" altLang="ko-KR" sz="1183" dirty="0"/>
              <a:t>AMOO </a:t>
            </a:r>
            <a:r>
              <a:rPr lang="ko-KR" altLang="en-US" sz="1183" dirty="0"/>
              <a:t>의 초기 서비스화면</a:t>
            </a:r>
            <a:r>
              <a:rPr lang="en-US" altLang="ko-KR" sz="1183" dirty="0"/>
              <a:t>(</a:t>
            </a:r>
            <a:r>
              <a:rPr lang="ko-KR" altLang="en-US" sz="1183" dirty="0"/>
              <a:t>전면</a:t>
            </a:r>
            <a:r>
              <a:rPr lang="en-US" altLang="ko-KR" sz="1183" dirty="0"/>
              <a:t>)</a:t>
            </a:r>
            <a:r>
              <a:rPr lang="ko-KR" altLang="en-US" sz="1183" dirty="0"/>
              <a:t>에 게시합니다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다만</a:t>
            </a:r>
            <a:r>
              <a:rPr lang="en-US" altLang="ko-KR" sz="1183" dirty="0"/>
              <a:t>, </a:t>
            </a:r>
            <a:r>
              <a:rPr lang="ko-KR" altLang="en-US" sz="1183" dirty="0"/>
              <a:t>약관의 내용은 회원이 연결화면을 통하여 볼 수 있도록 할 수 있습니다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는 회원이 약관에 동의하기에 앞서 약관에 </a:t>
            </a:r>
            <a:r>
              <a:rPr lang="ko-KR" altLang="en-US" sz="1183" dirty="0" err="1"/>
              <a:t>정하여져</a:t>
            </a:r>
            <a:r>
              <a:rPr lang="ko-KR" altLang="en-US" sz="1183" dirty="0"/>
              <a:t> 있는 내용 중 청약철회</a:t>
            </a:r>
            <a:r>
              <a:rPr lang="en-US" altLang="ko-KR" sz="1183" dirty="0"/>
              <a:t>, </a:t>
            </a:r>
            <a:r>
              <a:rPr lang="ko-KR" altLang="en-US" sz="1183" dirty="0"/>
              <a:t>배송책임</a:t>
            </a:r>
            <a:r>
              <a:rPr lang="en-US" altLang="ko-KR" sz="1183" dirty="0"/>
              <a:t>, </a:t>
            </a:r>
            <a:r>
              <a:rPr lang="ko-KR" altLang="en-US" sz="1183" dirty="0"/>
              <a:t>환불 조건 등과 같은 중요한 내용을 회원이 이해할 수 있도록 별도의 연결화면 또는 팝업화면 등을 제공하여 회원의 확인을 구하여야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3. AMOO </a:t>
            </a:r>
            <a:r>
              <a:rPr lang="ko-KR" altLang="en-US" sz="1183" dirty="0"/>
              <a:t>는 전자상거래 등에서의 소비자보호에 관한 법률</a:t>
            </a:r>
            <a:r>
              <a:rPr lang="en-US" altLang="ko-KR" sz="1183" dirty="0"/>
              <a:t>, </a:t>
            </a:r>
            <a:r>
              <a:rPr lang="ko-KR" altLang="en-US" sz="1183" dirty="0"/>
              <a:t>약관의 규제에 관한 법률</a:t>
            </a:r>
            <a:r>
              <a:rPr lang="en-US" altLang="ko-KR" sz="1183" dirty="0"/>
              <a:t>, </a:t>
            </a:r>
            <a:r>
              <a:rPr lang="ko-KR" altLang="en-US" sz="1183" dirty="0"/>
              <a:t>전자거래기본법</a:t>
            </a:r>
            <a:r>
              <a:rPr lang="en-US" altLang="ko-KR" sz="1183" dirty="0"/>
              <a:t>, </a:t>
            </a:r>
            <a:r>
              <a:rPr lang="ko-KR" altLang="en-US" sz="1183" dirty="0"/>
              <a:t>전자서명법</a:t>
            </a:r>
            <a:r>
              <a:rPr lang="en-US" altLang="ko-KR" sz="1183" dirty="0"/>
              <a:t>, </a:t>
            </a:r>
            <a:r>
              <a:rPr lang="ko-KR" altLang="en-US" sz="1183" dirty="0"/>
              <a:t>정보통신망이용촉진 등에 관한 법률</a:t>
            </a:r>
            <a:r>
              <a:rPr lang="en-US" altLang="ko-KR" sz="1183" dirty="0"/>
              <a:t>, </a:t>
            </a:r>
            <a:r>
              <a:rPr lang="ko-KR" altLang="en-US" sz="1183" dirty="0"/>
              <a:t>방문판매 등에 관한 법률</a:t>
            </a:r>
            <a:r>
              <a:rPr lang="en-US" altLang="ko-KR" sz="1183" dirty="0"/>
              <a:t>, </a:t>
            </a:r>
            <a:r>
              <a:rPr lang="ko-KR" altLang="en-US" sz="1183" dirty="0"/>
              <a:t>소비자보호법 등 관련 법을 위배하지 않는 범위에서 이 약관을 개정할 수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4. AMOO </a:t>
            </a:r>
            <a:r>
              <a:rPr lang="ko-KR" altLang="en-US" sz="1183" dirty="0"/>
              <a:t>가 약관을 개정할 경우에는 적용일자 및 개정사유를 명시하여 현행약관과 함께 </a:t>
            </a:r>
            <a:r>
              <a:rPr lang="en-US" altLang="ko-KR" sz="1183" dirty="0"/>
              <a:t>AMOO</a:t>
            </a:r>
            <a:r>
              <a:rPr lang="ko-KR" altLang="en-US" sz="1183" dirty="0"/>
              <a:t>의 초기화면에 그 적용일자 </a:t>
            </a:r>
            <a:r>
              <a:rPr lang="en-US" altLang="ko-KR" sz="1183" dirty="0"/>
              <a:t>7</a:t>
            </a:r>
            <a:r>
              <a:rPr lang="ko-KR" altLang="en-US" sz="1183" dirty="0"/>
              <a:t>일 이전부터 적용일자 전일까지 공지합니다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다만</a:t>
            </a:r>
            <a:r>
              <a:rPr lang="en-US" altLang="ko-KR" sz="1183" dirty="0"/>
              <a:t>, </a:t>
            </a:r>
            <a:r>
              <a:rPr lang="ko-KR" altLang="en-US" sz="1183" dirty="0"/>
              <a:t>회원에게 불리하게 약관 내용을 변경하는 경우에는 최소한 </a:t>
            </a:r>
            <a:r>
              <a:rPr lang="en-US" altLang="ko-KR" sz="1183" dirty="0"/>
              <a:t>30</a:t>
            </a:r>
            <a:r>
              <a:rPr lang="ko-KR" altLang="en-US" sz="1183" dirty="0"/>
              <a:t>일 이상의 사전 유예기간을 두고 공지합니다</a:t>
            </a:r>
            <a:r>
              <a:rPr lang="en-US" altLang="ko-KR" sz="1183" dirty="0"/>
              <a:t>.</a:t>
            </a:r>
            <a:r>
              <a:rPr lang="ko-KR" altLang="en-US" sz="1183" dirty="0"/>
              <a:t>이 경우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개정 전 내용과 개정 후 내용을 명확하게 비교하여 회원이 알기 쉽도록 표시합니다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5. AMOO </a:t>
            </a:r>
            <a:r>
              <a:rPr lang="ko-KR" altLang="en-US" sz="1183" dirty="0"/>
              <a:t>가 약관을 개정할 경우에는 그 개정약관은 그 적용일자 이후에 체결되는 계약에만 적용되고 그 이전에 이미 체결된 계약에 대해서는 개정전의 약관조항이 그대로 적용됩니다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다만 이미 계약을 체결한 회원이 개정약관 조항의 적용을 받기를 원하는 뜻을 제</a:t>
            </a:r>
            <a:r>
              <a:rPr lang="en-US" altLang="ko-KR" sz="1183" dirty="0"/>
              <a:t>3</a:t>
            </a:r>
            <a:r>
              <a:rPr lang="ko-KR" altLang="en-US" sz="1183" dirty="0"/>
              <a:t>항에 의한 개정약관의 공지기간 내에 </a:t>
            </a:r>
            <a:r>
              <a:rPr lang="en-US" altLang="ko-KR" sz="1183" dirty="0"/>
              <a:t>AMOO </a:t>
            </a:r>
            <a:r>
              <a:rPr lang="ko-KR" altLang="en-US" sz="1183" dirty="0"/>
              <a:t>에 송신하여 </a:t>
            </a:r>
            <a:r>
              <a:rPr lang="en-US" altLang="ko-KR" sz="1183" dirty="0"/>
              <a:t>AMOO </a:t>
            </a:r>
            <a:r>
              <a:rPr lang="ko-KR" altLang="en-US" sz="1183" dirty="0"/>
              <a:t>의 동의를 받은 경우에는 개정약관 조항이 적용됩니다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6. </a:t>
            </a:r>
            <a:r>
              <a:rPr lang="ko-KR" altLang="en-US" sz="1183" dirty="0"/>
              <a:t>이 약관에서 정하지 아니한 사항과 이 약관의 해석에 관하여는 </a:t>
            </a:r>
            <a:r>
              <a:rPr lang="ko-KR" altLang="en-US" sz="1183" dirty="0" err="1"/>
              <a:t>전자상거래등에서의</a:t>
            </a:r>
            <a:r>
              <a:rPr lang="ko-KR" altLang="en-US" sz="1183" dirty="0"/>
              <a:t> 소비자보호에 관한 법률</a:t>
            </a:r>
            <a:r>
              <a:rPr lang="en-US" altLang="ko-KR" sz="1183" dirty="0"/>
              <a:t>, </a:t>
            </a:r>
            <a:r>
              <a:rPr lang="ko-KR" altLang="en-US" sz="1183" dirty="0"/>
              <a:t>약관의 규제 등에 관한 법률</a:t>
            </a:r>
            <a:r>
              <a:rPr lang="en-US" altLang="ko-KR" sz="1183" dirty="0"/>
              <a:t>, </a:t>
            </a:r>
            <a:r>
              <a:rPr lang="ko-KR" altLang="en-US" sz="1183" dirty="0"/>
              <a:t>공정거래위원회가 정하는 전자상거래 등에서의 소비자 보호 지침 및 관계법령 또는 상관례에 따릅니다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4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서비스의 제공 및 변경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AMOO </a:t>
            </a:r>
            <a:r>
              <a:rPr lang="ko-KR" altLang="en-US" sz="1183" dirty="0"/>
              <a:t>는 다음과 같은 업무를 수행합니다</a:t>
            </a:r>
            <a:r>
              <a:rPr lang="en-US" altLang="ko-KR" sz="1183" dirty="0"/>
              <a:t>.</a:t>
            </a:r>
          </a:p>
          <a:p>
            <a:r>
              <a:rPr lang="ko-KR" altLang="en-US" sz="1183" dirty="0"/>
              <a:t>가</a:t>
            </a:r>
            <a:r>
              <a:rPr lang="en-US" altLang="ko-KR" sz="1183" dirty="0"/>
              <a:t>. </a:t>
            </a:r>
            <a:r>
              <a:rPr lang="ko-KR" altLang="en-US" sz="1183" dirty="0"/>
              <a:t>상품판매에 대한 객관적정보제공 및 해외구매대행계약의 체결</a:t>
            </a:r>
          </a:p>
          <a:p>
            <a:r>
              <a:rPr lang="ko-KR" altLang="en-US" sz="1183" dirty="0"/>
              <a:t>나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</a:t>
            </a:r>
            <a:r>
              <a:rPr lang="en-US" altLang="ko-KR" sz="1183" dirty="0"/>
              <a:t>AMOO </a:t>
            </a:r>
            <a:r>
              <a:rPr lang="ko-KR" altLang="en-US" sz="1183" dirty="0"/>
              <a:t>및 제</a:t>
            </a:r>
            <a:r>
              <a:rPr lang="en-US" altLang="ko-KR" sz="1183" dirty="0"/>
              <a:t>3</a:t>
            </a:r>
            <a:r>
              <a:rPr lang="ko-KR" altLang="en-US" sz="1183" dirty="0"/>
              <a:t>자를 통해 제</a:t>
            </a:r>
            <a:r>
              <a:rPr lang="en-US" altLang="ko-KR" sz="1183" dirty="0"/>
              <a:t>3</a:t>
            </a:r>
            <a:r>
              <a:rPr lang="ko-KR" altLang="en-US" sz="1183" dirty="0"/>
              <a:t>국으로부터 구매 또는 구매대행을 의뢰한 물건에 대한 개별운송 계약의 체결</a:t>
            </a:r>
          </a:p>
          <a:p>
            <a:r>
              <a:rPr lang="ko-KR" altLang="en-US" sz="1183" dirty="0"/>
              <a:t>다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구매 또는 구매대행을 의뢰한 재화의 배송</a:t>
            </a:r>
          </a:p>
          <a:p>
            <a:r>
              <a:rPr lang="ko-KR" altLang="en-US" sz="1183" dirty="0"/>
              <a:t>라</a:t>
            </a:r>
            <a:r>
              <a:rPr lang="en-US" altLang="ko-KR" sz="1183" dirty="0"/>
              <a:t>. </a:t>
            </a:r>
            <a:r>
              <a:rPr lang="ko-KR" altLang="en-US" sz="1183" dirty="0"/>
              <a:t>기타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정하는 업무</a:t>
            </a:r>
          </a:p>
          <a:p>
            <a:endParaRPr lang="ko-KR" altLang="en-US" sz="1183" dirty="0"/>
          </a:p>
          <a:p>
            <a:r>
              <a:rPr lang="ko-KR" altLang="en-US" sz="1183" dirty="0"/>
              <a:t>    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2. AMOO </a:t>
            </a:r>
            <a:r>
              <a:rPr lang="ko-KR" altLang="en-US" sz="1183" dirty="0"/>
              <a:t>는 재화 또는 용역의 품절 또는 기술적 사양의 변경 등의 경우에는 장차 체결되는 계약에 의해 제공할 재화 또는 용역의 내용을 변경할 수 있습니다</a:t>
            </a:r>
            <a:r>
              <a:rPr lang="en-US" altLang="ko-KR" sz="1183" dirty="0"/>
              <a:t>. </a:t>
            </a:r>
            <a:r>
              <a:rPr lang="ko-KR" altLang="en-US" sz="1183" dirty="0"/>
              <a:t>이 경우에는 변경된 재화 또는 용역의 내용 및 현재의 재화 또는 용역의 내용을 게시한 곳에 즉시 공지합니다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3. AMOO </a:t>
            </a:r>
            <a:r>
              <a:rPr lang="ko-KR" altLang="en-US" sz="1183" dirty="0"/>
              <a:t>가 제공하기로 회원과 계약을 체결한 서비스의 내용을 재화 등의 품절 또는 기술적 사양의 변경 등의 사유로 변경할 경우에는 그 사유를 회원에게 즉시 통지합니다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4. </a:t>
            </a:r>
            <a:r>
              <a:rPr lang="ko-KR" altLang="en-US" sz="1183" dirty="0"/>
              <a:t>전항의 경우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이로 인하여 회원이 입은 손해를 배상합니다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다만</a:t>
            </a:r>
            <a:r>
              <a:rPr lang="en-US" altLang="ko-KR" sz="1183" dirty="0"/>
              <a:t>, AMOO </a:t>
            </a:r>
            <a:r>
              <a:rPr lang="ko-KR" altLang="en-US" sz="1183" dirty="0"/>
              <a:t>가 고의 또는 과실이 없음을 입증하는 경우에는 그러하지 아니합니다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5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서비스의 중단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는 컴퓨터 등 정보통신설비의 보수</a:t>
            </a:r>
            <a:r>
              <a:rPr lang="en-US" altLang="ko-KR" sz="1183" dirty="0"/>
              <a:t>, </a:t>
            </a:r>
            <a:r>
              <a:rPr lang="ko-KR" altLang="en-US" sz="1183" dirty="0"/>
              <a:t>점검</a:t>
            </a:r>
            <a:r>
              <a:rPr lang="en-US" altLang="ko-KR" sz="1183" dirty="0"/>
              <a:t>, </a:t>
            </a:r>
            <a:r>
              <a:rPr lang="ko-KR" altLang="en-US" sz="1183" dirty="0"/>
              <a:t>교체 및 고장</a:t>
            </a:r>
            <a:r>
              <a:rPr lang="en-US" altLang="ko-KR" sz="1183" dirty="0"/>
              <a:t>, </a:t>
            </a:r>
            <a:r>
              <a:rPr lang="ko-KR" altLang="en-US" sz="1183" dirty="0"/>
              <a:t>통신의 두절 등의 사유가 발생한 경우에는 서비스의 제공을 일시적으로 중단할 수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는 제</a:t>
            </a:r>
            <a:r>
              <a:rPr lang="en-US" altLang="ko-KR" sz="1183" dirty="0"/>
              <a:t>1</a:t>
            </a:r>
            <a:r>
              <a:rPr lang="ko-KR" altLang="en-US" sz="1183" dirty="0"/>
              <a:t>항의 사유로 서비스의 제공이 일시적으로 중단됨으로 인하여 회원 또는 제</a:t>
            </a:r>
            <a:r>
              <a:rPr lang="en-US" altLang="ko-KR" sz="1183" dirty="0"/>
              <a:t>3</a:t>
            </a:r>
            <a:r>
              <a:rPr lang="ko-KR" altLang="en-US" sz="1183" dirty="0"/>
              <a:t>자가 입은 손해에 대하여 배상합니다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단</a:t>
            </a:r>
            <a:r>
              <a:rPr lang="en-US" altLang="ko-KR" sz="1183" dirty="0"/>
              <a:t>, AMOO </a:t>
            </a:r>
            <a:r>
              <a:rPr lang="ko-KR" altLang="en-US" sz="1183" dirty="0"/>
              <a:t>가 고의 또는 과실이 없음을 입증하는 경우에는 그러하지 아니 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3. </a:t>
            </a:r>
            <a:r>
              <a:rPr lang="ko-KR" altLang="en-US" sz="1183" dirty="0"/>
              <a:t>사업종목의 전환</a:t>
            </a:r>
            <a:r>
              <a:rPr lang="en-US" altLang="ko-KR" sz="1183" dirty="0"/>
              <a:t>, </a:t>
            </a:r>
            <a:r>
              <a:rPr lang="ko-KR" altLang="en-US" sz="1183" dirty="0"/>
              <a:t>사업의 포기</a:t>
            </a:r>
            <a:r>
              <a:rPr lang="en-US" altLang="ko-KR" sz="1183" dirty="0"/>
              <a:t>, </a:t>
            </a:r>
            <a:r>
              <a:rPr lang="ko-KR" altLang="en-US" sz="1183" dirty="0" err="1"/>
              <a:t>업체간의</a:t>
            </a:r>
            <a:r>
              <a:rPr lang="ko-KR" altLang="en-US" sz="1183" dirty="0"/>
              <a:t> 통합 등의 이유로 서비스를 제공할 수 없게 되는 경우에는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제</a:t>
            </a:r>
            <a:r>
              <a:rPr lang="en-US" altLang="ko-KR" sz="1183" dirty="0"/>
              <a:t>8</a:t>
            </a:r>
            <a:r>
              <a:rPr lang="ko-KR" altLang="en-US" sz="1183" dirty="0"/>
              <a:t>조에 정한 방법으로 회원에게 통지하고 회원이 이로 인하여 손해를 입은 경우에는 당초 </a:t>
            </a:r>
            <a:r>
              <a:rPr lang="en-US" altLang="ko-KR" sz="1183" dirty="0"/>
              <a:t>AMOO </a:t>
            </a:r>
            <a:r>
              <a:rPr lang="ko-KR" altLang="en-US" sz="1183" dirty="0"/>
              <a:t>에서 제시한 조건에 따라 소비자에게 보상합니다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6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회원가입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회원은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정한 가입양식에 따라 회원정보를 기입한 후 이 약관에 동의한다는 의사표시를 함으로서 회원가입을 신청합니다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는 제</a:t>
            </a:r>
            <a:r>
              <a:rPr lang="en-US" altLang="ko-KR" sz="1183" dirty="0"/>
              <a:t>1</a:t>
            </a:r>
            <a:r>
              <a:rPr lang="ko-KR" altLang="en-US" sz="1183" dirty="0"/>
              <a:t>항과 같이 회원으로 가입할 것을 신청한 회원 중 다음 각 호에 해당하지 않는 한 회원으로 등록합니다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가</a:t>
            </a:r>
            <a:r>
              <a:rPr lang="en-US" altLang="ko-KR" sz="1183" dirty="0"/>
              <a:t>. </a:t>
            </a:r>
            <a:r>
              <a:rPr lang="ko-KR" altLang="en-US" sz="1183" dirty="0"/>
              <a:t>가입신청자가 이 약관 제</a:t>
            </a:r>
            <a:r>
              <a:rPr lang="en-US" altLang="ko-KR" sz="1183" dirty="0"/>
              <a:t>7</a:t>
            </a:r>
            <a:r>
              <a:rPr lang="ko-KR" altLang="en-US" sz="1183" dirty="0"/>
              <a:t>조 제</a:t>
            </a:r>
            <a:r>
              <a:rPr lang="en-US" altLang="ko-KR" sz="1183" dirty="0"/>
              <a:t>3</a:t>
            </a:r>
            <a:r>
              <a:rPr lang="ko-KR" altLang="en-US" sz="1183" dirty="0"/>
              <a:t>항에 의하여 이전에 회원자격을 상실한 적이 있는 경우</a:t>
            </a:r>
            <a:r>
              <a:rPr lang="en-US" altLang="ko-KR" sz="1183" dirty="0"/>
              <a:t>, </a:t>
            </a:r>
            <a:r>
              <a:rPr lang="ko-KR" altLang="en-US" sz="1183" dirty="0"/>
              <a:t>다만 제</a:t>
            </a:r>
            <a:r>
              <a:rPr lang="en-US" altLang="ko-KR" sz="1183" dirty="0"/>
              <a:t>7</a:t>
            </a:r>
            <a:r>
              <a:rPr lang="ko-KR" altLang="en-US" sz="1183" dirty="0"/>
              <a:t>조 제</a:t>
            </a:r>
            <a:r>
              <a:rPr lang="en-US" altLang="ko-KR" sz="1183" dirty="0"/>
              <a:t>3</a:t>
            </a:r>
            <a:r>
              <a:rPr lang="ko-KR" altLang="en-US" sz="1183" dirty="0"/>
              <a:t>항에 의한 회원자격 상실 후 </a:t>
            </a:r>
            <a:r>
              <a:rPr lang="en-US" altLang="ko-KR" sz="1183" dirty="0"/>
              <a:t>3</a:t>
            </a:r>
            <a:r>
              <a:rPr lang="ko-KR" altLang="en-US" sz="1183" dirty="0"/>
              <a:t>년이 경과한 자로서 </a:t>
            </a:r>
            <a:r>
              <a:rPr lang="en-US" altLang="ko-KR" sz="1183" dirty="0"/>
              <a:t>"AMOO"</a:t>
            </a:r>
            <a:r>
              <a:rPr lang="ko-KR" altLang="en-US" sz="1183" dirty="0"/>
              <a:t>의 회원 재가입 승낙을 얻은 경우에는 예외로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나</a:t>
            </a:r>
            <a:r>
              <a:rPr lang="en-US" altLang="ko-KR" sz="1183" dirty="0"/>
              <a:t>. </a:t>
            </a:r>
            <a:r>
              <a:rPr lang="ko-KR" altLang="en-US" sz="1183" dirty="0"/>
              <a:t>등록 내용에 허위</a:t>
            </a:r>
            <a:r>
              <a:rPr lang="en-US" altLang="ko-KR" sz="1183" dirty="0"/>
              <a:t>, </a:t>
            </a:r>
            <a:r>
              <a:rPr lang="ko-KR" altLang="en-US" sz="1183" dirty="0"/>
              <a:t>기재누락</a:t>
            </a:r>
            <a:r>
              <a:rPr lang="en-US" altLang="ko-KR" sz="1183" dirty="0"/>
              <a:t>, </a:t>
            </a:r>
            <a:r>
              <a:rPr lang="ko-KR" altLang="en-US" sz="1183" dirty="0"/>
              <a:t>오기가 있는 경우</a:t>
            </a:r>
          </a:p>
          <a:p>
            <a:r>
              <a:rPr lang="ko-KR" altLang="en-US" sz="1183" dirty="0"/>
              <a:t>    다</a:t>
            </a:r>
            <a:r>
              <a:rPr lang="en-US" altLang="ko-KR" sz="1183" dirty="0"/>
              <a:t>. </a:t>
            </a:r>
            <a:r>
              <a:rPr lang="ko-KR" altLang="en-US" sz="1183" dirty="0"/>
              <a:t>법인정보를 이용하여 법인명의로 등록하는 경우</a:t>
            </a:r>
          </a:p>
          <a:p>
            <a:r>
              <a:rPr lang="ko-KR" altLang="en-US" sz="1183" dirty="0"/>
              <a:t>    라</a:t>
            </a:r>
            <a:r>
              <a:rPr lang="en-US" altLang="ko-KR" sz="1183" dirty="0"/>
              <a:t>. </a:t>
            </a:r>
            <a:r>
              <a:rPr lang="ko-KR" altLang="en-US" sz="1183" dirty="0"/>
              <a:t>기타 회원으로 등록하는 것이 </a:t>
            </a:r>
            <a:r>
              <a:rPr lang="en-US" altLang="ko-KR" sz="1183" dirty="0"/>
              <a:t>AMOO </a:t>
            </a:r>
            <a:r>
              <a:rPr lang="ko-KR" altLang="en-US" sz="1183" dirty="0"/>
              <a:t>의 기술상 현저히 지장이 있다고 판단되는 경우</a:t>
            </a:r>
          </a:p>
          <a:p>
            <a:r>
              <a:rPr lang="ko-KR" altLang="en-US" sz="1183" dirty="0"/>
              <a:t>    마</a:t>
            </a:r>
            <a:r>
              <a:rPr lang="en-US" altLang="ko-KR" sz="1183" dirty="0"/>
              <a:t>. </a:t>
            </a:r>
            <a:r>
              <a:rPr lang="ko-KR" altLang="en-US" sz="1183" dirty="0"/>
              <a:t>가입신청자의 연령이 만 </a:t>
            </a:r>
            <a:r>
              <a:rPr lang="en-US" altLang="ko-KR" sz="1183" dirty="0"/>
              <a:t>14</a:t>
            </a:r>
            <a:r>
              <a:rPr lang="ko-KR" altLang="en-US" sz="1183" dirty="0"/>
              <a:t>세 미만인 경우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3. </a:t>
            </a:r>
            <a:r>
              <a:rPr lang="ko-KR" altLang="en-US" sz="1183" dirty="0"/>
              <a:t>회원가입계약의 성립시기는 </a:t>
            </a:r>
            <a:r>
              <a:rPr lang="en-US" altLang="ko-KR" sz="1183" dirty="0"/>
              <a:t>AMOO </a:t>
            </a:r>
            <a:r>
              <a:rPr lang="ko-KR" altLang="en-US" sz="1183" dirty="0"/>
              <a:t>의 회원가입 승낙이 회원에게 도달한 시점으로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4. </a:t>
            </a:r>
            <a:r>
              <a:rPr lang="ko-KR" altLang="en-US" sz="1183" dirty="0"/>
              <a:t>회원은 회원가입 시 기입한 회원정보에 변경이 있는 경우</a:t>
            </a:r>
            <a:r>
              <a:rPr lang="en-US" altLang="ko-KR" sz="1183" dirty="0"/>
              <a:t>, </a:t>
            </a:r>
            <a:r>
              <a:rPr lang="ko-KR" altLang="en-US" sz="1183" dirty="0"/>
              <a:t>즉시 전자우편이나 기타 방법으로 </a:t>
            </a:r>
            <a:r>
              <a:rPr lang="en-US" altLang="ko-KR" sz="1183" dirty="0"/>
              <a:t>AMOO </a:t>
            </a:r>
            <a:r>
              <a:rPr lang="ko-KR" altLang="en-US" sz="1183" dirty="0"/>
              <a:t>에 그 변경사항을 알려야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5. </a:t>
            </a:r>
            <a:r>
              <a:rPr lang="ko-KR" altLang="en-US" sz="1183" dirty="0"/>
              <a:t>회원가입 정보를 받은 경우도 </a:t>
            </a:r>
            <a:r>
              <a:rPr lang="ko-KR" altLang="en-US" sz="1183" dirty="0" err="1"/>
              <a:t>본조</a:t>
            </a:r>
            <a:r>
              <a:rPr lang="en-US" altLang="ko-KR" sz="1183" dirty="0"/>
              <a:t>2</a:t>
            </a:r>
            <a:r>
              <a:rPr lang="ko-KR" altLang="en-US" sz="1183" dirty="0"/>
              <a:t>항 가</a:t>
            </a:r>
            <a:r>
              <a:rPr lang="en-US" altLang="ko-KR" sz="1183" dirty="0"/>
              <a:t>, </a:t>
            </a:r>
            <a:r>
              <a:rPr lang="ko-KR" altLang="en-US" sz="1183" dirty="0"/>
              <a:t>나</a:t>
            </a:r>
            <a:r>
              <a:rPr lang="en-US" altLang="ko-KR" sz="1183" dirty="0"/>
              <a:t>, </a:t>
            </a:r>
            <a:r>
              <a:rPr lang="ko-KR" altLang="en-US" sz="1183" dirty="0"/>
              <a:t>다</a:t>
            </a:r>
            <a:r>
              <a:rPr lang="en-US" altLang="ko-KR" sz="1183" dirty="0"/>
              <a:t>, </a:t>
            </a:r>
            <a:r>
              <a:rPr lang="ko-KR" altLang="en-US" sz="1183" dirty="0"/>
              <a:t>라 항목에 해당될 시에는 회원가입이 승인되지 않은 것으로 합니다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7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회원탈퇴 및 자격상실 등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회원은 </a:t>
            </a:r>
            <a:r>
              <a:rPr lang="en-US" altLang="ko-KR" sz="1183" dirty="0"/>
              <a:t>AMOO </a:t>
            </a:r>
            <a:r>
              <a:rPr lang="ko-KR" altLang="en-US" sz="1183" dirty="0"/>
              <a:t>에 언제든지 회원탈퇴를 요청할 수 있으며 </a:t>
            </a:r>
            <a:r>
              <a:rPr lang="en-US" altLang="ko-KR" sz="1183" dirty="0"/>
              <a:t>"AMOO" </a:t>
            </a:r>
            <a:r>
              <a:rPr lang="ko-KR" altLang="en-US" sz="1183" dirty="0"/>
              <a:t>은 즉시 회원탈퇴를 처리합니다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회원이 다음 각 호의 사유에 해당하는 경우</a:t>
            </a:r>
            <a:r>
              <a:rPr lang="en-US" altLang="ko-KR" sz="1183" dirty="0"/>
              <a:t>, AMOO </a:t>
            </a:r>
            <a:r>
              <a:rPr lang="ko-KR" altLang="en-US" sz="1183" dirty="0"/>
              <a:t>는 회원자격을 제한 또는 정지시킬 수 있습니다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가</a:t>
            </a:r>
            <a:r>
              <a:rPr lang="en-US" altLang="ko-KR" sz="1183" dirty="0"/>
              <a:t>. </a:t>
            </a:r>
            <a:r>
              <a:rPr lang="ko-KR" altLang="en-US" sz="1183" dirty="0"/>
              <a:t>가입신청 내역에 허위내용이 발견된 경우</a:t>
            </a:r>
          </a:p>
          <a:p>
            <a:r>
              <a:rPr lang="ko-KR" altLang="en-US" sz="1183" dirty="0"/>
              <a:t>    나</a:t>
            </a:r>
            <a:r>
              <a:rPr lang="en-US" altLang="ko-KR" sz="1183" dirty="0"/>
              <a:t>. AMOO </a:t>
            </a:r>
            <a:r>
              <a:rPr lang="ko-KR" altLang="en-US" sz="1183" dirty="0"/>
              <a:t>사용과 관련하여 </a:t>
            </a:r>
            <a:r>
              <a:rPr lang="en-US" altLang="ko-KR" sz="1183" dirty="0"/>
              <a:t>AMOO </a:t>
            </a:r>
            <a:r>
              <a:rPr lang="ko-KR" altLang="en-US" sz="1183" dirty="0"/>
              <a:t>서비스요금 미납 등 회원이 부담하는 채무를 기일 내에 이행하지 않는 경우다</a:t>
            </a:r>
            <a:r>
              <a:rPr lang="en-US" altLang="ko-KR" sz="1183" dirty="0"/>
              <a:t>. </a:t>
            </a:r>
            <a:r>
              <a:rPr lang="ko-KR" altLang="en-US" sz="1183" dirty="0"/>
              <a:t>다른 사람의 </a:t>
            </a:r>
            <a:r>
              <a:rPr lang="en-US" altLang="ko-KR" sz="1183" dirty="0"/>
              <a:t>AMOO </a:t>
            </a:r>
            <a:r>
              <a:rPr lang="ko-KR" altLang="en-US" sz="1183" dirty="0"/>
              <a:t>이용을 방해하거나 그 정보를 도용하는 등 전자상거래 질서를 위협하는 경우</a:t>
            </a:r>
          </a:p>
          <a:p>
            <a:r>
              <a:rPr lang="ko-KR" altLang="en-US" sz="1183" dirty="0"/>
              <a:t>    라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제출한 주소 또는 연락처의 변경통지를 하지 않는 등 회원의 귀책사유로 인해 회원이 소재 불명 되어 </a:t>
            </a:r>
            <a:r>
              <a:rPr lang="en-US" altLang="ko-KR" sz="1183" dirty="0"/>
              <a:t>AMOO </a:t>
            </a:r>
            <a:r>
              <a:rPr lang="ko-KR" altLang="en-US" sz="1183" dirty="0"/>
              <a:t>에서 회원에게 통지</a:t>
            </a:r>
            <a:r>
              <a:rPr lang="en-US" altLang="ko-KR" sz="1183" dirty="0"/>
              <a:t>, </a:t>
            </a:r>
            <a:r>
              <a:rPr lang="ko-KR" altLang="en-US" sz="1183" dirty="0"/>
              <a:t>연락을 할 수 없다고 판단되는 경우</a:t>
            </a:r>
          </a:p>
          <a:p>
            <a:r>
              <a:rPr lang="ko-KR" altLang="en-US" sz="1183" dirty="0"/>
              <a:t>    마</a:t>
            </a:r>
            <a:r>
              <a:rPr lang="en-US" altLang="ko-KR" sz="1183" dirty="0"/>
              <a:t>. AMOO </a:t>
            </a:r>
            <a:r>
              <a:rPr lang="ko-KR" altLang="en-US" sz="1183" dirty="0"/>
              <a:t>을 이용하여 관련법령과 이 약관이 금지하거나 공서양속에 반하는 행위를 하는 경우 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3. AMOO </a:t>
            </a:r>
            <a:r>
              <a:rPr lang="ko-KR" altLang="en-US" sz="1183" dirty="0"/>
              <a:t>는 다음 각 호의 경우에 회원자격을 </a:t>
            </a:r>
            <a:r>
              <a:rPr lang="ko-KR" altLang="en-US" sz="1183" dirty="0" err="1"/>
              <a:t>상실시킬</a:t>
            </a:r>
            <a:r>
              <a:rPr lang="ko-KR" altLang="en-US" sz="1183" dirty="0"/>
              <a:t> 수 있습니다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가</a:t>
            </a:r>
            <a:r>
              <a:rPr lang="en-US" altLang="ko-KR" sz="1183" dirty="0"/>
              <a:t>. AMOO </a:t>
            </a:r>
            <a:r>
              <a:rPr lang="ko-KR" altLang="en-US" sz="1183" dirty="0"/>
              <a:t>가 </a:t>
            </a:r>
            <a:r>
              <a:rPr lang="ko-KR" altLang="en-US" sz="1183" dirty="0" err="1"/>
              <a:t>본조</a:t>
            </a:r>
            <a:r>
              <a:rPr lang="en-US" altLang="ko-KR" sz="1183" dirty="0"/>
              <a:t>2</a:t>
            </a:r>
            <a:r>
              <a:rPr lang="ko-KR" altLang="en-US" sz="1183" dirty="0"/>
              <a:t>항에 의해 회원자격을 제한 또는 정지시킨 후</a:t>
            </a:r>
            <a:r>
              <a:rPr lang="en-US" altLang="ko-KR" sz="1183" dirty="0"/>
              <a:t>, </a:t>
            </a:r>
            <a:r>
              <a:rPr lang="ko-KR" altLang="en-US" sz="1183" dirty="0"/>
              <a:t>동일한 행위가 </a:t>
            </a:r>
            <a:r>
              <a:rPr lang="en-US" altLang="ko-KR" sz="1183" dirty="0"/>
              <a:t>2</a:t>
            </a:r>
            <a:r>
              <a:rPr lang="ko-KR" altLang="en-US" sz="1183" dirty="0"/>
              <a:t>회 이상 반복 되거나 </a:t>
            </a:r>
            <a:r>
              <a:rPr lang="en-US" altLang="ko-KR" sz="1183" dirty="0"/>
              <a:t>30</a:t>
            </a:r>
            <a:r>
              <a:rPr lang="ko-KR" altLang="en-US" sz="1183" dirty="0"/>
              <a:t>일 이내에 그 사유가 시정되지 아니하는 경우</a:t>
            </a:r>
          </a:p>
          <a:p>
            <a:r>
              <a:rPr lang="ko-KR" altLang="en-US" sz="1183" dirty="0"/>
              <a:t>    나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구매한 물품에 대한 </a:t>
            </a:r>
            <a:r>
              <a:rPr lang="en-US" altLang="ko-KR" sz="1183" dirty="0"/>
              <a:t>AMOO </a:t>
            </a:r>
            <a:r>
              <a:rPr lang="ko-KR" altLang="en-US" sz="1183" dirty="0"/>
              <a:t>서비스요금 결제를 </a:t>
            </a:r>
            <a:r>
              <a:rPr lang="en-US" altLang="ko-KR" sz="1183" dirty="0"/>
              <a:t>30</a:t>
            </a:r>
            <a:r>
              <a:rPr lang="ko-KR" altLang="en-US" sz="1183" dirty="0"/>
              <a:t>일 이내에 이행하지 않을 경우</a:t>
            </a:r>
          </a:p>
          <a:p>
            <a:r>
              <a:rPr lang="ko-KR" altLang="en-US" sz="1183" dirty="0"/>
              <a:t>    다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위법</a:t>
            </a:r>
            <a:r>
              <a:rPr lang="en-US" altLang="ko-KR" sz="1183" dirty="0"/>
              <a:t>, </a:t>
            </a:r>
            <a:r>
              <a:rPr lang="ko-KR" altLang="en-US" sz="1183" dirty="0"/>
              <a:t>불법 혹은 부정한 목적으로 본 서비스를 사용하였다고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객관적 자료에 의거 합리적으로 판단했을 경우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4. AMOO </a:t>
            </a:r>
            <a:r>
              <a:rPr lang="ko-KR" altLang="en-US" sz="1183" dirty="0"/>
              <a:t>가 회원자격을 상실시키는 경우에는 회원등록을 말소합니다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이 경우 회원에게 이를 통지하고</a:t>
            </a:r>
            <a:r>
              <a:rPr lang="en-US" altLang="ko-KR" sz="1183" dirty="0"/>
              <a:t>, </a:t>
            </a:r>
            <a:r>
              <a:rPr lang="ko-KR" altLang="en-US" sz="1183" dirty="0"/>
              <a:t>말소전에 최소한 </a:t>
            </a:r>
            <a:r>
              <a:rPr lang="en-US" altLang="ko-KR" sz="1183" dirty="0"/>
              <a:t>30</a:t>
            </a:r>
            <a:r>
              <a:rPr lang="ko-KR" altLang="en-US" sz="1183" dirty="0"/>
              <a:t>일 이상의 기간을 정하여 소명할 기회를 부여합니다</a:t>
            </a:r>
            <a:r>
              <a:rPr lang="en-US" altLang="ko-KR" sz="1183" dirty="0"/>
              <a:t>.(</a:t>
            </a:r>
            <a:r>
              <a:rPr lang="ko-KR" altLang="en-US" sz="1183" dirty="0"/>
              <a:t>회원의 소재불명 등으로 인해 소명 기회의 제공이 어려운 경우는 </a:t>
            </a:r>
            <a:r>
              <a:rPr lang="en-US" altLang="ko-KR" sz="1183" dirty="0"/>
              <a:t>AMOO </a:t>
            </a:r>
            <a:r>
              <a:rPr lang="ko-KR" altLang="en-US" sz="1183" dirty="0"/>
              <a:t>의 판단으로 회원등록을 말소할 수 있습니다</a:t>
            </a:r>
            <a:r>
              <a:rPr lang="en-US" altLang="ko-KR" sz="1183" dirty="0"/>
              <a:t>.)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8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회원에 대한 통지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가 회원에 대한 통지를 하는 경우</a:t>
            </a:r>
            <a:r>
              <a:rPr lang="en-US" altLang="ko-KR" sz="1183" dirty="0"/>
              <a:t>, </a:t>
            </a:r>
            <a:r>
              <a:rPr lang="ko-KR" altLang="en-US" sz="1183" dirty="0"/>
              <a:t>회원이 </a:t>
            </a:r>
            <a:r>
              <a:rPr lang="en-US" altLang="ko-KR" sz="1183" dirty="0"/>
              <a:t>"AMOO"</a:t>
            </a:r>
            <a:r>
              <a:rPr lang="ko-KR" altLang="en-US" sz="1183" dirty="0"/>
              <a:t>과 미리 약정하여 지정한 전자우편 주소로 할 수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는 불특정다수 회원에 대한 통지의 경우 </a:t>
            </a:r>
            <a:r>
              <a:rPr lang="en-US" altLang="ko-KR" sz="1183" dirty="0"/>
              <a:t>1</a:t>
            </a:r>
            <a:r>
              <a:rPr lang="ko-KR" altLang="en-US" sz="1183" dirty="0"/>
              <a:t>주일이상 </a:t>
            </a:r>
            <a:r>
              <a:rPr lang="en-US" altLang="ko-KR" sz="1183" dirty="0"/>
              <a:t>AMOO </a:t>
            </a:r>
            <a:r>
              <a:rPr lang="ko-KR" altLang="en-US" sz="1183" dirty="0"/>
              <a:t>게시판에 </a:t>
            </a:r>
            <a:r>
              <a:rPr lang="ko-KR" altLang="en-US" sz="1183" dirty="0" err="1"/>
              <a:t>게시함으로서</a:t>
            </a:r>
            <a:r>
              <a:rPr lang="ko-KR" altLang="en-US" sz="1183" dirty="0"/>
              <a:t> 개별 통지에 갈음할 수 있습니다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다만</a:t>
            </a:r>
            <a:r>
              <a:rPr lang="en-US" altLang="ko-KR" sz="1183" dirty="0"/>
              <a:t>, </a:t>
            </a:r>
            <a:r>
              <a:rPr lang="ko-KR" altLang="en-US" sz="1183" dirty="0"/>
              <a:t>회원 본인의 거래와 관련하여 중대한 영향을 미치는 사항에 대하여는 개별통지를 합니다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9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계약의 성립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AMOO </a:t>
            </a:r>
            <a:r>
              <a:rPr lang="ko-KR" altLang="en-US" sz="1183" dirty="0"/>
              <a:t>배송대행은 회원과 아래의 절차를 통해 배송</a:t>
            </a:r>
            <a:r>
              <a:rPr lang="en-US" altLang="ko-KR" sz="1183" dirty="0"/>
              <a:t>/</a:t>
            </a:r>
            <a:r>
              <a:rPr lang="ko-KR" altLang="en-US" sz="1183" dirty="0"/>
              <a:t>결제대행 계약을 체결합니다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배송대행의 경우에는 회원이 해외사이트에서 직접 구매하여 미국의 선적회사 창고로 </a:t>
            </a:r>
            <a:r>
              <a:rPr lang="ko-KR" altLang="en-US" sz="1183" dirty="0" err="1"/>
              <a:t>도달하게한</a:t>
            </a:r>
            <a:r>
              <a:rPr lang="ko-KR" altLang="en-US" sz="1183" dirty="0"/>
              <a:t> 제품을 </a:t>
            </a:r>
            <a:r>
              <a:rPr lang="en-US" altLang="ko-KR" sz="1183" dirty="0"/>
              <a:t>AMOO </a:t>
            </a:r>
            <a:r>
              <a:rPr lang="ko-KR" altLang="en-US" sz="1183" dirty="0"/>
              <a:t>배송대행 사이트에서 배송대행신청서를 작성하여 계약이 체결되며</a:t>
            </a:r>
            <a:r>
              <a:rPr lang="en-US" altLang="ko-KR" sz="1183" dirty="0"/>
              <a:t>, </a:t>
            </a:r>
            <a:r>
              <a:rPr lang="ko-KR" altLang="en-US" sz="1183" dirty="0"/>
              <a:t>결재대행의 경우에는 회원이 </a:t>
            </a:r>
            <a:r>
              <a:rPr lang="en-US" altLang="ko-KR" sz="1183" dirty="0"/>
              <a:t>AMOO </a:t>
            </a:r>
            <a:r>
              <a:rPr lang="ko-KR" altLang="en-US" sz="1183" dirty="0"/>
              <a:t>에 제시한 제품</a:t>
            </a:r>
            <a:r>
              <a:rPr lang="en-US" altLang="ko-KR" sz="1183" dirty="0"/>
              <a:t>URL</a:t>
            </a:r>
            <a:r>
              <a:rPr lang="ko-KR" altLang="en-US" sz="1183" dirty="0"/>
              <a:t>에 대한 결재대행 신청서를 미국 선적 회사 창고에 전달함으로 계약이 체결되며</a:t>
            </a:r>
            <a:r>
              <a:rPr lang="en-US" altLang="ko-KR" sz="1183" dirty="0"/>
              <a:t>, </a:t>
            </a:r>
            <a:r>
              <a:rPr lang="ko-KR" altLang="en-US" sz="1183" dirty="0"/>
              <a:t>이에 대해 </a:t>
            </a:r>
            <a:r>
              <a:rPr lang="en-US" altLang="ko-KR" sz="1183" dirty="0"/>
              <a:t>AMOO </a:t>
            </a:r>
            <a:r>
              <a:rPr lang="ko-KR" altLang="en-US" sz="1183" dirty="0"/>
              <a:t>배송대행이 결제확인 메일이나 해당신청서에 덧글로 회원에게 전달해서 이를 통보하여 회원과 </a:t>
            </a:r>
            <a:r>
              <a:rPr lang="en-US" altLang="ko-KR" sz="1183" dirty="0"/>
              <a:t>AMOO </a:t>
            </a:r>
            <a:r>
              <a:rPr lang="ko-KR" altLang="en-US" sz="1183" dirty="0" err="1"/>
              <a:t>배송대행간에</a:t>
            </a:r>
            <a:r>
              <a:rPr lang="ko-KR" altLang="en-US" sz="1183" dirty="0"/>
              <a:t> 결재대행계약 또는 배송대행계약이 성립됩니다</a:t>
            </a:r>
          </a:p>
          <a:p>
            <a:r>
              <a:rPr lang="en-US" altLang="ko-KR" sz="1183" dirty="0"/>
              <a:t>2. AMOO </a:t>
            </a:r>
            <a:r>
              <a:rPr lang="ko-KR" altLang="en-US" sz="1183" dirty="0"/>
              <a:t>는 회원의 수입대행 요청에 대해 다음 각 호에 해당하면 승낙하지 않을 수 있습니다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가</a:t>
            </a:r>
            <a:r>
              <a:rPr lang="en-US" altLang="ko-KR" sz="1183" dirty="0"/>
              <a:t>. </a:t>
            </a:r>
            <a:r>
              <a:rPr lang="ko-KR" altLang="en-US" sz="1183" dirty="0"/>
              <a:t>신청내용에 허위</a:t>
            </a:r>
            <a:r>
              <a:rPr lang="en-US" altLang="ko-KR" sz="1183" dirty="0"/>
              <a:t>, </a:t>
            </a:r>
            <a:r>
              <a:rPr lang="ko-KR" altLang="en-US" sz="1183" dirty="0"/>
              <a:t>기재누락</a:t>
            </a:r>
            <a:r>
              <a:rPr lang="en-US" altLang="ko-KR" sz="1183" dirty="0"/>
              <a:t>, </a:t>
            </a:r>
            <a:r>
              <a:rPr lang="ko-KR" altLang="en-US" sz="1183" dirty="0"/>
              <a:t>오기가 있는 경우</a:t>
            </a:r>
          </a:p>
          <a:p>
            <a:r>
              <a:rPr lang="ko-KR" altLang="en-US" sz="1183" dirty="0"/>
              <a:t>    나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관련법령 및 동 약관에서 금지하는 재화에 대해 수입대행을 요청하는 경우</a:t>
            </a:r>
          </a:p>
          <a:p>
            <a:r>
              <a:rPr lang="ko-KR" altLang="en-US" sz="1183" dirty="0"/>
              <a:t>    다</a:t>
            </a:r>
            <a:r>
              <a:rPr lang="en-US" altLang="ko-KR" sz="1183" dirty="0"/>
              <a:t>. </a:t>
            </a:r>
            <a:r>
              <a:rPr lang="ko-KR" altLang="en-US" sz="1183" dirty="0"/>
              <a:t>기타 수입대행을 승낙하는 것이 </a:t>
            </a:r>
            <a:r>
              <a:rPr lang="en-US" altLang="ko-KR" sz="1183" dirty="0"/>
              <a:t>AMOO </a:t>
            </a:r>
            <a:r>
              <a:rPr lang="ko-KR" altLang="en-US" sz="1183" dirty="0"/>
              <a:t>기술상 현저히 지장이 있다고 판단하는 경우</a:t>
            </a:r>
          </a:p>
          <a:p>
            <a:endParaRPr lang="ko-KR" altLang="en-US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10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서비스 대상 물품</a:t>
            </a:r>
            <a:r>
              <a:rPr lang="en-US" altLang="ko-KR" sz="1183" dirty="0"/>
              <a:t>) </a:t>
            </a:r>
          </a:p>
          <a:p>
            <a:r>
              <a:rPr lang="en-US" altLang="ko-KR" sz="1183" dirty="0"/>
              <a:t>  AMOO </a:t>
            </a:r>
            <a:r>
              <a:rPr lang="ko-KR" altLang="en-US" sz="1183" dirty="0"/>
              <a:t>배송대행은 회원이 자가 사용의 목적으로 구매하여 수입하는 경우에만 서비스를 제공합니다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아래와 같은 상품의 경우 고객의 동의를 구한 후 한국으로 발송하거나 해당 </a:t>
            </a:r>
            <a:r>
              <a:rPr lang="ko-KR" altLang="en-US" sz="1183" dirty="0" err="1"/>
              <a:t>발송자에게로</a:t>
            </a:r>
            <a:r>
              <a:rPr lang="ko-KR" altLang="en-US" sz="1183" dirty="0"/>
              <a:t> 반송할  수 있으며 회원의 귀책사유로 인해 회원의 소재가 불명확한 경우 </a:t>
            </a:r>
            <a:r>
              <a:rPr lang="en-US" altLang="ko-KR" sz="1183" dirty="0"/>
              <a:t>AMOO </a:t>
            </a:r>
            <a:r>
              <a:rPr lang="ko-KR" altLang="en-US" sz="1183" dirty="0"/>
              <a:t>배송대행은 당해 물품을 발송인에게  반송하고 이를 회원에게 통보하며</a:t>
            </a:r>
            <a:r>
              <a:rPr lang="en-US" altLang="ko-KR" sz="1183" dirty="0"/>
              <a:t>, </a:t>
            </a:r>
            <a:r>
              <a:rPr lang="ko-KR" altLang="en-US" sz="1183" dirty="0"/>
              <a:t>소요비용은 회원으로부터 정산하거나 </a:t>
            </a:r>
            <a:r>
              <a:rPr lang="en-US" altLang="ko-KR" sz="1183" dirty="0"/>
              <a:t>AMOO </a:t>
            </a:r>
            <a:r>
              <a:rPr lang="ko-KR" altLang="en-US" sz="1183" dirty="0"/>
              <a:t>배송대행 임의대로 물품을 처리하여 충당할 수 있습니다 </a:t>
            </a:r>
          </a:p>
          <a:p>
            <a:r>
              <a:rPr lang="ko-KR" altLang="en-US" sz="1183" dirty="0"/>
              <a:t>  가</a:t>
            </a:r>
            <a:r>
              <a:rPr lang="en-US" altLang="ko-KR" sz="1183" dirty="0"/>
              <a:t>. </a:t>
            </a:r>
            <a:r>
              <a:rPr lang="ko-KR" altLang="en-US" sz="1183" dirty="0"/>
              <a:t>동물</a:t>
            </a:r>
            <a:r>
              <a:rPr lang="en-US" altLang="ko-KR" sz="1183" dirty="0"/>
              <a:t>, </a:t>
            </a:r>
            <a:r>
              <a:rPr lang="ko-KR" altLang="en-US" sz="1183" dirty="0"/>
              <a:t>금</a:t>
            </a:r>
            <a:r>
              <a:rPr lang="en-US" altLang="ko-KR" sz="1183" dirty="0"/>
              <a:t>?</a:t>
            </a:r>
            <a:r>
              <a:rPr lang="ko-KR" altLang="en-US" sz="1183" dirty="0"/>
              <a:t>은괴</a:t>
            </a:r>
            <a:r>
              <a:rPr lang="en-US" altLang="ko-KR" sz="1183" dirty="0"/>
              <a:t>, </a:t>
            </a:r>
            <a:r>
              <a:rPr lang="ko-KR" altLang="en-US" sz="1183" dirty="0"/>
              <a:t>화폐</a:t>
            </a:r>
            <a:r>
              <a:rPr lang="en-US" altLang="ko-KR" sz="1183" dirty="0"/>
              <a:t>, </a:t>
            </a:r>
            <a:r>
              <a:rPr lang="ko-KR" altLang="en-US" sz="1183" dirty="0"/>
              <a:t>의약품</a:t>
            </a:r>
            <a:r>
              <a:rPr lang="en-US" altLang="ko-KR" sz="1183" dirty="0"/>
              <a:t>, </a:t>
            </a:r>
            <a:r>
              <a:rPr lang="ko-KR" altLang="en-US" sz="1183" dirty="0"/>
              <a:t>무기류</a:t>
            </a:r>
            <a:r>
              <a:rPr lang="en-US" altLang="ko-KR" sz="1183" dirty="0"/>
              <a:t>, </a:t>
            </a:r>
            <a:r>
              <a:rPr lang="ko-KR" altLang="en-US" sz="1183" dirty="0"/>
              <a:t>인체의 일부</a:t>
            </a:r>
            <a:r>
              <a:rPr lang="en-US" altLang="ko-KR" sz="1183" dirty="0"/>
              <a:t>, </a:t>
            </a:r>
            <a:r>
              <a:rPr lang="ko-KR" altLang="en-US" sz="1183" dirty="0"/>
              <a:t>포르노그래피</a:t>
            </a:r>
            <a:r>
              <a:rPr lang="en-US" altLang="ko-KR" sz="1183" dirty="0"/>
              <a:t>, </a:t>
            </a:r>
            <a:r>
              <a:rPr lang="ko-KR" altLang="en-US" sz="1183" dirty="0"/>
              <a:t>정밀금속</a:t>
            </a:r>
            <a:r>
              <a:rPr lang="en-US" altLang="ko-KR" sz="1183" dirty="0"/>
              <a:t>, </a:t>
            </a:r>
            <a:r>
              <a:rPr lang="ko-KR" altLang="en-US" sz="1183" dirty="0" err="1"/>
              <a:t>석재류</a:t>
            </a:r>
            <a:r>
              <a:rPr lang="en-US" altLang="ko-KR" sz="1183" dirty="0"/>
              <a:t>, </a:t>
            </a:r>
            <a:r>
              <a:rPr lang="ko-KR" altLang="en-US" sz="1183" dirty="0"/>
              <a:t>냉장보관물품</a:t>
            </a:r>
            <a:r>
              <a:rPr lang="en-US" altLang="ko-KR" sz="1183" dirty="0"/>
              <a:t>, </a:t>
            </a:r>
            <a:r>
              <a:rPr lang="ko-KR" altLang="en-US" sz="1183" dirty="0"/>
              <a:t>냉동 또는 냉장을 요하는 물품 및 폭발물</a:t>
            </a:r>
            <a:r>
              <a:rPr lang="en-US" altLang="ko-KR" sz="1183" dirty="0"/>
              <a:t>, </a:t>
            </a:r>
            <a:r>
              <a:rPr lang="ko-KR" altLang="en-US" sz="1183" dirty="0"/>
              <a:t>가연성 위험물 등 </a:t>
            </a:r>
          </a:p>
          <a:p>
            <a:r>
              <a:rPr lang="ko-KR" altLang="en-US" sz="1183" dirty="0"/>
              <a:t>  나</a:t>
            </a:r>
            <a:r>
              <a:rPr lang="en-US" altLang="ko-KR" sz="1183" dirty="0"/>
              <a:t>. </a:t>
            </a:r>
            <a:r>
              <a:rPr lang="ko-KR" altLang="en-US" sz="1183" dirty="0"/>
              <a:t>수입</a:t>
            </a:r>
            <a:r>
              <a:rPr lang="en-US" altLang="ko-KR" sz="1183" dirty="0"/>
              <a:t>, </a:t>
            </a:r>
            <a:r>
              <a:rPr lang="ko-KR" altLang="en-US" sz="1183" dirty="0"/>
              <a:t>수출 불가 </a:t>
            </a:r>
            <a:r>
              <a:rPr lang="en-US" altLang="ko-KR" sz="1183" dirty="0"/>
              <a:t>/ </a:t>
            </a:r>
            <a:r>
              <a:rPr lang="ko-KR" altLang="en-US" sz="1183" dirty="0"/>
              <a:t>항공운송 불가 품목일 경우 </a:t>
            </a:r>
          </a:p>
          <a:p>
            <a:r>
              <a:rPr lang="ko-KR" altLang="en-US" sz="1183" dirty="0"/>
              <a:t>  다</a:t>
            </a:r>
            <a:r>
              <a:rPr lang="en-US" altLang="ko-KR" sz="1183" dirty="0"/>
              <a:t>. </a:t>
            </a:r>
            <a:r>
              <a:rPr lang="ko-KR" altLang="en-US" sz="1183" dirty="0"/>
              <a:t>송장</a:t>
            </a:r>
            <a:r>
              <a:rPr lang="en-US" altLang="ko-KR" sz="1183" dirty="0"/>
              <a:t>(Invoice) </a:t>
            </a:r>
            <a:r>
              <a:rPr lang="ko-KR" altLang="en-US" sz="1183" dirty="0"/>
              <a:t>부실기재</a:t>
            </a:r>
            <a:r>
              <a:rPr lang="en-US" altLang="ko-KR" sz="1183" dirty="0"/>
              <a:t>, </a:t>
            </a:r>
            <a:r>
              <a:rPr lang="ko-KR" altLang="en-US" sz="1183" dirty="0"/>
              <a:t>포장불량 등으로 본 약관에 따른 서비스를 제공하기에 적절하지 않다고 </a:t>
            </a:r>
            <a:r>
              <a:rPr lang="en-US" altLang="ko-KR" sz="1183" dirty="0"/>
              <a:t>AMOO </a:t>
            </a:r>
            <a:r>
              <a:rPr lang="ko-KR" altLang="en-US" sz="1183" dirty="0"/>
              <a:t>배송대행이 판단하는 경우 </a:t>
            </a:r>
          </a:p>
          <a:p>
            <a:r>
              <a:rPr lang="ko-KR" altLang="en-US" sz="1183" dirty="0"/>
              <a:t>  라</a:t>
            </a:r>
            <a:r>
              <a:rPr lang="en-US" altLang="ko-KR" sz="1183" dirty="0"/>
              <a:t>. </a:t>
            </a:r>
            <a:r>
              <a:rPr lang="ko-KR" altLang="en-US" sz="1183" dirty="0"/>
              <a:t>기타 관련법령에 의하여 수출입이 제한되는 물품을 대상으로 한 경우 </a:t>
            </a:r>
          </a:p>
          <a:p>
            <a:r>
              <a:rPr lang="ko-KR" altLang="en-US" sz="1183" dirty="0"/>
              <a:t>    </a:t>
            </a:r>
            <a:r>
              <a:rPr lang="en-US" altLang="ko-KR" sz="1183" dirty="0"/>
              <a:t>- </a:t>
            </a:r>
            <a:r>
              <a:rPr lang="ko-KR" altLang="en-US" sz="1183" dirty="0"/>
              <a:t>수출입금지품은 취급불가</a:t>
            </a:r>
          </a:p>
          <a:p>
            <a:r>
              <a:rPr lang="ko-KR" altLang="en-US" sz="1183" dirty="0"/>
              <a:t>    </a:t>
            </a:r>
            <a:r>
              <a:rPr lang="en-US" altLang="ko-KR" sz="1183" dirty="0"/>
              <a:t>- </a:t>
            </a:r>
            <a:r>
              <a:rPr lang="ko-KR" altLang="en-US" sz="1183" dirty="0"/>
              <a:t>목록통관배제물품은 일반수입신고를 하여야 합니다</a:t>
            </a:r>
          </a:p>
          <a:p>
            <a:r>
              <a:rPr lang="ko-KR" altLang="en-US" sz="1183" dirty="0"/>
              <a:t>    </a:t>
            </a:r>
            <a:r>
              <a:rPr lang="en-US" altLang="ko-KR" sz="1183" dirty="0"/>
              <a:t>- </a:t>
            </a:r>
            <a:r>
              <a:rPr lang="ko-KR" altLang="en-US" sz="1183" dirty="0"/>
              <a:t>제품의 재고를 보유하고 있지 않습니다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- </a:t>
            </a:r>
            <a:r>
              <a:rPr lang="ko-KR" altLang="en-US" sz="1183" dirty="0"/>
              <a:t>주문한 상품의 과세가격이 </a:t>
            </a:r>
            <a:r>
              <a:rPr lang="en-US" altLang="ko-KR" sz="1183" dirty="0"/>
              <a:t>15</a:t>
            </a:r>
            <a:r>
              <a:rPr lang="ko-KR" altLang="en-US" sz="1183" dirty="0"/>
              <a:t>만원 이하인 경우에도 합산하여 과세대상에 포함될 수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 </a:t>
            </a:r>
            <a:r>
              <a:rPr lang="ko-KR" altLang="en-US" sz="1183" dirty="0"/>
              <a:t>관세법 제</a:t>
            </a:r>
            <a:r>
              <a:rPr lang="en-US" altLang="ko-KR" sz="1183" dirty="0"/>
              <a:t>234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수출입의 금지</a:t>
            </a:r>
            <a:r>
              <a:rPr lang="en-US" altLang="ko-KR" sz="1183" dirty="0"/>
              <a:t>) </a:t>
            </a:r>
            <a:r>
              <a:rPr lang="ko-KR" altLang="en-US" sz="1183" dirty="0"/>
              <a:t>다음 각호의 </a:t>
            </a:r>
            <a:r>
              <a:rPr lang="en-US" altLang="ko-KR" sz="1183" dirty="0"/>
              <a:t>1</a:t>
            </a:r>
            <a:r>
              <a:rPr lang="ko-KR" altLang="en-US" sz="1183" dirty="0"/>
              <a:t>에 해당하는 물품은 수출 또는 수입할 수 없다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   1. </a:t>
            </a:r>
            <a:r>
              <a:rPr lang="ko-KR" altLang="en-US" sz="1183" dirty="0"/>
              <a:t>헌법질서를 문란하게 하거나 공공의 안녕질서 또는 풍속을 해치는 서적</a:t>
            </a:r>
            <a:r>
              <a:rPr lang="en-US" altLang="ko-KR" sz="1183" dirty="0"/>
              <a:t>?</a:t>
            </a:r>
            <a:r>
              <a:rPr lang="ko-KR" altLang="en-US" sz="1183" dirty="0"/>
              <a:t>간행물</a:t>
            </a:r>
            <a:r>
              <a:rPr lang="en-US" altLang="ko-KR" sz="1183" dirty="0"/>
              <a:t>?</a:t>
            </a:r>
            <a:r>
              <a:rPr lang="ko-KR" altLang="en-US" sz="1183" dirty="0"/>
              <a:t>도화</a:t>
            </a:r>
            <a:r>
              <a:rPr lang="en-US" altLang="ko-KR" sz="1183" dirty="0"/>
              <a:t>?</a:t>
            </a:r>
            <a:r>
              <a:rPr lang="ko-KR" altLang="en-US" sz="1183" dirty="0"/>
              <a:t>영화</a:t>
            </a:r>
            <a:r>
              <a:rPr lang="en-US" altLang="ko-KR" sz="1183" dirty="0"/>
              <a:t>?</a:t>
            </a:r>
            <a:r>
              <a:rPr lang="ko-KR" altLang="en-US" sz="1183" dirty="0"/>
              <a:t>음반</a:t>
            </a:r>
            <a:r>
              <a:rPr lang="en-US" altLang="ko-KR" sz="1183" dirty="0"/>
              <a:t>?</a:t>
            </a:r>
            <a:r>
              <a:rPr lang="ko-KR" altLang="en-US" sz="1183" dirty="0"/>
              <a:t>비디오물</a:t>
            </a:r>
            <a:r>
              <a:rPr lang="en-US" altLang="ko-KR" sz="1183" dirty="0"/>
              <a:t>?</a:t>
            </a:r>
            <a:r>
              <a:rPr lang="ko-KR" altLang="en-US" sz="1183" dirty="0"/>
              <a:t>조각물 기타 이에 준하는 물품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2. </a:t>
            </a:r>
            <a:r>
              <a:rPr lang="ko-KR" altLang="en-US" sz="1183" dirty="0"/>
              <a:t>정부의 기밀을 누설하거나 첩보활동에 사용되는 물품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3. </a:t>
            </a:r>
            <a:r>
              <a:rPr lang="ko-KR" altLang="en-US" sz="1183" dirty="0"/>
              <a:t>화폐</a:t>
            </a:r>
            <a:r>
              <a:rPr lang="en-US" altLang="ko-KR" sz="1183" dirty="0"/>
              <a:t>?</a:t>
            </a:r>
            <a:r>
              <a:rPr lang="ko-KR" altLang="en-US" sz="1183" dirty="0"/>
              <a:t>채권 기타 유가증권의 위조품</a:t>
            </a:r>
            <a:r>
              <a:rPr lang="en-US" altLang="ko-KR" sz="1183" dirty="0"/>
              <a:t>?</a:t>
            </a:r>
            <a:r>
              <a:rPr lang="ko-KR" altLang="en-US" sz="1183" dirty="0" err="1"/>
              <a:t>변조품</a:t>
            </a:r>
            <a:r>
              <a:rPr lang="ko-KR" altLang="en-US" sz="1183" dirty="0"/>
              <a:t> 또는 모조품</a:t>
            </a:r>
          </a:p>
          <a:p>
            <a:r>
              <a:rPr lang="ko-KR" altLang="en-US" sz="1183" dirty="0"/>
              <a:t>     목록통관 배제대상물품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1. </a:t>
            </a:r>
            <a:r>
              <a:rPr lang="ko-KR" altLang="en-US" sz="1183" dirty="0"/>
              <a:t>의약품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2. </a:t>
            </a:r>
            <a:r>
              <a:rPr lang="ko-KR" altLang="en-US" sz="1183" dirty="0"/>
              <a:t>한약재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3. </a:t>
            </a:r>
            <a:r>
              <a:rPr lang="ko-KR" altLang="en-US" sz="1183" dirty="0"/>
              <a:t>야생동물 관련 제품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4. </a:t>
            </a:r>
            <a:r>
              <a:rPr lang="ko-KR" altLang="en-US" sz="1183" dirty="0" err="1"/>
              <a:t>농림축수산물등</a:t>
            </a:r>
            <a:r>
              <a:rPr lang="ko-KR" altLang="en-US" sz="1183" dirty="0"/>
              <a:t> 검역대상물품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5. </a:t>
            </a:r>
            <a:r>
              <a:rPr lang="ko-KR" altLang="en-US" sz="1183" dirty="0"/>
              <a:t>건강기능식품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6. </a:t>
            </a:r>
            <a:r>
              <a:rPr lang="ko-KR" altLang="en-US" sz="1183" dirty="0"/>
              <a:t>지식재산권 위반 의심물품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7. </a:t>
            </a:r>
            <a:r>
              <a:rPr lang="ko-KR" altLang="en-US" sz="1183" dirty="0" err="1"/>
              <a:t>식품류</a:t>
            </a:r>
            <a:r>
              <a:rPr lang="en-US" altLang="ko-KR" sz="1183" dirty="0"/>
              <a:t>.</a:t>
            </a:r>
            <a:r>
              <a:rPr lang="ko-KR" altLang="en-US" sz="1183" dirty="0"/>
              <a:t>과자류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8. </a:t>
            </a:r>
            <a:r>
              <a:rPr lang="ko-KR" altLang="en-US" sz="1183" dirty="0"/>
              <a:t>화장품</a:t>
            </a:r>
            <a:r>
              <a:rPr lang="en-US" altLang="ko-KR" sz="1183" dirty="0"/>
              <a:t>(</a:t>
            </a:r>
            <a:r>
              <a:rPr lang="ko-KR" altLang="en-US" sz="1183" dirty="0"/>
              <a:t>기능성화장품</a:t>
            </a:r>
            <a:r>
              <a:rPr lang="en-US" altLang="ko-KR" sz="1183" dirty="0"/>
              <a:t>, </a:t>
            </a:r>
            <a:r>
              <a:rPr lang="ko-KR" altLang="en-US" sz="1183" dirty="0" err="1"/>
              <a:t>태반함유화장품</a:t>
            </a:r>
            <a:r>
              <a:rPr lang="en-US" altLang="ko-KR" sz="1183" dirty="0"/>
              <a:t>, </a:t>
            </a:r>
            <a:r>
              <a:rPr lang="ko-KR" altLang="en-US" sz="1183" dirty="0"/>
              <a:t>스테로이드제 함유화장품 및 성분미상 등 유해화장품에 한함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     9. '</a:t>
            </a:r>
            <a:r>
              <a:rPr lang="ko-KR" altLang="en-US" sz="1183" dirty="0"/>
              <a:t>전자상거래물품 등의 특별통관절차에 관한 고시</a:t>
            </a:r>
            <a:r>
              <a:rPr lang="en-US" altLang="ko-KR" sz="1183" dirty="0"/>
              <a:t>' </a:t>
            </a:r>
            <a:r>
              <a:rPr lang="ko-KR" altLang="en-US" sz="1183" dirty="0"/>
              <a:t>제</a:t>
            </a:r>
            <a:r>
              <a:rPr lang="en-US" altLang="ko-KR" sz="1183" dirty="0"/>
              <a:t>3-3</a:t>
            </a:r>
            <a:r>
              <a:rPr lang="ko-KR" altLang="en-US" sz="1183" dirty="0"/>
              <a:t>조 제</a:t>
            </a:r>
            <a:r>
              <a:rPr lang="en-US" altLang="ko-KR" sz="1183" dirty="0"/>
              <a:t>3</a:t>
            </a:r>
            <a:r>
              <a:rPr lang="ko-KR" altLang="en-US" sz="1183" dirty="0"/>
              <a:t>항에 따라 특별통관대상업체로 지정되지 아니한 전자상거래업체가 수입하는 물품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10. </a:t>
            </a:r>
            <a:r>
              <a:rPr lang="ko-KR" altLang="en-US" sz="1183" dirty="0"/>
              <a:t>통관목록 중 품명</a:t>
            </a:r>
            <a:r>
              <a:rPr lang="en-US" altLang="ko-KR" sz="1183" dirty="0"/>
              <a:t>.</a:t>
            </a:r>
            <a:r>
              <a:rPr lang="ko-KR" altLang="en-US" sz="1183" dirty="0"/>
              <a:t>규격</a:t>
            </a:r>
            <a:r>
              <a:rPr lang="en-US" altLang="ko-KR" sz="1183" dirty="0"/>
              <a:t>.</a:t>
            </a:r>
            <a:r>
              <a:rPr lang="ko-KR" altLang="en-US" sz="1183" dirty="0"/>
              <a:t>수량</a:t>
            </a:r>
            <a:r>
              <a:rPr lang="en-US" altLang="ko-KR" sz="1183" dirty="0"/>
              <a:t>.</a:t>
            </a:r>
            <a:r>
              <a:rPr lang="ko-KR" altLang="en-US" sz="1183" dirty="0"/>
              <a:t>가격 등이 부정확하게 기재된 물품</a:t>
            </a:r>
          </a:p>
          <a:p>
            <a:r>
              <a:rPr lang="ko-KR" altLang="en-US" sz="1183" dirty="0"/>
              <a:t>       </a:t>
            </a:r>
            <a:r>
              <a:rPr lang="en-US" altLang="ko-KR" sz="1183" dirty="0"/>
              <a:t>11. </a:t>
            </a:r>
            <a:r>
              <a:rPr lang="ko-KR" altLang="en-US" sz="1183" dirty="0"/>
              <a:t>그 밖에 법 제</a:t>
            </a:r>
            <a:r>
              <a:rPr lang="en-US" altLang="ko-KR" sz="1183" dirty="0"/>
              <a:t>226</a:t>
            </a:r>
            <a:r>
              <a:rPr lang="ko-KR" altLang="en-US" sz="1183" dirty="0"/>
              <a:t>조에 따른 세관장확인대상물품 등 목록통관이 타당 하지 아니하다고 세관장이 인정하는 물품</a:t>
            </a:r>
          </a:p>
          <a:p>
            <a:endParaRPr lang="ko-KR" altLang="en-US" sz="1183" dirty="0"/>
          </a:p>
          <a:p>
            <a:r>
              <a:rPr lang="ko-KR" altLang="en-US" sz="1183" dirty="0"/>
              <a:t> </a:t>
            </a:r>
          </a:p>
          <a:p>
            <a:endParaRPr lang="ko-KR" altLang="en-US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11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지급방법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AMOO </a:t>
            </a:r>
            <a:r>
              <a:rPr lang="ko-KR" altLang="en-US" sz="1183" dirty="0"/>
              <a:t>서비스 이용에 대한 대금지급방법은 다음 각 호의 방법 중 가용한 방법으로 할 수 있습니다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</a:t>
            </a:r>
            <a:r>
              <a:rPr lang="ko-KR" altLang="en-US" sz="1183" dirty="0"/>
              <a:t>가</a:t>
            </a:r>
            <a:r>
              <a:rPr lang="en-US" altLang="ko-KR" sz="1183" dirty="0"/>
              <a:t>. </a:t>
            </a:r>
            <a:r>
              <a:rPr lang="ko-KR" altLang="en-US" sz="1183" dirty="0" err="1"/>
              <a:t>폰뱅킹</a:t>
            </a:r>
            <a:r>
              <a:rPr lang="en-US" altLang="ko-KR" sz="1183" dirty="0"/>
              <a:t>, </a:t>
            </a:r>
            <a:r>
              <a:rPr lang="ko-KR" altLang="en-US" sz="1183" dirty="0"/>
              <a:t>인터넷뱅킹 등의 계좌이체</a:t>
            </a:r>
          </a:p>
          <a:p>
            <a:r>
              <a:rPr lang="ko-KR" altLang="en-US" sz="1183" dirty="0"/>
              <a:t>  나</a:t>
            </a:r>
            <a:r>
              <a:rPr lang="en-US" altLang="ko-KR" sz="1183" dirty="0"/>
              <a:t>. </a:t>
            </a:r>
            <a:r>
              <a:rPr lang="ko-KR" altLang="en-US" sz="1183" dirty="0"/>
              <a:t>신용카드 결제 </a:t>
            </a:r>
            <a:r>
              <a:rPr lang="en-US" altLang="ko-KR" sz="1183" dirty="0"/>
              <a:t>(</a:t>
            </a:r>
            <a:r>
              <a:rPr lang="ko-KR" altLang="en-US" sz="1183" dirty="0"/>
              <a:t>추후 준비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</a:t>
            </a:r>
            <a:r>
              <a:rPr lang="ko-KR" altLang="en-US" sz="1183" dirty="0"/>
              <a:t>다</a:t>
            </a:r>
            <a:r>
              <a:rPr lang="en-US" altLang="ko-KR" sz="1183" dirty="0"/>
              <a:t>. </a:t>
            </a:r>
            <a:r>
              <a:rPr lang="ko-KR" altLang="en-US" sz="1183" dirty="0"/>
              <a:t>온라인 무통장 입금</a:t>
            </a:r>
          </a:p>
          <a:p>
            <a:r>
              <a:rPr lang="ko-KR" altLang="en-US" sz="1183" dirty="0"/>
              <a:t>  라</a:t>
            </a:r>
            <a:r>
              <a:rPr lang="en-US" altLang="ko-KR" sz="1183" dirty="0"/>
              <a:t>. </a:t>
            </a:r>
            <a:r>
              <a:rPr lang="ko-KR" altLang="en-US" sz="1183" dirty="0"/>
              <a:t>기타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인정하는 결제수단 </a:t>
            </a:r>
          </a:p>
          <a:p>
            <a:endParaRPr lang="ko-KR" altLang="en-US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12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수신확인통지</a:t>
            </a:r>
            <a:r>
              <a:rPr lang="en-US" altLang="ko-KR" sz="1183" dirty="0"/>
              <a:t>, </a:t>
            </a:r>
            <a:r>
              <a:rPr lang="ko-KR" altLang="en-US" sz="1183" dirty="0"/>
              <a:t>배송신청 변경 및 취소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는 회원의 운송 및 수입대행신청이 있는 경우 회원에게 수신확인통지를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수신확인통지를 받은 회원은 의사표시의 불일치 등이 있는 경우에 수신확인통지를 받은 후 즉시 배송신청 변경 및 취소를 요청할 수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3. AMOO </a:t>
            </a:r>
            <a:r>
              <a:rPr lang="ko-KR" altLang="en-US" sz="1183" dirty="0"/>
              <a:t>의 미국선적 회사 창고 주소에 도달한 물품이 제</a:t>
            </a:r>
            <a:r>
              <a:rPr lang="en-US" altLang="ko-KR" sz="1183" dirty="0"/>
              <a:t>10</a:t>
            </a:r>
            <a:r>
              <a:rPr lang="ko-KR" altLang="en-US" sz="1183" dirty="0"/>
              <a:t>조 각호에 해당하는 경우에는 당해 물품에 대한 배송 계약을 해지 할 수 있으며</a:t>
            </a:r>
            <a:r>
              <a:rPr lang="en-US" altLang="ko-KR" sz="1183" dirty="0"/>
              <a:t>, </a:t>
            </a:r>
            <a:r>
              <a:rPr lang="ko-KR" altLang="en-US" sz="1183" dirty="0"/>
              <a:t>이 경우 물품의 반송 등 사후조치를 위해 소요되는 일체의 비용은 회원의 부담으로 합니다</a:t>
            </a:r>
            <a:r>
              <a:rPr lang="en-US" altLang="ko-KR" sz="1183" dirty="0"/>
              <a:t>. 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13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서비스별 요금 결제</a:t>
            </a:r>
            <a:r>
              <a:rPr lang="en-US" altLang="ko-KR" sz="1183" dirty="0"/>
              <a:t>, </a:t>
            </a:r>
            <a:r>
              <a:rPr lang="ko-KR" altLang="en-US" sz="1183" dirty="0" err="1"/>
              <a:t>재화등의</a:t>
            </a:r>
            <a:r>
              <a:rPr lang="ko-KR" altLang="en-US" sz="1183" dirty="0"/>
              <a:t> 공급 및 보관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</a:t>
            </a:r>
            <a:r>
              <a:rPr lang="ko-KR" altLang="en-US" sz="1183" dirty="0"/>
              <a:t>가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</a:t>
            </a:r>
            <a:r>
              <a:rPr lang="en-US" altLang="ko-KR" sz="1183" dirty="0"/>
              <a:t>AMOO </a:t>
            </a:r>
            <a:r>
              <a:rPr lang="ko-KR" altLang="en-US" sz="1183" dirty="0"/>
              <a:t>에서 배송</a:t>
            </a:r>
            <a:r>
              <a:rPr lang="en-US" altLang="ko-KR" sz="1183" dirty="0"/>
              <a:t>/</a:t>
            </a:r>
            <a:r>
              <a:rPr lang="ko-KR" altLang="en-US" sz="1183" dirty="0"/>
              <a:t>결제대행을 의뢰할 경우에는 </a:t>
            </a:r>
            <a:r>
              <a:rPr lang="en-US" altLang="ko-KR" sz="1183" dirty="0"/>
              <a:t>AMOO </a:t>
            </a:r>
            <a:r>
              <a:rPr lang="ko-KR" altLang="en-US" sz="1183" dirty="0"/>
              <a:t>내 각 상품에 구현된 물품의 가격을 제</a:t>
            </a:r>
            <a:r>
              <a:rPr lang="en-US" altLang="ko-KR" sz="1183" dirty="0"/>
              <a:t>11</a:t>
            </a:r>
            <a:r>
              <a:rPr lang="ko-KR" altLang="en-US" sz="1183" dirty="0"/>
              <a:t>조 각 항의 형태로 결제해야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</a:t>
            </a:r>
            <a:r>
              <a:rPr lang="ko-KR" altLang="en-US" sz="1183" dirty="0"/>
              <a:t>나</a:t>
            </a:r>
            <a:r>
              <a:rPr lang="en-US" altLang="ko-KR" sz="1183" dirty="0"/>
              <a:t>. AMOO </a:t>
            </a:r>
            <a:r>
              <a:rPr lang="ko-KR" altLang="en-US" sz="1183" dirty="0"/>
              <a:t>와 </a:t>
            </a:r>
            <a:r>
              <a:rPr lang="ko-KR" altLang="en-US" sz="1183" dirty="0" err="1"/>
              <a:t>회원간의</a:t>
            </a:r>
            <a:r>
              <a:rPr lang="ko-KR" altLang="en-US" sz="1183" dirty="0"/>
              <a:t> 배송대행과 </a:t>
            </a:r>
            <a:r>
              <a:rPr lang="ko-KR" altLang="en-US" sz="1183" dirty="0" err="1"/>
              <a:t>회원간의</a:t>
            </a:r>
            <a:r>
              <a:rPr lang="ko-KR" altLang="en-US" sz="1183" dirty="0"/>
              <a:t> 배송</a:t>
            </a:r>
            <a:r>
              <a:rPr lang="en-US" altLang="ko-KR" sz="1183" dirty="0"/>
              <a:t>/</a:t>
            </a:r>
            <a:r>
              <a:rPr lang="ko-KR" altLang="en-US" sz="1183" dirty="0"/>
              <a:t>결제대행계약에 의해  미국 선적 회사 창고 주소에 입고된 물품에 대해 검수 후 국내의 </a:t>
            </a:r>
            <a:r>
              <a:rPr lang="ko-KR" altLang="en-US" sz="1183" dirty="0" err="1"/>
              <a:t>수취처</a:t>
            </a:r>
            <a:r>
              <a:rPr lang="ko-KR" altLang="en-US" sz="1183" dirty="0"/>
              <a:t> 까지 배송하여 회원이 수령할 수 있도록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</a:t>
            </a:r>
            <a:r>
              <a:rPr lang="ko-KR" altLang="en-US" sz="1183" dirty="0"/>
              <a:t>다</a:t>
            </a:r>
            <a:r>
              <a:rPr lang="en-US" altLang="ko-KR" sz="1183" dirty="0"/>
              <a:t>. AMOO </a:t>
            </a:r>
            <a:r>
              <a:rPr lang="ko-KR" altLang="en-US" sz="1183" dirty="0"/>
              <a:t>는 배송대행은 상품의 결재대행을 수행함에 따른 전체 금액을 각각의 거래계약 유형별로 총지불가격</a:t>
            </a:r>
            <a:r>
              <a:rPr lang="en-US" altLang="ko-KR" sz="1183" dirty="0"/>
              <a:t>, AMOO </a:t>
            </a:r>
            <a:r>
              <a:rPr lang="ko-KR" altLang="en-US" sz="1183" dirty="0"/>
              <a:t>의 수수료</a:t>
            </a:r>
            <a:r>
              <a:rPr lang="en-US" altLang="ko-KR" sz="1183" dirty="0"/>
              <a:t>, </a:t>
            </a:r>
            <a:r>
              <a:rPr lang="ko-KR" altLang="en-US" sz="1183" dirty="0" err="1"/>
              <a:t>항공운송료와</a:t>
            </a:r>
            <a:r>
              <a:rPr lang="ko-KR" altLang="en-US" sz="1183" dirty="0"/>
              <a:t> 결제대행 수수료 형태로 구분하여 회원에게 고지합니다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</a:t>
            </a:r>
            <a:r>
              <a:rPr lang="ko-KR" altLang="en-US" sz="1183" dirty="0"/>
              <a:t>라</a:t>
            </a:r>
            <a:r>
              <a:rPr lang="en-US" altLang="ko-KR" sz="1183" dirty="0"/>
              <a:t>. AMOO </a:t>
            </a:r>
            <a:r>
              <a:rPr lang="ko-KR" altLang="en-US" sz="1183" dirty="0"/>
              <a:t>에 명기된 가격은 해외 인터넷쇼핑몰 등에서의 물품 구입가격과 미국 선적 회사창고 까지의 운송료</a:t>
            </a:r>
            <a:r>
              <a:rPr lang="en-US" altLang="ko-KR" sz="1183" dirty="0"/>
              <a:t>, Sales Tax, </a:t>
            </a:r>
            <a:r>
              <a:rPr lang="ko-KR" altLang="en-US" sz="1183" dirty="0" err="1"/>
              <a:t>국제운송료에</a:t>
            </a:r>
            <a:r>
              <a:rPr lang="ko-KR" altLang="en-US" sz="1183" dirty="0"/>
              <a:t> </a:t>
            </a:r>
            <a:r>
              <a:rPr lang="en-US" altLang="ko-KR" sz="1183" dirty="0"/>
              <a:t>AMOO </a:t>
            </a:r>
            <a:r>
              <a:rPr lang="ko-KR" altLang="en-US" sz="1183" dirty="0"/>
              <a:t>의 대행수수료가 모두 포함된 가격이며 회원이 이외에 추가적으로 부담하는 금액은 없습니다</a:t>
            </a:r>
            <a:r>
              <a:rPr lang="en-US" altLang="ko-KR" sz="1183" dirty="0"/>
              <a:t>. (</a:t>
            </a:r>
            <a:r>
              <a:rPr lang="ko-KR" altLang="en-US" sz="1183" dirty="0" err="1"/>
              <a:t>통관시</a:t>
            </a:r>
            <a:r>
              <a:rPr lang="ko-KR" altLang="en-US" sz="1183" dirty="0"/>
              <a:t> 필요한 금액은 예외임</a:t>
            </a:r>
            <a:r>
              <a:rPr lang="en-US" altLang="ko-KR" sz="1183" dirty="0"/>
              <a:t>) </a:t>
            </a:r>
          </a:p>
          <a:p>
            <a:r>
              <a:rPr lang="en-US" altLang="ko-KR" sz="1183" dirty="0"/>
              <a:t>  </a:t>
            </a:r>
            <a:r>
              <a:rPr lang="ko-KR" altLang="en-US" sz="1183" dirty="0"/>
              <a:t>마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</a:t>
            </a:r>
            <a:r>
              <a:rPr lang="en-US" altLang="ko-KR" sz="1183" dirty="0"/>
              <a:t>AMOO </a:t>
            </a:r>
            <a:r>
              <a:rPr lang="ko-KR" altLang="en-US" sz="1183" dirty="0"/>
              <a:t>배송대행 홈페이지에서 결재대행을 의뢰한 상품에 대해서 회원의 대금 결제단위를 기준으로 포장하여 배송함을 원칙으로 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다만 결제 단위당 복수의 상품의 경우 각 상품의 해외 인터넷쇼핑몰 등 공급자가 다를 경우에는 이를 미국 선적회사 창고에 도착하는 순서대로 배송할 수 있으며</a:t>
            </a:r>
            <a:r>
              <a:rPr lang="en-US" altLang="ko-KR" sz="1183" dirty="0"/>
              <a:t>, </a:t>
            </a:r>
            <a:r>
              <a:rPr lang="ko-KR" altLang="en-US" sz="1183" dirty="0"/>
              <a:t>의도적으로 관세 등 제세금을 절감하기 위한 조작</a:t>
            </a:r>
            <a:r>
              <a:rPr lang="en-US" altLang="ko-KR" sz="1183" dirty="0"/>
              <a:t>(</a:t>
            </a:r>
            <a:r>
              <a:rPr lang="ko-KR" altLang="en-US" sz="1183" dirty="0"/>
              <a:t>분할 재포장 등</a:t>
            </a:r>
            <a:r>
              <a:rPr lang="en-US" altLang="ko-KR" sz="1183" dirty="0"/>
              <a:t>)</a:t>
            </a:r>
            <a:r>
              <a:rPr lang="ko-KR" altLang="en-US" sz="1183" dirty="0"/>
              <a:t>은 하지 않습니다</a:t>
            </a:r>
            <a:r>
              <a:rPr lang="en-US" altLang="ko-KR" sz="1183" dirty="0"/>
              <a:t>.   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14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운송 및 통관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운송 </a:t>
            </a:r>
          </a:p>
          <a:p>
            <a:r>
              <a:rPr lang="ko-KR" altLang="en-US" sz="1183" dirty="0"/>
              <a:t>    가</a:t>
            </a:r>
            <a:r>
              <a:rPr lang="en-US" altLang="ko-KR" sz="1183" dirty="0"/>
              <a:t>. AMOO </a:t>
            </a:r>
            <a:r>
              <a:rPr lang="ko-KR" altLang="en-US" sz="1183" dirty="0"/>
              <a:t>는 미국의 선적회사 창고에서 대한민국까지의 항공운송</a:t>
            </a:r>
            <a:r>
              <a:rPr lang="en-US" altLang="ko-KR" sz="1183" dirty="0"/>
              <a:t>, </a:t>
            </a:r>
            <a:r>
              <a:rPr lang="ko-KR" altLang="en-US" sz="1183" dirty="0"/>
              <a:t>수입통관</a:t>
            </a:r>
            <a:r>
              <a:rPr lang="en-US" altLang="ko-KR" sz="1183" dirty="0"/>
              <a:t>, </a:t>
            </a:r>
            <a:r>
              <a:rPr lang="ko-KR" altLang="en-US" sz="1183" dirty="0"/>
              <a:t>회원이 지정한 수취처까지의 배송을 회원에게 용역을 제공합니다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나</a:t>
            </a:r>
            <a:r>
              <a:rPr lang="en-US" altLang="ko-KR" sz="1183" dirty="0"/>
              <a:t>.  </a:t>
            </a:r>
            <a:r>
              <a:rPr lang="ko-KR" altLang="en-US" sz="1183" dirty="0"/>
              <a:t>상기 “가”항에서의 미국의 선적회사 창고로부터 회원이 지정한 국내 수취처까지의 운송구간에서 물품의 파손 등 하자가 발생하였을 때</a:t>
            </a:r>
            <a:r>
              <a:rPr lang="en-US" altLang="ko-KR" sz="1183" dirty="0"/>
              <a:t>, </a:t>
            </a:r>
            <a:r>
              <a:rPr lang="ko-KR" altLang="en-US" sz="1183" dirty="0"/>
              <a:t>회원이 별도의 보험에 가입하지 않았을 경우에는 </a:t>
            </a:r>
            <a:r>
              <a:rPr lang="ko-KR" altLang="en-US" sz="1183" dirty="0" err="1"/>
              <a:t>상품가액과</a:t>
            </a:r>
            <a:r>
              <a:rPr lang="ko-KR" altLang="en-US" sz="1183" dirty="0"/>
              <a:t> </a:t>
            </a:r>
            <a:r>
              <a:rPr lang="en-US" altLang="ko-KR" sz="1183" dirty="0"/>
              <a:t>1KG</a:t>
            </a:r>
            <a:r>
              <a:rPr lang="ko-KR" altLang="en-US" sz="1183" dirty="0"/>
              <a:t>당 </a:t>
            </a:r>
            <a:r>
              <a:rPr lang="en-US" altLang="ko-KR" sz="1183" dirty="0"/>
              <a:t>20</a:t>
            </a:r>
            <a:r>
              <a:rPr lang="ko-KR" altLang="en-US" sz="1183" dirty="0"/>
              <a:t>달러의 금액 중 낮은 금액으로 보상이 가능하며</a:t>
            </a:r>
            <a:r>
              <a:rPr lang="en-US" altLang="ko-KR" sz="1183" dirty="0"/>
              <a:t>, </a:t>
            </a:r>
            <a:r>
              <a:rPr lang="ko-KR" altLang="en-US" sz="1183" dirty="0"/>
              <a:t>경우에 따라서는 수입대행가격 및 </a:t>
            </a:r>
            <a:r>
              <a:rPr lang="ko-KR" altLang="en-US" sz="1183" dirty="0" err="1"/>
              <a:t>국제운송료를</a:t>
            </a:r>
            <a:r>
              <a:rPr lang="ko-KR" altLang="en-US" sz="1183" dirty="0"/>
              <a:t> 포함한 총 금액을 보상합니다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(</a:t>
            </a:r>
            <a:r>
              <a:rPr lang="ko-KR" altLang="en-US" sz="1183" dirty="0"/>
              <a:t>단</a:t>
            </a:r>
            <a:r>
              <a:rPr lang="en-US" altLang="ko-KR" sz="1183" dirty="0"/>
              <a:t>,</a:t>
            </a:r>
            <a:r>
              <a:rPr lang="ko-KR" altLang="en-US" sz="1183" dirty="0" err="1"/>
              <a:t>유리제품등</a:t>
            </a:r>
            <a:r>
              <a:rPr lang="ko-KR" altLang="en-US" sz="1183" dirty="0"/>
              <a:t> 파손위험성이 있는 제품의 배송시에는 예외입니다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통관</a:t>
            </a:r>
          </a:p>
          <a:p>
            <a:r>
              <a:rPr lang="ko-KR" altLang="en-US" sz="1183" dirty="0"/>
              <a:t>    가</a:t>
            </a:r>
            <a:r>
              <a:rPr lang="en-US" altLang="ko-KR" sz="1183" dirty="0"/>
              <a:t>. AMOO </a:t>
            </a:r>
            <a:r>
              <a:rPr lang="ko-KR" altLang="en-US" sz="1183" dirty="0"/>
              <a:t>는 개인이 자가사용 목적으로 수입하는 개인수입통관원칙에 의거</a:t>
            </a:r>
            <a:r>
              <a:rPr lang="en-US" altLang="ko-KR" sz="1183" dirty="0"/>
              <a:t>, </a:t>
            </a:r>
            <a:r>
              <a:rPr lang="ko-KR" altLang="en-US" sz="1183" dirty="0"/>
              <a:t>회원을 납세의무자로 하고 수입요건을 구비하여 통관절차를 수행합니다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나</a:t>
            </a:r>
            <a:r>
              <a:rPr lang="en-US" altLang="ko-KR" sz="1183" dirty="0"/>
              <a:t>. </a:t>
            </a:r>
            <a:r>
              <a:rPr lang="ko-KR" altLang="en-US" sz="1183" dirty="0"/>
              <a:t>이 때 발생하는 관세 및 수입부가세 등 제세금은 회원이 직접 해당 공항세관 관세사 사무실로 </a:t>
            </a:r>
            <a:r>
              <a:rPr lang="ko-KR" altLang="en-US" sz="1183" dirty="0" err="1"/>
              <a:t>납부처리합니다</a:t>
            </a:r>
            <a:endParaRPr lang="ko-KR" altLang="en-US" sz="1183" dirty="0"/>
          </a:p>
          <a:p>
            <a:endParaRPr lang="ko-KR" altLang="en-US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15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반품</a:t>
            </a:r>
            <a:r>
              <a:rPr lang="en-US" altLang="ko-KR" sz="1183" dirty="0"/>
              <a:t>, </a:t>
            </a:r>
            <a:r>
              <a:rPr lang="ko-KR" altLang="en-US" sz="1183" dirty="0"/>
              <a:t>환급 등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수입대행 서비스</a:t>
            </a:r>
          </a:p>
          <a:p>
            <a:r>
              <a:rPr lang="ko-KR" altLang="en-US" sz="1183" dirty="0"/>
              <a:t>    가</a:t>
            </a:r>
            <a:r>
              <a:rPr lang="en-US" altLang="ko-KR" sz="1183" dirty="0"/>
              <a:t>. AMOO </a:t>
            </a:r>
            <a:r>
              <a:rPr lang="ko-KR" altLang="en-US" sz="1183" dirty="0"/>
              <a:t>에서 회원이 결재대행을 신청한 재화가 품절 등의 사유로 인도를 할 수 없을 때에는 지체 없이 그 사유를 회원에게 통지하고 사전에 재화 대금을 받은 경우에는 대금을 받은 날로부터 </a:t>
            </a:r>
            <a:r>
              <a:rPr lang="en-US" altLang="ko-KR" sz="1183" dirty="0"/>
              <a:t>2 </a:t>
            </a:r>
            <a:r>
              <a:rPr lang="ko-KR" altLang="en-US" sz="1183" dirty="0"/>
              <a:t>영업일 이내에</a:t>
            </a:r>
            <a:r>
              <a:rPr lang="en-US" altLang="ko-KR" sz="1183" dirty="0"/>
              <a:t>, </a:t>
            </a:r>
            <a:r>
              <a:rPr lang="ko-KR" altLang="en-US" sz="1183" dirty="0"/>
              <a:t>그렇지 않은 경우에는 그 사유발생일로부터 </a:t>
            </a:r>
            <a:r>
              <a:rPr lang="en-US" altLang="ko-KR" sz="1183" dirty="0"/>
              <a:t>2 </a:t>
            </a:r>
            <a:r>
              <a:rPr lang="ko-KR" altLang="en-US" sz="1183" dirty="0"/>
              <a:t>영업일 이내에 계약해지 및 환급 절차를 취합니다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나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회원의 반품 신청에 의한 반품</a:t>
            </a:r>
            <a:r>
              <a:rPr lang="en-US" altLang="ko-KR" sz="1183" dirty="0"/>
              <a:t>, </a:t>
            </a:r>
            <a:r>
              <a:rPr lang="ko-KR" altLang="en-US" sz="1183" dirty="0"/>
              <a:t>환급 규정은 다음과 같습니다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  ① </a:t>
            </a:r>
            <a:r>
              <a:rPr lang="ko-KR" altLang="en-US" sz="1183" dirty="0" err="1"/>
              <a:t>단순변심에</a:t>
            </a:r>
            <a:r>
              <a:rPr lang="ko-KR" altLang="en-US" sz="1183" dirty="0"/>
              <a:t> 의한 반품</a:t>
            </a:r>
          </a:p>
          <a:p>
            <a:r>
              <a:rPr lang="ko-KR" altLang="en-US" sz="1183" dirty="0"/>
              <a:t>        서비스 이행구간별로 해외 인터넷 쇼핑몰 등에서 회원을 대신하여 구매하는데 제공된 구매대행수수료</a:t>
            </a:r>
            <a:r>
              <a:rPr lang="en-US" altLang="ko-KR" sz="1183" dirty="0"/>
              <a:t>, </a:t>
            </a:r>
            <a:r>
              <a:rPr lang="ko-KR" altLang="en-US" sz="1183" dirty="0"/>
              <a:t>기발생한 운송비 및 </a:t>
            </a:r>
            <a:r>
              <a:rPr lang="ko-KR" altLang="en-US" sz="1183" dirty="0" err="1"/>
              <a:t>제세금</a:t>
            </a:r>
            <a:r>
              <a:rPr lang="ko-KR" altLang="en-US" sz="1183" dirty="0"/>
              <a:t> 등에 대해 회원이 부담하는 것을 조건으로 반품을 받을 수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  ② </a:t>
            </a:r>
            <a:r>
              <a:rPr lang="ko-KR" altLang="en-US" sz="1183" dirty="0"/>
              <a:t>상품 상이</a:t>
            </a:r>
            <a:r>
              <a:rPr lang="en-US" altLang="ko-KR" sz="1183" dirty="0"/>
              <a:t>, </a:t>
            </a:r>
            <a:r>
              <a:rPr lang="ko-KR" altLang="en-US" sz="1183" dirty="0"/>
              <a:t>결실</a:t>
            </a:r>
            <a:r>
              <a:rPr lang="en-US" altLang="ko-KR" sz="1183" dirty="0"/>
              <a:t>, </a:t>
            </a:r>
            <a:r>
              <a:rPr lang="ko-KR" altLang="en-US" sz="1183" dirty="0"/>
              <a:t>파손</a:t>
            </a:r>
            <a:r>
              <a:rPr lang="en-US" altLang="ko-KR" sz="1183" dirty="0"/>
              <a:t>, </a:t>
            </a:r>
            <a:r>
              <a:rPr lang="ko-KR" altLang="en-US" sz="1183" dirty="0"/>
              <a:t>손상</a:t>
            </a:r>
            <a:r>
              <a:rPr lang="en-US" altLang="ko-KR" sz="1183" dirty="0"/>
              <a:t>, </a:t>
            </a:r>
            <a:r>
              <a:rPr lang="ko-KR" altLang="en-US" sz="1183" dirty="0"/>
              <a:t>오염에 의한 반품 </a:t>
            </a:r>
          </a:p>
          <a:p>
            <a:r>
              <a:rPr lang="ko-KR" altLang="en-US" sz="1183" dirty="0"/>
              <a:t>해외 인터넷 쇼핑몰 등에서 회원을 대신하여 구매하는데 제공된 수입대행수수료</a:t>
            </a:r>
            <a:r>
              <a:rPr lang="en-US" altLang="ko-KR" sz="1183" dirty="0"/>
              <a:t>, </a:t>
            </a:r>
            <a:r>
              <a:rPr lang="ko-KR" altLang="en-US" sz="1183" dirty="0"/>
              <a:t>가 발생한 운송비 및 반품에 필요한 운송비</a:t>
            </a:r>
            <a:r>
              <a:rPr lang="en-US" altLang="ko-KR" sz="1183" dirty="0"/>
              <a:t>, </a:t>
            </a:r>
            <a:r>
              <a:rPr lang="ko-KR" altLang="en-US" sz="1183" dirty="0" err="1"/>
              <a:t>제세금</a:t>
            </a:r>
            <a:r>
              <a:rPr lang="ko-KR" altLang="en-US" sz="1183" dirty="0"/>
              <a:t> 등에 대해 회원이 부담하는 것을 조건으로 반품을 받을 수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   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다</a:t>
            </a:r>
            <a:r>
              <a:rPr lang="en-US" altLang="ko-KR" sz="1183" dirty="0"/>
              <a:t>. AMOO </a:t>
            </a:r>
            <a:r>
              <a:rPr lang="ko-KR" altLang="en-US" sz="1183" dirty="0"/>
              <a:t>는 </a:t>
            </a:r>
            <a:r>
              <a:rPr lang="ko-KR" altLang="en-US" sz="1183" dirty="0" err="1"/>
              <a:t>반품접수된</a:t>
            </a:r>
            <a:r>
              <a:rPr lang="ko-KR" altLang="en-US" sz="1183" dirty="0"/>
              <a:t> 상품을 </a:t>
            </a:r>
            <a:r>
              <a:rPr lang="ko-KR" altLang="en-US" sz="1183" dirty="0" err="1"/>
              <a:t>반환받은</a:t>
            </a:r>
            <a:r>
              <a:rPr lang="ko-KR" altLang="en-US" sz="1183" dirty="0"/>
              <a:t> 경우 </a:t>
            </a:r>
            <a:r>
              <a:rPr lang="en-US" altLang="ko-KR" sz="1183" dirty="0"/>
              <a:t>3</a:t>
            </a:r>
            <a:r>
              <a:rPr lang="ko-KR" altLang="en-US" sz="1183" dirty="0"/>
              <a:t>영업일 이내에 이미 지급받은 상품 등의 대금을 환급합니다</a:t>
            </a:r>
            <a:r>
              <a:rPr lang="en-US" altLang="ko-KR" sz="1183" dirty="0"/>
              <a:t>. (</a:t>
            </a:r>
            <a:r>
              <a:rPr lang="ko-KR" altLang="en-US" sz="1183" dirty="0"/>
              <a:t>다만</a:t>
            </a:r>
            <a:r>
              <a:rPr lang="en-US" altLang="ko-KR" sz="1183" dirty="0"/>
              <a:t>, </a:t>
            </a:r>
            <a:r>
              <a:rPr lang="ko-KR" altLang="en-US" sz="1183" dirty="0"/>
              <a:t>환급액에서 </a:t>
            </a:r>
            <a:r>
              <a:rPr lang="en-US" altLang="ko-KR" sz="1183" dirty="0"/>
              <a:t>AMOO" </a:t>
            </a:r>
            <a:r>
              <a:rPr lang="ko-KR" altLang="en-US" sz="1183" dirty="0"/>
              <a:t>의 귀책사유가 없어 환급하지 않아도 될 비용항목을 제외할 수 있습니다</a:t>
            </a:r>
            <a:r>
              <a:rPr lang="en-US" altLang="ko-KR" sz="1183" dirty="0"/>
              <a:t>.) 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배송</a:t>
            </a:r>
            <a:r>
              <a:rPr lang="en-US" altLang="ko-KR" sz="1183" dirty="0"/>
              <a:t>/</a:t>
            </a:r>
            <a:r>
              <a:rPr lang="ko-KR" altLang="en-US" sz="1183" dirty="0"/>
              <a:t>결제대행형 서비스 </a:t>
            </a:r>
          </a:p>
          <a:p>
            <a:r>
              <a:rPr lang="ko-KR" altLang="en-US" sz="1183" dirty="0"/>
              <a:t>    가</a:t>
            </a:r>
            <a:r>
              <a:rPr lang="en-US" altLang="ko-KR" sz="1183" dirty="0"/>
              <a:t>. AMOO </a:t>
            </a:r>
            <a:r>
              <a:rPr lang="ko-KR" altLang="en-US" sz="1183" dirty="0"/>
              <a:t>배송대행 미국주소에 회원이 주문한 물품이 도착하여 한국으로 발송되기 전에 회원의 당해 물품에 대한 배송</a:t>
            </a:r>
            <a:r>
              <a:rPr lang="en-US" altLang="ko-KR" sz="1183" dirty="0"/>
              <a:t>/</a:t>
            </a:r>
            <a:r>
              <a:rPr lang="ko-KR" altLang="en-US" sz="1183" dirty="0"/>
              <a:t>결제대행계약의 중도해지요청</a:t>
            </a:r>
            <a:r>
              <a:rPr lang="en-US" altLang="ko-KR" sz="1183" dirty="0"/>
              <a:t>(</a:t>
            </a:r>
            <a:r>
              <a:rPr lang="ko-KR" altLang="en-US" sz="1183" dirty="0"/>
              <a:t>반품 등</a:t>
            </a:r>
            <a:r>
              <a:rPr lang="en-US" altLang="ko-KR" sz="1183" dirty="0"/>
              <a:t>)</a:t>
            </a:r>
            <a:r>
              <a:rPr lang="ko-KR" altLang="en-US" sz="1183" dirty="0"/>
              <a:t>이 </a:t>
            </a:r>
            <a:r>
              <a:rPr lang="en-US" altLang="ko-KR" sz="1183" dirty="0"/>
              <a:t>AMOO </a:t>
            </a:r>
            <a:r>
              <a:rPr lang="ko-KR" altLang="en-US" sz="1183" dirty="0"/>
              <a:t>배송대행에 도달한 경우 당해 물품은 회원의 요청에 따라 반송하며 이를 위해 소요되는 일체의 비용은 회원이 부담합니다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나</a:t>
            </a:r>
            <a:r>
              <a:rPr lang="en-US" altLang="ko-KR" sz="1183" dirty="0"/>
              <a:t>. </a:t>
            </a:r>
            <a:r>
              <a:rPr lang="ko-KR" altLang="en-US" sz="1183" dirty="0"/>
              <a:t>미국 선적회사의 창고에 회원이 주문한 물품이 도착되어 회원이 결제한 후 한국으로 발송된 시점 이후에 전항의 중도해지요청이 접수될 경우 원 배송</a:t>
            </a:r>
            <a:r>
              <a:rPr lang="en-US" altLang="ko-KR" sz="1183" dirty="0"/>
              <a:t>/</a:t>
            </a:r>
            <a:r>
              <a:rPr lang="ko-KR" altLang="en-US" sz="1183" dirty="0"/>
              <a:t>결제대행계약의 효력은 계속 존재하여 </a:t>
            </a:r>
            <a:r>
              <a:rPr lang="en-US" altLang="ko-KR" sz="1183" dirty="0"/>
              <a:t>AMOO </a:t>
            </a:r>
            <a:r>
              <a:rPr lang="ko-KR" altLang="en-US" sz="1183" dirty="0"/>
              <a:t>배송대행이 당해 물품을 국내의 수취처까지 </a:t>
            </a:r>
            <a:r>
              <a:rPr lang="ko-KR" altLang="en-US" sz="1183" dirty="0" err="1"/>
              <a:t>배송완료함으로써</a:t>
            </a:r>
            <a:r>
              <a:rPr lang="ko-KR" altLang="en-US" sz="1183" dirty="0"/>
              <a:t> 원 배송</a:t>
            </a:r>
            <a:r>
              <a:rPr lang="en-US" altLang="ko-KR" sz="1183" dirty="0"/>
              <a:t>/</a:t>
            </a:r>
            <a:r>
              <a:rPr lang="ko-KR" altLang="en-US" sz="1183" dirty="0"/>
              <a:t>결제대행계약에 대한 이행을 완료하게 되며</a:t>
            </a:r>
            <a:r>
              <a:rPr lang="en-US" altLang="ko-KR" sz="1183" dirty="0"/>
              <a:t>, </a:t>
            </a:r>
            <a:r>
              <a:rPr lang="ko-KR" altLang="en-US" sz="1183" dirty="0"/>
              <a:t>중도해지요청에 대해서는 비용일체를 회원이 부담하는 것을 전제조건으로 하여 반송을 대행해 줄 수 있습니다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다</a:t>
            </a:r>
            <a:r>
              <a:rPr lang="en-US" altLang="ko-KR" sz="1183" dirty="0"/>
              <a:t>. </a:t>
            </a:r>
            <a:r>
              <a:rPr lang="ko-KR" altLang="en-US" sz="1183" dirty="0" err="1"/>
              <a:t>본조</a:t>
            </a:r>
            <a:r>
              <a:rPr lang="ko-KR" altLang="en-US" sz="1183" dirty="0"/>
              <a:t> 제</a:t>
            </a:r>
            <a:r>
              <a:rPr lang="en-US" altLang="ko-KR" sz="1183" dirty="0"/>
              <a:t>1</a:t>
            </a:r>
            <a:r>
              <a:rPr lang="ko-KR" altLang="en-US" sz="1183" dirty="0"/>
              <a:t>항 또는 제</a:t>
            </a:r>
            <a:r>
              <a:rPr lang="en-US" altLang="ko-KR" sz="1183" dirty="0"/>
              <a:t>2</a:t>
            </a:r>
            <a:r>
              <a:rPr lang="ko-KR" altLang="en-US" sz="1183" dirty="0"/>
              <a:t>항의 경우 회원이 지정한 </a:t>
            </a:r>
            <a:r>
              <a:rPr lang="ko-KR" altLang="en-US" sz="1183" dirty="0" err="1"/>
              <a:t>수취처</a:t>
            </a:r>
            <a:r>
              <a:rPr lang="ko-KR" altLang="en-US" sz="1183" dirty="0"/>
              <a:t> 이외의 제</a:t>
            </a:r>
            <a:r>
              <a:rPr lang="en-US" altLang="ko-KR" sz="1183" dirty="0"/>
              <a:t>3</a:t>
            </a:r>
            <a:r>
              <a:rPr lang="ko-KR" altLang="en-US" sz="1183" dirty="0"/>
              <a:t>의 지역으로 송부할 것을 요청하거나 해당 판매자에게 반송하였을 때 수취자가 물품을 수취거부 하거나 반품을 </a:t>
            </a:r>
            <a:r>
              <a:rPr lang="ko-KR" altLang="en-US" sz="1183" dirty="0" err="1"/>
              <a:t>불인정하는</a:t>
            </a:r>
            <a:r>
              <a:rPr lang="ko-KR" altLang="en-US" sz="1183" dirty="0"/>
              <a:t> 경우는 당해 물품을 회원에게 송부하고 그에 따른 일체의 비용은 회원이 부담합니다</a:t>
            </a:r>
            <a:r>
              <a:rPr lang="en-US" altLang="ko-KR" sz="1183" dirty="0"/>
              <a:t>. 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16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차액정산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상품 가격 변경</a:t>
            </a:r>
            <a:r>
              <a:rPr lang="en-US" altLang="ko-KR" sz="1183" dirty="0"/>
              <a:t>, </a:t>
            </a:r>
            <a:r>
              <a:rPr lang="ko-KR" altLang="en-US" sz="1183" dirty="0"/>
              <a:t>관세율표 개정</a:t>
            </a:r>
            <a:r>
              <a:rPr lang="en-US" altLang="ko-KR" sz="1183" dirty="0"/>
              <a:t>, </a:t>
            </a:r>
            <a:r>
              <a:rPr lang="ko-KR" altLang="en-US" sz="1183" dirty="0" err="1"/>
              <a:t>세번분류</a:t>
            </a:r>
            <a:r>
              <a:rPr lang="ko-KR" altLang="en-US" sz="1183" dirty="0"/>
              <a:t> 변경</a:t>
            </a:r>
            <a:r>
              <a:rPr lang="en-US" altLang="ko-KR" sz="1183" dirty="0"/>
              <a:t>, </a:t>
            </a:r>
            <a:r>
              <a:rPr lang="ko-KR" altLang="en-US" sz="1183" dirty="0"/>
              <a:t>전산시스템 오류</a:t>
            </a:r>
            <a:r>
              <a:rPr lang="en-US" altLang="ko-KR" sz="1183" dirty="0"/>
              <a:t>, </a:t>
            </a:r>
            <a:r>
              <a:rPr lang="ko-KR" altLang="en-US" sz="1183" dirty="0"/>
              <a:t>환율차이 등으로 인해 회원이 지불한 금액과 </a:t>
            </a:r>
            <a:r>
              <a:rPr lang="en-US" altLang="ko-KR" sz="1183" dirty="0"/>
              <a:t>AMOO</a:t>
            </a:r>
            <a:r>
              <a:rPr lang="ko-KR" altLang="en-US" sz="1183" dirty="0"/>
              <a:t>의 결재대행 시 발생한 실제 비용이 차이가 발생하는 경우에 대해 과부족금액을 회원이 요청할 경우에 한해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회원과 사후 정산 할 수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차액정산 범위는 원 결제금액의 </a:t>
            </a:r>
            <a:r>
              <a:rPr lang="en-US" altLang="ko-KR" sz="1183" dirty="0"/>
              <a:t>+ - 3 </a:t>
            </a:r>
            <a:r>
              <a:rPr lang="ko-KR" altLang="en-US" sz="1183" dirty="0"/>
              <a:t>오차범위를 초과하는 경우에 한해 행해지며</a:t>
            </a:r>
            <a:r>
              <a:rPr lang="en-US" altLang="ko-KR" sz="1183" dirty="0"/>
              <a:t>, </a:t>
            </a:r>
            <a:r>
              <a:rPr lang="ko-KR" altLang="en-US" sz="1183" dirty="0"/>
              <a:t>무통장 입금비용 등차액정산에 소요되는 비용을 </a:t>
            </a:r>
            <a:r>
              <a:rPr lang="en-US" altLang="ko-KR" sz="1183" dirty="0"/>
              <a:t>AMOO </a:t>
            </a:r>
            <a:r>
              <a:rPr lang="ko-KR" altLang="en-US" sz="1183" dirty="0"/>
              <a:t>또는 회원이 부담하는 조건으로 이루어 집니다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17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긴급조치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회원이 위법</a:t>
            </a:r>
            <a:r>
              <a:rPr lang="en-US" altLang="ko-KR" sz="1183" dirty="0"/>
              <a:t>, </a:t>
            </a:r>
            <a:r>
              <a:rPr lang="ko-KR" altLang="en-US" sz="1183" dirty="0"/>
              <a:t>불법 또는 부당한 목적을 위해 서비스를 이용한다고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판단할 때에는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관련 물품의 수취나 배송을 거절할 권리를 가집니다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관할관청 또는 당국에 의해 </a:t>
            </a:r>
            <a:r>
              <a:rPr lang="en-US" altLang="ko-KR" sz="1183" dirty="0"/>
              <a:t>AMOO </a:t>
            </a:r>
            <a:r>
              <a:rPr lang="ko-KR" altLang="en-US" sz="1183" dirty="0"/>
              <a:t>에 의해 서비스되는 물품에 대해 제재를 받았을 때 </a:t>
            </a:r>
            <a:r>
              <a:rPr lang="en-US" altLang="ko-KR" sz="1183" dirty="0"/>
              <a:t>AMOO</a:t>
            </a:r>
            <a:r>
              <a:rPr lang="ko-KR" altLang="en-US" sz="1183" dirty="0"/>
              <a:t>은 해당 물품을 관할관청 또는 당국에 인도하는 것을 원칙으로 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이로 인하여 회원이 손해를 입었다고 할지라도 해당 손해에 대해서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일체의 책임을 지지 않으며 또한 회원은 해당 물품에 대한 서비스 이용요금 및 관련비용 등의 지급의무를 면하지 아니합니다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3. AMOO </a:t>
            </a:r>
            <a:r>
              <a:rPr lang="ko-KR" altLang="en-US" sz="1183" dirty="0"/>
              <a:t>주소로 배송된 물품에 악취</a:t>
            </a:r>
            <a:r>
              <a:rPr lang="en-US" altLang="ko-KR" sz="1183" dirty="0"/>
              <a:t>, </a:t>
            </a:r>
            <a:r>
              <a:rPr lang="ko-KR" altLang="en-US" sz="1183" dirty="0"/>
              <a:t>액체누수 그 외 이상이 있다고 인정됐을 경우 및 기타 긴급을 필요로 하고 정당한 이유가 있다고 인정이 됐을 경우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회원에게 해당사실을 통지하고 해당 물품을 별도 장소로 이동 보관하는 등 임시조치를 취할 수 있습니다</a:t>
            </a:r>
            <a:r>
              <a:rPr lang="en-US" altLang="ko-KR" sz="1183" dirty="0"/>
              <a:t>. </a:t>
            </a:r>
            <a:r>
              <a:rPr lang="ko-KR" altLang="en-US" sz="1183" dirty="0"/>
              <a:t>이로 인해 발생하는 추가비용은 회원이 부담하여야 하며 또한 회원에게 손해가 발생하더라도 해당 손해에 대하여 </a:t>
            </a:r>
            <a:r>
              <a:rPr lang="en-US" altLang="ko-KR" sz="1183" dirty="0"/>
              <a:t>AMOO</a:t>
            </a:r>
            <a:r>
              <a:rPr lang="ko-KR" altLang="en-US" sz="1183" dirty="0"/>
              <a:t>은 일체의 책임을 지지 않습니다</a:t>
            </a:r>
            <a:r>
              <a:rPr lang="en-US" altLang="ko-KR" sz="1183" dirty="0"/>
              <a:t>. 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18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개인정보보호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는 회원의 정보수집 시 구매계약 이행에 필요한 최소한의 정보를 수집합니다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다음 사항을 필수 사항으로 하며 그 외 사항은 선택사항으로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가</a:t>
            </a:r>
            <a:r>
              <a:rPr lang="en-US" altLang="ko-KR" sz="1183" dirty="0"/>
              <a:t>.</a:t>
            </a:r>
            <a:r>
              <a:rPr lang="ko-KR" altLang="en-US" sz="1183" dirty="0"/>
              <a:t>성명</a:t>
            </a:r>
          </a:p>
          <a:p>
            <a:r>
              <a:rPr lang="ko-KR" altLang="en-US" sz="1183" dirty="0"/>
              <a:t>    나</a:t>
            </a:r>
            <a:r>
              <a:rPr lang="en-US" altLang="ko-KR" sz="1183" dirty="0"/>
              <a:t>.</a:t>
            </a:r>
            <a:r>
              <a:rPr lang="ko-KR" altLang="en-US" sz="1183" dirty="0"/>
              <a:t>개인통관고유부호</a:t>
            </a:r>
            <a:r>
              <a:rPr lang="en-US" altLang="ko-KR" sz="1183" dirty="0"/>
              <a:t>(</a:t>
            </a:r>
            <a:r>
              <a:rPr lang="ko-KR" altLang="en-US" sz="1183" dirty="0"/>
              <a:t>회원의 경우</a:t>
            </a:r>
            <a:r>
              <a:rPr lang="en-US" altLang="ko-KR" sz="1183" dirty="0"/>
              <a:t>) </a:t>
            </a:r>
            <a:r>
              <a:rPr lang="ko-KR" altLang="en-US" sz="1183" dirty="0"/>
              <a:t>또는 외국인등록번호</a:t>
            </a:r>
          </a:p>
          <a:p>
            <a:r>
              <a:rPr lang="ko-KR" altLang="en-US" sz="1183" dirty="0"/>
              <a:t>    다</a:t>
            </a:r>
            <a:r>
              <a:rPr lang="en-US" altLang="ko-KR" sz="1183" dirty="0"/>
              <a:t>.</a:t>
            </a:r>
            <a:r>
              <a:rPr lang="ko-KR" altLang="en-US" sz="1183" dirty="0"/>
              <a:t>주소</a:t>
            </a:r>
          </a:p>
          <a:p>
            <a:r>
              <a:rPr lang="ko-KR" altLang="en-US" sz="1183" dirty="0"/>
              <a:t>    라</a:t>
            </a:r>
            <a:r>
              <a:rPr lang="en-US" altLang="ko-KR" sz="1183" dirty="0"/>
              <a:t>.</a:t>
            </a:r>
            <a:r>
              <a:rPr lang="ko-KR" altLang="en-US" sz="1183" dirty="0"/>
              <a:t>전화번호</a:t>
            </a:r>
          </a:p>
          <a:p>
            <a:r>
              <a:rPr lang="ko-KR" altLang="en-US" sz="1183" dirty="0"/>
              <a:t>    마</a:t>
            </a:r>
            <a:r>
              <a:rPr lang="en-US" altLang="ko-KR" sz="1183" dirty="0"/>
              <a:t>.</a:t>
            </a:r>
            <a:r>
              <a:rPr lang="ko-KR" altLang="en-US" sz="1183" dirty="0"/>
              <a:t>희망</a:t>
            </a:r>
            <a:r>
              <a:rPr lang="en-US" altLang="ko-KR" sz="1183" dirty="0"/>
              <a:t>ID(</a:t>
            </a:r>
            <a:r>
              <a:rPr lang="ko-KR" altLang="en-US" sz="1183" dirty="0"/>
              <a:t>회원의 경우</a:t>
            </a:r>
            <a:r>
              <a:rPr lang="en-US" altLang="ko-KR" sz="1183" dirty="0"/>
              <a:t>)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바</a:t>
            </a:r>
            <a:r>
              <a:rPr lang="en-US" altLang="ko-KR" sz="1183" dirty="0"/>
              <a:t>.</a:t>
            </a:r>
            <a:r>
              <a:rPr lang="ko-KR" altLang="en-US" sz="1183" dirty="0"/>
              <a:t>비밀번호</a:t>
            </a:r>
            <a:r>
              <a:rPr lang="en-US" altLang="ko-KR" sz="1183" dirty="0"/>
              <a:t>(</a:t>
            </a:r>
            <a:r>
              <a:rPr lang="ko-KR" altLang="en-US" sz="1183" dirty="0"/>
              <a:t>회원의 경우</a:t>
            </a:r>
            <a:r>
              <a:rPr lang="en-US" altLang="ko-KR" sz="1183" dirty="0"/>
              <a:t>) 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사</a:t>
            </a:r>
            <a:r>
              <a:rPr lang="en-US" altLang="ko-KR" sz="1183" dirty="0"/>
              <a:t>.</a:t>
            </a:r>
            <a:r>
              <a:rPr lang="ko-KR" altLang="en-US" sz="1183" dirty="0"/>
              <a:t>전자우편주소</a:t>
            </a:r>
            <a:r>
              <a:rPr lang="en-US" altLang="ko-KR" sz="1183" dirty="0"/>
              <a:t>(</a:t>
            </a:r>
            <a:r>
              <a:rPr lang="ko-KR" altLang="en-US" sz="1183" dirty="0"/>
              <a:t>또는 이동전화번호</a:t>
            </a:r>
            <a:r>
              <a:rPr lang="en-US" altLang="ko-KR" sz="1183" dirty="0"/>
              <a:t>) 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는 회원의 개인식별이 가능한 개인정보를 수집하는 때에는 반드시 당해 회원의 동의를 받습니다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3. </a:t>
            </a:r>
            <a:r>
              <a:rPr lang="ko-KR" altLang="en-US" sz="1183" dirty="0"/>
              <a:t>제공된 개인정보는 당해 회원의 동의없이 </a:t>
            </a:r>
            <a:r>
              <a:rPr lang="ko-KR" altLang="en-US" sz="1183" dirty="0" err="1"/>
              <a:t>목적외의</a:t>
            </a:r>
            <a:r>
              <a:rPr lang="ko-KR" altLang="en-US" sz="1183" dirty="0"/>
              <a:t> 이용이나 제</a:t>
            </a:r>
            <a:r>
              <a:rPr lang="en-US" altLang="ko-KR" sz="1183" dirty="0"/>
              <a:t>3</a:t>
            </a:r>
            <a:r>
              <a:rPr lang="ko-KR" altLang="en-US" sz="1183" dirty="0"/>
              <a:t>자에게 제공할 수 없으며</a:t>
            </a:r>
            <a:r>
              <a:rPr lang="en-US" altLang="ko-KR" sz="1183" dirty="0"/>
              <a:t>, </a:t>
            </a:r>
            <a:r>
              <a:rPr lang="ko-KR" altLang="en-US" sz="1183" dirty="0"/>
              <a:t>이에 대한 모든 책임은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집니다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다만</a:t>
            </a:r>
            <a:r>
              <a:rPr lang="en-US" altLang="ko-KR" sz="1183" dirty="0"/>
              <a:t>, </a:t>
            </a:r>
            <a:r>
              <a:rPr lang="ko-KR" altLang="en-US" sz="1183" dirty="0"/>
              <a:t>다음의 경우에는 예외로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가</a:t>
            </a:r>
            <a:r>
              <a:rPr lang="en-US" altLang="ko-KR" sz="1183" dirty="0"/>
              <a:t>.</a:t>
            </a:r>
            <a:r>
              <a:rPr lang="ko-KR" altLang="en-US" sz="1183" dirty="0"/>
              <a:t>배송업무상 배송업체에게 배송에 필요한 최소한의 회원의 정보</a:t>
            </a:r>
            <a:r>
              <a:rPr lang="en-US" altLang="ko-KR" sz="1183" dirty="0"/>
              <a:t>(</a:t>
            </a:r>
            <a:r>
              <a:rPr lang="ko-KR" altLang="en-US" sz="1183" dirty="0"/>
              <a:t>성명</a:t>
            </a:r>
            <a:r>
              <a:rPr lang="en-US" altLang="ko-KR" sz="1183" dirty="0"/>
              <a:t>, </a:t>
            </a:r>
            <a:r>
              <a:rPr lang="ko-KR" altLang="en-US" sz="1183" dirty="0"/>
              <a:t>주소</a:t>
            </a:r>
            <a:r>
              <a:rPr lang="en-US" altLang="ko-KR" sz="1183" dirty="0"/>
              <a:t>, </a:t>
            </a:r>
            <a:r>
              <a:rPr lang="ko-KR" altLang="en-US" sz="1183" dirty="0"/>
              <a:t>전화번호</a:t>
            </a:r>
            <a:r>
              <a:rPr lang="en-US" altLang="ko-KR" sz="1183" dirty="0"/>
              <a:t>)</a:t>
            </a:r>
            <a:r>
              <a:rPr lang="ko-KR" altLang="en-US" sz="1183" dirty="0"/>
              <a:t>를 알려주는 경우 </a:t>
            </a:r>
          </a:p>
          <a:p>
            <a:r>
              <a:rPr lang="ko-KR" altLang="en-US" sz="1183" dirty="0"/>
              <a:t>    나</a:t>
            </a:r>
            <a:r>
              <a:rPr lang="en-US" altLang="ko-KR" sz="1183" dirty="0"/>
              <a:t>.</a:t>
            </a:r>
            <a:r>
              <a:rPr lang="ko-KR" altLang="en-US" sz="1183" dirty="0"/>
              <a:t>통계작성</a:t>
            </a:r>
            <a:r>
              <a:rPr lang="en-US" altLang="ko-KR" sz="1183" dirty="0"/>
              <a:t>, </a:t>
            </a:r>
            <a:r>
              <a:rPr lang="ko-KR" altLang="en-US" sz="1183" dirty="0"/>
              <a:t>학술연구 또는 시장조사를 위하여 필요한 경우로서 특정 </a:t>
            </a:r>
            <a:r>
              <a:rPr lang="ko-KR" altLang="en-US" sz="1183" dirty="0" err="1"/>
              <a:t>개인을</a:t>
            </a:r>
            <a:r>
              <a:rPr lang="ko-KR" altLang="en-US" sz="1183" dirty="0"/>
              <a:t> 식별할 수 없는 형태로 제공하는 경우 </a:t>
            </a:r>
          </a:p>
          <a:p>
            <a:r>
              <a:rPr lang="ko-KR" altLang="en-US" sz="1183" dirty="0"/>
              <a:t>    다</a:t>
            </a:r>
            <a:r>
              <a:rPr lang="en-US" altLang="ko-KR" sz="1183" dirty="0"/>
              <a:t>. </a:t>
            </a:r>
            <a:r>
              <a:rPr lang="ko-KR" altLang="en-US" sz="1183" dirty="0" err="1"/>
              <a:t>재화등의</a:t>
            </a:r>
            <a:r>
              <a:rPr lang="ko-KR" altLang="en-US" sz="1183" dirty="0"/>
              <a:t> 거래에 따른 대금정산을 위하여 필요한 경우 </a:t>
            </a:r>
          </a:p>
          <a:p>
            <a:r>
              <a:rPr lang="ko-KR" altLang="en-US" sz="1183" dirty="0"/>
              <a:t>    라</a:t>
            </a:r>
            <a:r>
              <a:rPr lang="en-US" altLang="ko-KR" sz="1183" dirty="0"/>
              <a:t>. </a:t>
            </a:r>
            <a:r>
              <a:rPr lang="ko-KR" altLang="en-US" sz="1183" dirty="0"/>
              <a:t>도용방지를 위하여 본인확인에 필요한 경우</a:t>
            </a:r>
          </a:p>
          <a:p>
            <a:r>
              <a:rPr lang="ko-KR" altLang="en-US" sz="1183" dirty="0"/>
              <a:t>    마</a:t>
            </a:r>
            <a:r>
              <a:rPr lang="en-US" altLang="ko-KR" sz="1183" dirty="0"/>
              <a:t>. </a:t>
            </a:r>
            <a:r>
              <a:rPr lang="ko-KR" altLang="en-US" sz="1183" dirty="0"/>
              <a:t>법률의 규정 또는 법률에 의하여 필요한 불가피한 사유가 있는 경우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4. AMOO </a:t>
            </a:r>
            <a:r>
              <a:rPr lang="ko-KR" altLang="en-US" sz="1183" dirty="0"/>
              <a:t>가 제</a:t>
            </a:r>
            <a:r>
              <a:rPr lang="en-US" altLang="ko-KR" sz="1183" dirty="0"/>
              <a:t>2</a:t>
            </a:r>
            <a:r>
              <a:rPr lang="ko-KR" altLang="en-US" sz="1183" dirty="0"/>
              <a:t>항과 제</a:t>
            </a:r>
            <a:r>
              <a:rPr lang="en-US" altLang="ko-KR" sz="1183" dirty="0"/>
              <a:t>3</a:t>
            </a:r>
            <a:r>
              <a:rPr lang="ko-KR" altLang="en-US" sz="1183" dirty="0"/>
              <a:t>항에 의해 회원의 동의를 받아야 하는 경우에는 개인정보관리 책임자의 신원 </a:t>
            </a:r>
            <a:r>
              <a:rPr lang="en-US" altLang="ko-KR" sz="1183" dirty="0"/>
              <a:t>(</a:t>
            </a:r>
            <a:r>
              <a:rPr lang="ko-KR" altLang="en-US" sz="1183" dirty="0"/>
              <a:t>소속</a:t>
            </a:r>
            <a:r>
              <a:rPr lang="en-US" altLang="ko-KR" sz="1183" dirty="0"/>
              <a:t>, </a:t>
            </a:r>
            <a:r>
              <a:rPr lang="ko-KR" altLang="en-US" sz="1183" dirty="0"/>
              <a:t>성명 및 전화번호</a:t>
            </a:r>
            <a:r>
              <a:rPr lang="en-US" altLang="ko-KR" sz="1183" dirty="0"/>
              <a:t>, </a:t>
            </a:r>
            <a:r>
              <a:rPr lang="ko-KR" altLang="en-US" sz="1183" dirty="0"/>
              <a:t>기타 연락처</a:t>
            </a:r>
            <a:r>
              <a:rPr lang="en-US" altLang="ko-KR" sz="1183" dirty="0"/>
              <a:t>), </a:t>
            </a:r>
            <a:r>
              <a:rPr lang="ko-KR" altLang="en-US" sz="1183" dirty="0"/>
              <a:t>정보의 수집목적 및 이용목적</a:t>
            </a:r>
            <a:r>
              <a:rPr lang="en-US" altLang="ko-KR" sz="1183" dirty="0"/>
              <a:t>, </a:t>
            </a:r>
            <a:r>
              <a:rPr lang="ko-KR" altLang="en-US" sz="1183" dirty="0"/>
              <a:t>제</a:t>
            </a:r>
            <a:r>
              <a:rPr lang="en-US" altLang="ko-KR" sz="1183" dirty="0"/>
              <a:t>3</a:t>
            </a:r>
            <a:r>
              <a:rPr lang="ko-KR" altLang="en-US" sz="1183" dirty="0"/>
              <a:t>자에 대한 정보제공 관련 사항</a:t>
            </a:r>
            <a:r>
              <a:rPr lang="en-US" altLang="ko-KR" sz="1183" dirty="0"/>
              <a:t>(</a:t>
            </a:r>
            <a:r>
              <a:rPr lang="ko-KR" altLang="en-US" sz="1183" dirty="0"/>
              <a:t>제공받은 자</a:t>
            </a:r>
            <a:r>
              <a:rPr lang="en-US" altLang="ko-KR" sz="1183" dirty="0"/>
              <a:t>, </a:t>
            </a:r>
            <a:r>
              <a:rPr lang="ko-KR" altLang="en-US" sz="1183" dirty="0"/>
              <a:t>제공목적 및 제공할 정보의 내용</a:t>
            </a:r>
            <a:r>
              <a:rPr lang="en-US" altLang="ko-KR" sz="1183" dirty="0"/>
              <a:t>) </a:t>
            </a:r>
            <a:r>
              <a:rPr lang="ko-KR" altLang="en-US" sz="1183" dirty="0"/>
              <a:t>등 </a:t>
            </a:r>
            <a:r>
              <a:rPr lang="ko-KR" altLang="en-US" sz="1183" dirty="0" err="1"/>
              <a:t>정보통신망이용촉진등에관한법률</a:t>
            </a:r>
            <a:r>
              <a:rPr lang="ko-KR" altLang="en-US" sz="1183" dirty="0"/>
              <a:t> 제</a:t>
            </a:r>
            <a:r>
              <a:rPr lang="en-US" altLang="ko-KR" sz="1183" dirty="0"/>
              <a:t>22</a:t>
            </a:r>
            <a:r>
              <a:rPr lang="ko-KR" altLang="en-US" sz="1183" dirty="0"/>
              <a:t>조 제</a:t>
            </a:r>
            <a:r>
              <a:rPr lang="en-US" altLang="ko-KR" sz="1183" dirty="0"/>
              <a:t>2</a:t>
            </a:r>
            <a:r>
              <a:rPr lang="ko-KR" altLang="en-US" sz="1183" dirty="0"/>
              <a:t>항이 규정한 사항을 미리 명시하거나 고지해야 하며 회원은 언제든지 이 동의를 철회할 수 있습니다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5. </a:t>
            </a:r>
            <a:r>
              <a:rPr lang="ko-KR" altLang="en-US" sz="1183" dirty="0"/>
              <a:t>회원은 언제든지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가지고 있는 자신의 개인정보에 대해 열람 및 오류 정정을 요구할 수 있으며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이에 대해 지체없이 필요한 조치를 취할 의무를 집니다</a:t>
            </a:r>
            <a:r>
              <a:rPr lang="en-US" altLang="ko-KR" sz="1183" dirty="0"/>
              <a:t>. </a:t>
            </a:r>
            <a:r>
              <a:rPr lang="ko-KR" altLang="en-US" sz="1183" dirty="0"/>
              <a:t>회원이 오류의 정정을 요구한 경우에는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그 오류를 정정할 때까지 당해 개인정보를 이용하지 않습니다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6. AMOO </a:t>
            </a:r>
            <a:r>
              <a:rPr lang="ko-KR" altLang="en-US" sz="1183" dirty="0"/>
              <a:t>는 개인정보 보호를 위하여 관리자를 한정하여 그 수를 최소화하며 신용카드</a:t>
            </a:r>
            <a:r>
              <a:rPr lang="en-US" altLang="ko-KR" sz="1183" dirty="0"/>
              <a:t>, </a:t>
            </a:r>
            <a:r>
              <a:rPr lang="ko-KR" altLang="en-US" sz="1183" dirty="0"/>
              <a:t>은행계좌 등을 포함한 회원의 개인정보의 분실</a:t>
            </a:r>
            <a:r>
              <a:rPr lang="en-US" altLang="ko-KR" sz="1183" dirty="0"/>
              <a:t>, </a:t>
            </a:r>
            <a:r>
              <a:rPr lang="ko-KR" altLang="en-US" sz="1183" dirty="0"/>
              <a:t>도난</a:t>
            </a:r>
            <a:r>
              <a:rPr lang="en-US" altLang="ko-KR" sz="1183" dirty="0"/>
              <a:t>, </a:t>
            </a:r>
            <a:r>
              <a:rPr lang="ko-KR" altLang="en-US" sz="1183" dirty="0"/>
              <a:t>유출</a:t>
            </a:r>
            <a:r>
              <a:rPr lang="en-US" altLang="ko-KR" sz="1183" dirty="0"/>
              <a:t>, </a:t>
            </a:r>
            <a:r>
              <a:rPr lang="ko-KR" altLang="en-US" sz="1183" dirty="0"/>
              <a:t>변조 등으로 인한 회원의 손해에 대하여 모든 책임을 집니다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7. AMOO </a:t>
            </a:r>
            <a:r>
              <a:rPr lang="ko-KR" altLang="en-US" sz="1183" dirty="0"/>
              <a:t>또는 그로부터 개인정보를 제공받은 제</a:t>
            </a:r>
            <a:r>
              <a:rPr lang="en-US" altLang="ko-KR" sz="1183" dirty="0"/>
              <a:t>3</a:t>
            </a:r>
            <a:r>
              <a:rPr lang="ko-KR" altLang="en-US" sz="1183" dirty="0"/>
              <a:t>자는 개인정보의 수집목적 또는 제공받은 목적을 </a:t>
            </a:r>
            <a:r>
              <a:rPr lang="ko-KR" altLang="en-US" sz="1183" dirty="0" err="1"/>
              <a:t>목적을</a:t>
            </a:r>
            <a:r>
              <a:rPr lang="ko-KR" altLang="en-US" sz="1183" dirty="0"/>
              <a:t> 달성한 때에는 당해 개인정보를 지체없이 파기합니다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8. AMOO </a:t>
            </a:r>
            <a:r>
              <a:rPr lang="ko-KR" altLang="en-US" sz="1183" dirty="0"/>
              <a:t>는 회원에게 </a:t>
            </a:r>
            <a:r>
              <a:rPr lang="en-US" altLang="ko-KR" sz="1183" dirty="0"/>
              <a:t>AMOO </a:t>
            </a:r>
            <a:r>
              <a:rPr lang="ko-KR" altLang="en-US" sz="1183" dirty="0"/>
              <a:t>가 제공하는 다양한 서비스의 질적향상 및 신규 </a:t>
            </a:r>
            <a:r>
              <a:rPr lang="ko-KR" altLang="en-US" sz="1183" dirty="0" err="1"/>
              <a:t>서비스등을</a:t>
            </a:r>
            <a:r>
              <a:rPr lang="ko-KR" altLang="en-US" sz="1183" dirty="0"/>
              <a:t> 위하여 회원의 개인식별이 가능한 개인정보를 회원의 동의를 득하여 이을 수집하여 판촉활동</a:t>
            </a:r>
            <a:r>
              <a:rPr lang="en-US" altLang="ko-KR" sz="1183" dirty="0"/>
              <a:t>(</a:t>
            </a:r>
            <a:r>
              <a:rPr lang="ko-KR" altLang="en-US" sz="1183" dirty="0" err="1"/>
              <a:t>이메일광고</a:t>
            </a:r>
            <a:r>
              <a:rPr lang="en-US" altLang="ko-KR" sz="1183" dirty="0"/>
              <a:t>, </a:t>
            </a:r>
            <a:r>
              <a:rPr lang="ko-KR" altLang="en-US" sz="1183" dirty="0"/>
              <a:t>모바일광고</a:t>
            </a:r>
            <a:r>
              <a:rPr lang="en-US" altLang="ko-KR" sz="1183" dirty="0"/>
              <a:t>, </a:t>
            </a:r>
            <a:r>
              <a:rPr lang="ko-KR" altLang="en-US" sz="1183" dirty="0" err="1"/>
              <a:t>텔레마케팅광고</a:t>
            </a:r>
            <a:r>
              <a:rPr lang="ko-KR" altLang="en-US" sz="1183" dirty="0"/>
              <a:t> 등</a:t>
            </a:r>
            <a:r>
              <a:rPr lang="en-US" altLang="ko-KR" sz="1183" dirty="0"/>
              <a:t>)</a:t>
            </a:r>
            <a:r>
              <a:rPr lang="ko-KR" altLang="en-US" sz="1183" dirty="0"/>
              <a:t>에 이용할 수 있습니다</a:t>
            </a:r>
            <a:r>
              <a:rPr lang="en-US" altLang="ko-KR" sz="1183" dirty="0"/>
              <a:t>. 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19</a:t>
            </a:r>
            <a:r>
              <a:rPr lang="ko-KR" altLang="en-US" sz="1183" dirty="0"/>
              <a:t>조</a:t>
            </a:r>
            <a:r>
              <a:rPr lang="en-US" altLang="ko-KR" sz="1183" dirty="0"/>
              <a:t>( AMOO </a:t>
            </a:r>
            <a:r>
              <a:rPr lang="ko-KR" altLang="en-US" sz="1183" dirty="0"/>
              <a:t>배송대행의 의무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는 법령과 이 약관이 금지하거나 공서양속에 반하는 행위를 하지 않으며 이 약관이 정하는 바에 따라 지속적이고</a:t>
            </a:r>
            <a:r>
              <a:rPr lang="en-US" altLang="ko-KR" sz="1183" dirty="0"/>
              <a:t>, </a:t>
            </a:r>
            <a:r>
              <a:rPr lang="ko-KR" altLang="en-US" sz="1183" dirty="0"/>
              <a:t>안정적으로 재화</a:t>
            </a:r>
            <a:r>
              <a:rPr lang="en-US" altLang="ko-KR" sz="1183" dirty="0"/>
              <a:t>?</a:t>
            </a:r>
            <a:r>
              <a:rPr lang="ko-KR" altLang="en-US" sz="1183" dirty="0"/>
              <a:t>용역을 제공하는데 최선을 다하여야 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는 회원이 안전하게 인터넷 서비스를 이용할 수 있도록 회원의 개인정보 </a:t>
            </a:r>
            <a:r>
              <a:rPr lang="en-US" altLang="ko-KR" sz="1183" dirty="0"/>
              <a:t>(</a:t>
            </a:r>
            <a:r>
              <a:rPr lang="ko-KR" altLang="en-US" sz="1183" dirty="0"/>
              <a:t>신용정보 포함</a:t>
            </a:r>
            <a:r>
              <a:rPr lang="en-US" altLang="ko-KR" sz="1183" dirty="0"/>
              <a:t>)</a:t>
            </a:r>
            <a:r>
              <a:rPr lang="ko-KR" altLang="en-US" sz="1183" dirty="0"/>
              <a:t>보호를 위한 보안 시스템을 갖추어야 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3. AMOO </a:t>
            </a:r>
            <a:r>
              <a:rPr lang="ko-KR" altLang="en-US" sz="1183" dirty="0"/>
              <a:t>는 상품이나 용역에 대하여 「표시</a:t>
            </a:r>
            <a:r>
              <a:rPr lang="en-US" altLang="ko-KR" sz="1183" dirty="0"/>
              <a:t>?</a:t>
            </a:r>
            <a:r>
              <a:rPr lang="ko-KR" altLang="en-US" sz="1183" dirty="0"/>
              <a:t>광고의 공정화에 관한 법률」 제</a:t>
            </a:r>
            <a:r>
              <a:rPr lang="en-US" altLang="ko-KR" sz="1183" dirty="0"/>
              <a:t>3</a:t>
            </a:r>
            <a:r>
              <a:rPr lang="ko-KR" altLang="en-US" sz="1183" dirty="0"/>
              <a:t>조 소정의 부당한 표시</a:t>
            </a:r>
            <a:r>
              <a:rPr lang="en-US" altLang="ko-KR" sz="1183" dirty="0"/>
              <a:t>?</a:t>
            </a:r>
            <a:r>
              <a:rPr lang="ko-KR" altLang="en-US" sz="1183" dirty="0"/>
              <a:t>광고 행위를 함으로써 회원이 손해를 입은 때에는 이를 배상할 책임을 집니다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4. AMOO </a:t>
            </a:r>
            <a:r>
              <a:rPr lang="ko-KR" altLang="en-US" sz="1183" dirty="0"/>
              <a:t>는 회원이 원하지 않는 영리목적의 광고성 전자우편을 발송하지 않습니다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20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회원의 </a:t>
            </a:r>
            <a:r>
              <a:rPr lang="en-US" altLang="ko-KR" sz="1183" dirty="0"/>
              <a:t>ID </a:t>
            </a:r>
            <a:r>
              <a:rPr lang="ko-KR" altLang="en-US" sz="1183" dirty="0"/>
              <a:t>및 비밀번호에 대한 의무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제</a:t>
            </a:r>
            <a:r>
              <a:rPr lang="en-US" altLang="ko-KR" sz="1183" dirty="0"/>
              <a:t>19</a:t>
            </a:r>
            <a:r>
              <a:rPr lang="ko-KR" altLang="en-US" sz="1183" dirty="0"/>
              <a:t>조의 경우를 제외한 </a:t>
            </a:r>
            <a:r>
              <a:rPr lang="en-US" altLang="ko-KR" sz="1183" dirty="0"/>
              <a:t>D</a:t>
            </a:r>
            <a:r>
              <a:rPr lang="ko-KR" altLang="en-US" sz="1183" dirty="0"/>
              <a:t>와 비밀번호에 관한 관리책임은 회원에게 있습니다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회원은 자신의 </a:t>
            </a:r>
            <a:r>
              <a:rPr lang="en-US" altLang="ko-KR" sz="1183" dirty="0"/>
              <a:t>ID </a:t>
            </a:r>
            <a:r>
              <a:rPr lang="ko-KR" altLang="en-US" sz="1183" dirty="0"/>
              <a:t>및 비밀번호를 제</a:t>
            </a:r>
            <a:r>
              <a:rPr lang="en-US" altLang="ko-KR" sz="1183" dirty="0"/>
              <a:t>3</a:t>
            </a:r>
            <a:r>
              <a:rPr lang="ko-KR" altLang="en-US" sz="1183" dirty="0"/>
              <a:t>자에게 이용하게 해서는 안됩니다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3. </a:t>
            </a:r>
            <a:r>
              <a:rPr lang="ko-KR" altLang="en-US" sz="1183" dirty="0"/>
              <a:t>회원이 자신의 </a:t>
            </a:r>
            <a:r>
              <a:rPr lang="en-US" altLang="ko-KR" sz="1183" dirty="0"/>
              <a:t>ID </a:t>
            </a:r>
            <a:r>
              <a:rPr lang="ko-KR" altLang="en-US" sz="1183" dirty="0"/>
              <a:t>및 비밀번호를 도난 당하거나 제</a:t>
            </a:r>
            <a:r>
              <a:rPr lang="en-US" altLang="ko-KR" sz="1183" dirty="0"/>
              <a:t>3</a:t>
            </a:r>
            <a:r>
              <a:rPr lang="ko-KR" altLang="en-US" sz="1183" dirty="0"/>
              <a:t>자가 사용하고 있음을 인지한 경우에는 바로 </a:t>
            </a:r>
            <a:r>
              <a:rPr lang="en-US" altLang="ko-KR" sz="1183" dirty="0"/>
              <a:t>AMOO </a:t>
            </a:r>
            <a:r>
              <a:rPr lang="ko-KR" altLang="en-US" sz="1183" dirty="0"/>
              <a:t>에 통보하고 </a:t>
            </a:r>
            <a:r>
              <a:rPr lang="en-US" altLang="ko-KR" sz="1183" dirty="0"/>
              <a:t>AMOO </a:t>
            </a:r>
            <a:r>
              <a:rPr lang="ko-KR" altLang="en-US" sz="1183" dirty="0"/>
              <a:t>의 안내가 있는 경우에는 그에 따라야 합니다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21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회원의 의무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</a:t>
            </a:r>
            <a:r>
              <a:rPr lang="ko-KR" altLang="en-US" sz="1183" dirty="0"/>
              <a:t>회원은 다음 각 호의 행위를 하여서는 안됩니다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신청 또는 </a:t>
            </a:r>
            <a:r>
              <a:rPr lang="ko-KR" altLang="en-US" sz="1183" dirty="0" err="1"/>
              <a:t>변경시</a:t>
            </a:r>
            <a:r>
              <a:rPr lang="ko-KR" altLang="en-US" sz="1183" dirty="0"/>
              <a:t> 허위 내용의 등록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2. </a:t>
            </a:r>
            <a:r>
              <a:rPr lang="ko-KR" altLang="en-US" sz="1183" dirty="0"/>
              <a:t>타인의 정보 도용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3. AMOO </a:t>
            </a:r>
            <a:r>
              <a:rPr lang="ko-KR" altLang="en-US" sz="1183" dirty="0"/>
              <a:t>에 게시된 정보의 변경 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4. AMOO </a:t>
            </a:r>
            <a:r>
              <a:rPr lang="ko-KR" altLang="en-US" sz="1183" dirty="0"/>
              <a:t>가 정한 정보 이외의 정보</a:t>
            </a:r>
            <a:r>
              <a:rPr lang="en-US" altLang="ko-KR" sz="1183" dirty="0"/>
              <a:t>(</a:t>
            </a:r>
            <a:r>
              <a:rPr lang="ko-KR" altLang="en-US" sz="1183" dirty="0"/>
              <a:t>컴퓨터 프로그램 등</a:t>
            </a:r>
            <a:r>
              <a:rPr lang="en-US" altLang="ko-KR" sz="1183" dirty="0"/>
              <a:t>) </a:t>
            </a:r>
            <a:r>
              <a:rPr lang="ko-KR" altLang="en-US" sz="1183" dirty="0"/>
              <a:t>등의 송신 또는 게시 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5. AMOO </a:t>
            </a:r>
            <a:r>
              <a:rPr lang="ko-KR" altLang="en-US" sz="1183" dirty="0"/>
              <a:t>기타 제</a:t>
            </a:r>
            <a:r>
              <a:rPr lang="en-US" altLang="ko-KR" sz="1183" dirty="0"/>
              <a:t>3</a:t>
            </a:r>
            <a:r>
              <a:rPr lang="ko-KR" altLang="en-US" sz="1183" dirty="0"/>
              <a:t>자의 저작권 등 지적재산권에 대한 침해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6. AMOO </a:t>
            </a:r>
            <a:r>
              <a:rPr lang="ko-KR" altLang="en-US" sz="1183" dirty="0"/>
              <a:t>기타 제</a:t>
            </a:r>
            <a:r>
              <a:rPr lang="en-US" altLang="ko-KR" sz="1183" dirty="0"/>
              <a:t>3</a:t>
            </a:r>
            <a:r>
              <a:rPr lang="ko-KR" altLang="en-US" sz="1183" dirty="0"/>
              <a:t>자의 명예를 손상시키거나 업무를 방해하는 행위 </a:t>
            </a:r>
          </a:p>
          <a:p>
            <a:r>
              <a:rPr lang="ko-KR" altLang="en-US" sz="1183" dirty="0"/>
              <a:t>  </a:t>
            </a:r>
            <a:r>
              <a:rPr lang="en-US" altLang="ko-KR" sz="1183" dirty="0"/>
              <a:t>7. </a:t>
            </a:r>
            <a:r>
              <a:rPr lang="ko-KR" altLang="en-US" sz="1183" dirty="0"/>
              <a:t>외설 또는 폭력적인 메시지</a:t>
            </a:r>
            <a:r>
              <a:rPr lang="en-US" altLang="ko-KR" sz="1183" dirty="0"/>
              <a:t>, </a:t>
            </a:r>
            <a:r>
              <a:rPr lang="ko-KR" altLang="en-US" sz="1183" dirty="0"/>
              <a:t>화상</a:t>
            </a:r>
            <a:r>
              <a:rPr lang="en-US" altLang="ko-KR" sz="1183" dirty="0"/>
              <a:t>, </a:t>
            </a:r>
            <a:r>
              <a:rPr lang="ko-KR" altLang="en-US" sz="1183" dirty="0"/>
              <a:t>음성</a:t>
            </a:r>
            <a:r>
              <a:rPr lang="en-US" altLang="ko-KR" sz="1183" dirty="0"/>
              <a:t>, </a:t>
            </a:r>
            <a:r>
              <a:rPr lang="ko-KR" altLang="en-US" sz="1183" dirty="0"/>
              <a:t>기타 공서양속에 반하는 정보를 몰에 공개 또는 게시하는 행위 또는 타인을 비방하는 게시 행위</a:t>
            </a:r>
            <a:r>
              <a:rPr lang="en-US" altLang="ko-KR" sz="1183" dirty="0"/>
              <a:t>(</a:t>
            </a:r>
            <a:r>
              <a:rPr lang="ko-KR" altLang="en-US" sz="1183" dirty="0"/>
              <a:t>단</a:t>
            </a:r>
            <a:r>
              <a:rPr lang="en-US" altLang="ko-KR" sz="1183" dirty="0"/>
              <a:t>, </a:t>
            </a:r>
            <a:r>
              <a:rPr lang="ko-KR" altLang="en-US" sz="1183" dirty="0"/>
              <a:t>이 경우 </a:t>
            </a:r>
            <a:r>
              <a:rPr lang="en-US" altLang="ko-KR" sz="1183" dirty="0"/>
              <a:t>AMOO </a:t>
            </a:r>
            <a:r>
              <a:rPr lang="ko-KR" altLang="en-US" sz="1183" dirty="0"/>
              <a:t>는 임의적으로 게시물을 삭제할 수 있습니다</a:t>
            </a:r>
            <a:r>
              <a:rPr lang="en-US" altLang="ko-KR" sz="1183" dirty="0"/>
              <a:t>.)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22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연결 </a:t>
            </a:r>
            <a:r>
              <a:rPr lang="en-US" altLang="ko-KR" sz="1183" dirty="0"/>
              <a:t>AMOO </a:t>
            </a:r>
            <a:r>
              <a:rPr lang="ko-KR" altLang="en-US" sz="1183" dirty="0"/>
              <a:t>와 </a:t>
            </a:r>
            <a:r>
              <a:rPr lang="ko-KR" altLang="en-US" sz="1183" dirty="0" err="1"/>
              <a:t>피연결</a:t>
            </a:r>
            <a:r>
              <a:rPr lang="ko-KR" altLang="en-US" sz="1183" dirty="0"/>
              <a:t> </a:t>
            </a:r>
            <a:r>
              <a:rPr lang="en-US" altLang="ko-KR" sz="1183" dirty="0"/>
              <a:t>AMOO </a:t>
            </a:r>
            <a:r>
              <a:rPr lang="ko-KR" altLang="en-US" sz="1183" dirty="0"/>
              <a:t>간의 관계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</a:t>
            </a:r>
            <a:r>
              <a:rPr lang="ko-KR" altLang="en-US" sz="1183" dirty="0"/>
              <a:t>상위 몰과 하위 몰이 </a:t>
            </a:r>
            <a:r>
              <a:rPr lang="ko-KR" altLang="en-US" sz="1183" dirty="0" err="1"/>
              <a:t>하이퍼</a:t>
            </a:r>
            <a:r>
              <a:rPr lang="ko-KR" altLang="en-US" sz="1183" dirty="0"/>
              <a:t> 링크</a:t>
            </a:r>
            <a:r>
              <a:rPr lang="en-US" altLang="ko-KR" sz="1183" dirty="0"/>
              <a:t>(</a:t>
            </a:r>
            <a:r>
              <a:rPr lang="ko-KR" altLang="en-US" sz="1183" dirty="0"/>
              <a:t>예</a:t>
            </a:r>
            <a:r>
              <a:rPr lang="en-US" altLang="ko-KR" sz="1183" dirty="0"/>
              <a:t>: </a:t>
            </a:r>
            <a:r>
              <a:rPr lang="ko-KR" altLang="en-US" sz="1183" dirty="0" err="1"/>
              <a:t>하이퍼</a:t>
            </a:r>
            <a:r>
              <a:rPr lang="ko-KR" altLang="en-US" sz="1183" dirty="0"/>
              <a:t> 링크의 대상에는 문자</a:t>
            </a:r>
            <a:r>
              <a:rPr lang="en-US" altLang="ko-KR" sz="1183" dirty="0"/>
              <a:t>, </a:t>
            </a:r>
            <a:r>
              <a:rPr lang="ko-KR" altLang="en-US" sz="1183" dirty="0"/>
              <a:t>그림 및 동화상 등이 포함됨</a:t>
            </a:r>
            <a:r>
              <a:rPr lang="en-US" altLang="ko-KR" sz="1183" dirty="0"/>
              <a:t>)</a:t>
            </a:r>
            <a:r>
              <a:rPr lang="ko-KR" altLang="en-US" sz="1183" dirty="0"/>
              <a:t>방식 등으로 연결된 경우</a:t>
            </a:r>
            <a:r>
              <a:rPr lang="en-US" altLang="ko-KR" sz="1183" dirty="0"/>
              <a:t>, </a:t>
            </a:r>
            <a:r>
              <a:rPr lang="ko-KR" altLang="en-US" sz="1183" dirty="0"/>
              <a:t>전자를 연결 몰</a:t>
            </a:r>
            <a:r>
              <a:rPr lang="en-US" altLang="ko-KR" sz="1183" dirty="0"/>
              <a:t>(</a:t>
            </a:r>
            <a:r>
              <a:rPr lang="ko-KR" altLang="en-US" sz="1183" dirty="0"/>
              <a:t>웹 사이트</a:t>
            </a:r>
            <a:r>
              <a:rPr lang="en-US" altLang="ko-KR" sz="1183" dirty="0"/>
              <a:t>) </a:t>
            </a:r>
            <a:r>
              <a:rPr lang="ko-KR" altLang="en-US" sz="1183" dirty="0"/>
              <a:t>이라고 하고 후자를 </a:t>
            </a:r>
            <a:r>
              <a:rPr lang="ko-KR" altLang="en-US" sz="1183" dirty="0" err="1"/>
              <a:t>피연결</a:t>
            </a:r>
            <a:r>
              <a:rPr lang="ko-KR" altLang="en-US" sz="1183" dirty="0"/>
              <a:t> 몰</a:t>
            </a:r>
            <a:r>
              <a:rPr lang="en-US" altLang="ko-KR" sz="1183" dirty="0"/>
              <a:t>(</a:t>
            </a:r>
            <a:r>
              <a:rPr lang="ko-KR" altLang="en-US" sz="1183" dirty="0"/>
              <a:t>웹사이트</a:t>
            </a:r>
            <a:r>
              <a:rPr lang="en-US" altLang="ko-KR" sz="1183" dirty="0"/>
              <a:t>)</a:t>
            </a:r>
            <a:r>
              <a:rPr lang="ko-KR" altLang="en-US" sz="1183" dirty="0"/>
              <a:t>이라고 합니다</a:t>
            </a:r>
            <a:r>
              <a:rPr lang="en-US" altLang="ko-KR" sz="1183" dirty="0"/>
              <a:t>. 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연결 몰은 </a:t>
            </a:r>
            <a:r>
              <a:rPr lang="ko-KR" altLang="en-US" sz="1183" dirty="0" err="1"/>
              <a:t>피연결</a:t>
            </a:r>
            <a:r>
              <a:rPr lang="ko-KR" altLang="en-US" sz="1183" dirty="0"/>
              <a:t> 몰이 독자적으로 제공하는 </a:t>
            </a:r>
            <a:r>
              <a:rPr lang="ko-KR" altLang="en-US" sz="1183" dirty="0" err="1"/>
              <a:t>재화등에</a:t>
            </a:r>
            <a:r>
              <a:rPr lang="ko-KR" altLang="en-US" sz="1183" dirty="0"/>
              <a:t> 의하여 회원과 행하는 거래에 대해서 보증책임을 지지 않는다는 뜻을 연결 몰의 초기화면 또는 연결되는 시점의 팝업화면으로 명시한 </a:t>
            </a:r>
            <a:r>
              <a:rPr lang="ko-KR" altLang="en-US" sz="1183" dirty="0" err="1"/>
              <a:t>경우에는그</a:t>
            </a:r>
            <a:r>
              <a:rPr lang="ko-KR" altLang="en-US" sz="1183" dirty="0"/>
              <a:t> 거래에 대한 보증책임을 지지 않습니다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23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저작권의 귀속 및 이용제한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가 작성한 저작물에 대한 저작권 기타 지적재산권은 </a:t>
            </a:r>
            <a:r>
              <a:rPr lang="en-US" altLang="ko-KR" sz="1183" dirty="0"/>
              <a:t>AMOO </a:t>
            </a:r>
            <a:r>
              <a:rPr lang="ko-KR" altLang="en-US" sz="1183" dirty="0"/>
              <a:t>에 귀속합니다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</a:t>
            </a:r>
            <a:r>
              <a:rPr lang="ko-KR" altLang="en-US" sz="1183" dirty="0"/>
              <a:t>회원은 </a:t>
            </a:r>
            <a:r>
              <a:rPr lang="en-US" altLang="ko-KR" sz="1183" dirty="0"/>
              <a:t>AMOO </a:t>
            </a:r>
            <a:r>
              <a:rPr lang="ko-KR" altLang="en-US" sz="1183" dirty="0"/>
              <a:t>를 이용함으로써 얻은 정보 중 </a:t>
            </a:r>
            <a:r>
              <a:rPr lang="en-US" altLang="ko-KR" sz="1183" dirty="0"/>
              <a:t>AMOO</a:t>
            </a:r>
            <a:r>
              <a:rPr lang="ko-KR" altLang="en-US" sz="1183" dirty="0"/>
              <a:t>에게 지적재산권이 귀속된 정보를 </a:t>
            </a:r>
            <a:r>
              <a:rPr lang="en-US" altLang="ko-KR" sz="1183" dirty="0"/>
              <a:t>AMOO </a:t>
            </a:r>
            <a:r>
              <a:rPr lang="ko-KR" altLang="en-US" sz="1183" dirty="0"/>
              <a:t>의 사전 승낙없이 복제</a:t>
            </a:r>
            <a:r>
              <a:rPr lang="en-US" altLang="ko-KR" sz="1183" dirty="0"/>
              <a:t>, </a:t>
            </a:r>
            <a:r>
              <a:rPr lang="ko-KR" altLang="en-US" sz="1183" dirty="0"/>
              <a:t>송신</a:t>
            </a:r>
            <a:r>
              <a:rPr lang="en-US" altLang="ko-KR" sz="1183" dirty="0"/>
              <a:t>, </a:t>
            </a:r>
            <a:r>
              <a:rPr lang="ko-KR" altLang="en-US" sz="1183" dirty="0"/>
              <a:t>출판</a:t>
            </a:r>
            <a:r>
              <a:rPr lang="en-US" altLang="ko-KR" sz="1183" dirty="0"/>
              <a:t>, </a:t>
            </a:r>
            <a:r>
              <a:rPr lang="ko-KR" altLang="en-US" sz="1183" dirty="0"/>
              <a:t>배포</a:t>
            </a:r>
            <a:r>
              <a:rPr lang="en-US" altLang="ko-KR" sz="1183" dirty="0"/>
              <a:t>, </a:t>
            </a:r>
            <a:r>
              <a:rPr lang="ko-KR" altLang="en-US" sz="1183" dirty="0"/>
              <a:t>방송 기타 방법에 의하여 영리목적으로 이용하거나 제</a:t>
            </a:r>
            <a:r>
              <a:rPr lang="en-US" altLang="ko-KR" sz="1183" dirty="0"/>
              <a:t>3</a:t>
            </a:r>
            <a:r>
              <a:rPr lang="ko-KR" altLang="en-US" sz="1183" dirty="0"/>
              <a:t>자에게 이용하게 하여서는 안됩니다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3. AMOO</a:t>
            </a:r>
            <a:r>
              <a:rPr lang="ko-KR" altLang="en-US" sz="1183" dirty="0"/>
              <a:t>은 약정에 따라 회원에게 귀속된 저작권을 사용하는 경우 당해 회원에게 통보하여야 합니다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24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분쟁해결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는 회원이 제기하는 정당한 의견이나 불만을 반영하고 그 피해를 보상처리하기 위하여 피해보상 처리기구를 설치</a:t>
            </a:r>
            <a:r>
              <a:rPr lang="en-US" altLang="ko-KR" sz="1183" dirty="0"/>
              <a:t>?</a:t>
            </a:r>
            <a:r>
              <a:rPr lang="ko-KR" altLang="en-US" sz="1183" dirty="0"/>
              <a:t>운영합니다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는 회원으로부터 제출되는 불만사항 및 의견은 우선적으로 그 사항을 처리합니다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  </a:t>
            </a:r>
            <a:r>
              <a:rPr lang="ko-KR" altLang="en-US" sz="1183" dirty="0"/>
              <a:t>다만</a:t>
            </a:r>
            <a:r>
              <a:rPr lang="en-US" altLang="ko-KR" sz="1183" dirty="0"/>
              <a:t>, </a:t>
            </a:r>
            <a:r>
              <a:rPr lang="ko-KR" altLang="en-US" sz="1183" dirty="0"/>
              <a:t>신속한 처리가 곤란한 경우에는 회원에게 그 사유와 처리일정을 즉시 통보해 드립니다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3. AMOO </a:t>
            </a:r>
            <a:r>
              <a:rPr lang="ko-KR" altLang="en-US" sz="1183" dirty="0"/>
              <a:t>와 </a:t>
            </a:r>
            <a:r>
              <a:rPr lang="ko-KR" altLang="en-US" sz="1183" dirty="0" err="1"/>
              <a:t>회원간에</a:t>
            </a:r>
            <a:r>
              <a:rPr lang="ko-KR" altLang="en-US" sz="1183" dirty="0"/>
              <a:t> 발생한 분쟁은 전자거래기본법 제</a:t>
            </a:r>
            <a:r>
              <a:rPr lang="en-US" altLang="ko-KR" sz="1183" dirty="0"/>
              <a:t>28</a:t>
            </a:r>
            <a:r>
              <a:rPr lang="ko-KR" altLang="en-US" sz="1183" dirty="0"/>
              <a:t>조 및 동 시행령 제</a:t>
            </a:r>
            <a:r>
              <a:rPr lang="en-US" altLang="ko-KR" sz="1183" dirty="0"/>
              <a:t>15</a:t>
            </a:r>
            <a:r>
              <a:rPr lang="ko-KR" altLang="en-US" sz="1183" dirty="0"/>
              <a:t>조에 의하여 설치된 전자거래분쟁조정위원회의 조정에 따를 수 있습니다</a:t>
            </a:r>
            <a:r>
              <a:rPr lang="en-US" altLang="ko-KR" sz="1183" dirty="0"/>
              <a:t>.</a:t>
            </a:r>
          </a:p>
          <a:p>
            <a:endParaRPr lang="en-US" altLang="ko-KR" sz="1183" dirty="0"/>
          </a:p>
          <a:p>
            <a:r>
              <a:rPr lang="ko-KR" altLang="en-US" sz="1183" dirty="0"/>
              <a:t>제</a:t>
            </a:r>
            <a:r>
              <a:rPr lang="en-US" altLang="ko-KR" sz="1183" dirty="0"/>
              <a:t>25</a:t>
            </a:r>
            <a:r>
              <a:rPr lang="ko-KR" altLang="en-US" sz="1183" dirty="0"/>
              <a:t>조</a:t>
            </a:r>
            <a:r>
              <a:rPr lang="en-US" altLang="ko-KR" sz="1183" dirty="0"/>
              <a:t>(</a:t>
            </a:r>
            <a:r>
              <a:rPr lang="ko-KR" altLang="en-US" sz="1183" dirty="0"/>
              <a:t>재판권 및 준거법</a:t>
            </a:r>
            <a:r>
              <a:rPr lang="en-US" altLang="ko-KR" sz="1183" dirty="0"/>
              <a:t>)</a:t>
            </a:r>
          </a:p>
          <a:p>
            <a:r>
              <a:rPr lang="en-US" altLang="ko-KR" sz="1183" dirty="0"/>
              <a:t>  1. AMOO </a:t>
            </a:r>
            <a:r>
              <a:rPr lang="ko-KR" altLang="en-US" sz="1183" dirty="0"/>
              <a:t>와 </a:t>
            </a:r>
            <a:r>
              <a:rPr lang="ko-KR" altLang="en-US" sz="1183" dirty="0" err="1"/>
              <a:t>회원간에</a:t>
            </a:r>
            <a:r>
              <a:rPr lang="ko-KR" altLang="en-US" sz="1183" dirty="0"/>
              <a:t> 발생한 전자상거래 분쟁에 관한 소송은 제소 당시의 회원의 주소에 의하고</a:t>
            </a:r>
            <a:r>
              <a:rPr lang="en-US" altLang="ko-KR" sz="1183" dirty="0"/>
              <a:t>, </a:t>
            </a:r>
            <a:r>
              <a:rPr lang="ko-KR" altLang="en-US" sz="1183" dirty="0"/>
              <a:t>주소가 없는 경우에는 거소를 관할하는 지방법원의 전속관할로 합니다</a:t>
            </a:r>
            <a:r>
              <a:rPr lang="en-US" altLang="ko-KR" sz="1183" dirty="0"/>
              <a:t>. </a:t>
            </a:r>
            <a:r>
              <a:rPr lang="ko-KR" altLang="en-US" sz="1183" dirty="0"/>
              <a:t>다만</a:t>
            </a:r>
            <a:r>
              <a:rPr lang="en-US" altLang="ko-KR" sz="1183" dirty="0"/>
              <a:t>, </a:t>
            </a:r>
            <a:r>
              <a:rPr lang="ko-KR" altLang="en-US" sz="1183" dirty="0"/>
              <a:t>제소 당시 회원의 주소 또는 거소가 분명하지 않거나 외국 거주자의 경우에는 민사소송법상의 관할법원에 제기합니다</a:t>
            </a:r>
            <a:r>
              <a:rPr lang="en-US" altLang="ko-KR" sz="1183" dirty="0"/>
              <a:t>.</a:t>
            </a:r>
          </a:p>
          <a:p>
            <a:r>
              <a:rPr lang="en-US" altLang="ko-KR" sz="1183" dirty="0"/>
              <a:t>  2. AMOO </a:t>
            </a:r>
            <a:r>
              <a:rPr lang="ko-KR" altLang="en-US" sz="1183" dirty="0"/>
              <a:t>와 </a:t>
            </a:r>
            <a:r>
              <a:rPr lang="ko-KR" altLang="en-US" sz="1183" dirty="0" err="1"/>
              <a:t>회원간에</a:t>
            </a:r>
            <a:r>
              <a:rPr lang="ko-KR" altLang="en-US" sz="1183" dirty="0"/>
              <a:t> 제기된 전자상거래 소송에는 한국법을 적용합니다</a:t>
            </a:r>
            <a:r>
              <a:rPr lang="en-US" altLang="ko-KR" sz="1183" dirty="0"/>
              <a:t>. </a:t>
            </a:r>
          </a:p>
          <a:p>
            <a:endParaRPr lang="en-US" altLang="ko-KR" sz="1183" dirty="0"/>
          </a:p>
          <a:p>
            <a:r>
              <a:rPr lang="ko-KR" altLang="en-US" sz="1183" dirty="0"/>
              <a:t>본 약관은 </a:t>
            </a:r>
            <a:r>
              <a:rPr lang="en-US" altLang="ko-KR" sz="1183" dirty="0"/>
              <a:t>2009</a:t>
            </a:r>
            <a:r>
              <a:rPr lang="ko-KR" altLang="en-US" sz="1183" dirty="0"/>
              <a:t>년 </a:t>
            </a:r>
            <a:r>
              <a:rPr lang="en-US" altLang="ko-KR" sz="1183" dirty="0"/>
              <a:t>12</a:t>
            </a:r>
            <a:r>
              <a:rPr lang="ko-KR" altLang="en-US" sz="1183" dirty="0"/>
              <a:t>월부터 시행합니다</a:t>
            </a:r>
            <a:r>
              <a:rPr lang="en-US" altLang="ko-KR" sz="1183" dirty="0"/>
              <a:t>.)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280DBE-F4BF-CC08-288A-BF10A77EBDEE}"/>
              </a:ext>
            </a:extLst>
          </p:cNvPr>
          <p:cNvSpPr/>
          <p:nvPr/>
        </p:nvSpPr>
        <p:spPr>
          <a:xfrm>
            <a:off x="9705225" y="5269807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정보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5868CA-B385-38BB-8E9E-CD82F2F894A9}"/>
              </a:ext>
            </a:extLst>
          </p:cNvPr>
          <p:cNvSpPr/>
          <p:nvPr/>
        </p:nvSpPr>
        <p:spPr>
          <a:xfrm>
            <a:off x="5856578" y="6054862"/>
            <a:ext cx="10297507" cy="566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r>
              <a:rPr lang="ko-KR" altLang="en-US" sz="1183" dirty="0">
                <a:latin typeface="+mj-ea"/>
                <a:ea typeface="+mj-ea"/>
              </a:rPr>
              <a:t>개인정보 취급방침</a:t>
            </a:r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r>
              <a:rPr lang="ko-KR" altLang="en-US" sz="1183" dirty="0">
                <a:latin typeface="+mj-ea"/>
                <a:ea typeface="+mj-ea"/>
              </a:rPr>
              <a:t>오른쪽 텍스트 </a:t>
            </a:r>
            <a:r>
              <a:rPr lang="en-US" altLang="ko-KR" sz="1183" dirty="0">
                <a:latin typeface="+mj-ea"/>
                <a:ea typeface="+mj-ea"/>
              </a:rPr>
              <a:t>(</a:t>
            </a:r>
            <a:r>
              <a:rPr lang="ko-KR" altLang="en-US" sz="1183" dirty="0">
                <a:latin typeface="+mj-ea"/>
                <a:ea typeface="+mj-ea"/>
              </a:rPr>
              <a:t>스크롤</a:t>
            </a:r>
            <a:r>
              <a:rPr lang="en-US" altLang="ko-KR" sz="1183" dirty="0">
                <a:latin typeface="+mj-ea"/>
                <a:ea typeface="+mj-ea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8B7F6-EAB2-D83D-C60F-9F3F864D05F8}"/>
              </a:ext>
            </a:extLst>
          </p:cNvPr>
          <p:cNvSpPr txBox="1"/>
          <p:nvPr/>
        </p:nvSpPr>
        <p:spPr>
          <a:xfrm>
            <a:off x="22616822" y="5045517"/>
            <a:ext cx="2796326" cy="773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83"/>
              <a:t>1)AMOO</a:t>
            </a:r>
            <a:r>
              <a:rPr lang="ko-KR" altLang="en-US" sz="1183"/>
              <a:t>는 다음과 같은 목적을 위하여 개인정보를 수집하고 있습니다</a:t>
            </a:r>
            <a:r>
              <a:rPr lang="en-US" altLang="ko-KR" sz="1183"/>
              <a:t>. </a:t>
            </a:r>
          </a:p>
          <a:p>
            <a:endParaRPr lang="en-US" altLang="ko-KR" sz="1183"/>
          </a:p>
          <a:p>
            <a:r>
              <a:rPr lang="en-US" altLang="ko-KR" sz="1183"/>
              <a:t>- </a:t>
            </a:r>
            <a:r>
              <a:rPr lang="ko-KR" altLang="en-US" sz="1183"/>
              <a:t>회원제 서비스 이용 및 제한적 본인 확인제에 따른 본인확인 </a:t>
            </a:r>
            <a:r>
              <a:rPr lang="en-US" altLang="ko-KR" sz="1183"/>
              <a:t>, </a:t>
            </a:r>
            <a:r>
              <a:rPr lang="ko-KR" altLang="en-US" sz="1183"/>
              <a:t>개인식별</a:t>
            </a:r>
            <a:r>
              <a:rPr lang="en-US" altLang="ko-KR" sz="1183"/>
              <a:t>, </a:t>
            </a:r>
            <a:r>
              <a:rPr lang="ko-KR" altLang="en-US" sz="1183"/>
              <a:t>불량회원의 부정 이용방지와 비인가 사용방지 </a:t>
            </a:r>
            <a:r>
              <a:rPr lang="en-US" altLang="ko-KR" sz="1183"/>
              <a:t>, </a:t>
            </a:r>
            <a:r>
              <a:rPr lang="ko-KR" altLang="en-US" sz="1183"/>
              <a:t>가입의사 확인 </a:t>
            </a:r>
            <a:r>
              <a:rPr lang="en-US" altLang="ko-KR" sz="1183"/>
              <a:t>, </a:t>
            </a:r>
            <a:r>
              <a:rPr lang="ko-KR" altLang="en-US" sz="1183"/>
              <a:t>가입 및 가입횟수 제한 </a:t>
            </a:r>
            <a:r>
              <a:rPr lang="en-US" altLang="ko-KR" sz="1183"/>
              <a:t>, </a:t>
            </a:r>
            <a:r>
              <a:rPr lang="ko-KR" altLang="en-US" sz="1183"/>
              <a:t>만 </a:t>
            </a:r>
            <a:r>
              <a:rPr lang="en-US" altLang="ko-KR" sz="1183"/>
              <a:t>14</a:t>
            </a:r>
            <a:r>
              <a:rPr lang="ko-KR" altLang="en-US" sz="1183"/>
              <a:t>세 미만 아동개인정보 수집 시 법정 대리인 등의여부 확인</a:t>
            </a:r>
          </a:p>
          <a:p>
            <a:r>
              <a:rPr lang="en-US" altLang="ko-KR" sz="1183"/>
              <a:t>- </a:t>
            </a:r>
            <a:r>
              <a:rPr lang="ko-KR" altLang="en-US" sz="1183"/>
              <a:t>서비스제공을 위한 계약의 성립</a:t>
            </a:r>
            <a:r>
              <a:rPr lang="en-US" altLang="ko-KR" sz="1183"/>
              <a:t>(</a:t>
            </a:r>
            <a:r>
              <a:rPr lang="ko-KR" altLang="en-US" sz="1183"/>
              <a:t>본인식별 및 본인의사 확인 등</a:t>
            </a:r>
            <a:r>
              <a:rPr lang="en-US" altLang="ko-KR" sz="1183"/>
              <a:t>) </a:t>
            </a:r>
          </a:p>
          <a:p>
            <a:r>
              <a:rPr lang="en-US" altLang="ko-KR" sz="1183"/>
              <a:t>- </a:t>
            </a:r>
            <a:r>
              <a:rPr lang="ko-KR" altLang="en-US" sz="1183"/>
              <a:t>서비스의 이행</a:t>
            </a:r>
            <a:r>
              <a:rPr lang="en-US" altLang="ko-KR" sz="1183"/>
              <a:t>(</a:t>
            </a:r>
            <a:r>
              <a:rPr lang="ko-KR" altLang="en-US" sz="1183"/>
              <a:t>상품배송 및 대금결제</a:t>
            </a:r>
            <a:r>
              <a:rPr lang="en-US" altLang="ko-KR" sz="1183"/>
              <a:t>) </a:t>
            </a:r>
          </a:p>
          <a:p>
            <a:r>
              <a:rPr lang="en-US" altLang="ko-KR" sz="1183"/>
              <a:t>- </a:t>
            </a:r>
            <a:r>
              <a:rPr lang="ko-KR" altLang="en-US" sz="1183"/>
              <a:t>기타 새로운 서비스</a:t>
            </a:r>
            <a:r>
              <a:rPr lang="en-US" altLang="ko-KR" sz="1183"/>
              <a:t>, </a:t>
            </a:r>
            <a:r>
              <a:rPr lang="ko-KR" altLang="en-US" sz="1183"/>
              <a:t>신상품이나 이벤트 정보 안내 </a:t>
            </a:r>
          </a:p>
          <a:p>
            <a:endParaRPr lang="ko-KR" altLang="en-US" sz="1183"/>
          </a:p>
          <a:p>
            <a:r>
              <a:rPr lang="en-US" altLang="ko-KR" sz="1183"/>
              <a:t>2) </a:t>
            </a:r>
            <a:r>
              <a:rPr lang="ko-KR" altLang="en-US" sz="1183"/>
              <a:t>단</a:t>
            </a:r>
            <a:r>
              <a:rPr lang="en-US" altLang="ko-KR" sz="1183"/>
              <a:t>, </a:t>
            </a:r>
            <a:r>
              <a:rPr lang="ko-KR" altLang="en-US" sz="1183"/>
              <a:t>이용자의 기본적 인권 침해의 우려가 있는 민감한 개인정보</a:t>
            </a:r>
            <a:r>
              <a:rPr lang="en-US" altLang="ko-KR" sz="1183"/>
              <a:t>(</a:t>
            </a:r>
            <a:r>
              <a:rPr lang="ko-KR" altLang="en-US" sz="1183"/>
              <a:t>인종 및 민족</a:t>
            </a:r>
            <a:r>
              <a:rPr lang="en-US" altLang="ko-KR" sz="1183"/>
              <a:t>, </a:t>
            </a:r>
            <a:r>
              <a:rPr lang="ko-KR" altLang="en-US" sz="1183"/>
              <a:t>사상 및 신조</a:t>
            </a:r>
            <a:r>
              <a:rPr lang="en-US" altLang="ko-KR" sz="1183"/>
              <a:t>, </a:t>
            </a:r>
            <a:r>
              <a:rPr lang="ko-KR" altLang="en-US" sz="1183"/>
              <a:t>출신지 및 본적지</a:t>
            </a:r>
            <a:r>
              <a:rPr lang="en-US" altLang="ko-KR" sz="1183"/>
              <a:t>, </a:t>
            </a:r>
            <a:r>
              <a:rPr lang="ko-KR" altLang="en-US" sz="1183"/>
              <a:t>정치적 성향 및 범죄기록</a:t>
            </a:r>
            <a:r>
              <a:rPr lang="en-US" altLang="ko-KR" sz="1183"/>
              <a:t>, </a:t>
            </a:r>
            <a:r>
              <a:rPr lang="ko-KR" altLang="en-US" sz="1183"/>
              <a:t>건강상태 및 성생활 등</a:t>
            </a:r>
            <a:r>
              <a:rPr lang="en-US" altLang="ko-KR" sz="1183"/>
              <a:t>)</a:t>
            </a:r>
            <a:r>
              <a:rPr lang="ko-KR" altLang="en-US" sz="1183"/>
              <a:t>는 수집하지 않습니다</a:t>
            </a:r>
            <a:r>
              <a:rPr lang="en-US" altLang="ko-KR" sz="1183"/>
              <a:t>. </a:t>
            </a:r>
          </a:p>
          <a:p>
            <a:endParaRPr lang="en-US" altLang="ko-KR" sz="1183"/>
          </a:p>
          <a:p>
            <a:endParaRPr lang="en-US" altLang="ko-KR" sz="1183"/>
          </a:p>
          <a:p>
            <a:r>
              <a:rPr lang="en-US" altLang="ko-KR" sz="1183"/>
              <a:t>□ </a:t>
            </a:r>
            <a:r>
              <a:rPr lang="ko-KR" altLang="en-US" sz="1183"/>
              <a:t>개인정보의 보유기간 및 이용기간 </a:t>
            </a:r>
          </a:p>
          <a:p>
            <a:endParaRPr lang="ko-KR" altLang="en-US" sz="1183"/>
          </a:p>
          <a:p>
            <a:r>
              <a:rPr lang="en-US" altLang="ko-KR" sz="1183"/>
              <a:t>1) </a:t>
            </a:r>
            <a:r>
              <a:rPr lang="ko-KR" altLang="en-US" sz="1183"/>
              <a:t>귀하의 개인정보는 다음과 같이 개인정보의 수집목적 또는 제공받은 목적이 달성되면 파기됩니다</a:t>
            </a:r>
            <a:r>
              <a:rPr lang="en-US" altLang="ko-KR" sz="1183"/>
              <a:t>. </a:t>
            </a:r>
          </a:p>
          <a:p>
            <a:endParaRPr lang="en-US" altLang="ko-KR" sz="1183"/>
          </a:p>
          <a:p>
            <a:r>
              <a:rPr lang="en-US" altLang="ko-KR" sz="1183"/>
              <a:t>- </a:t>
            </a:r>
            <a:r>
              <a:rPr lang="ko-KR" altLang="en-US" sz="1183"/>
              <a:t>회원가입정보의 경우</a:t>
            </a:r>
            <a:r>
              <a:rPr lang="en-US" altLang="ko-KR" sz="1183"/>
              <a:t>, </a:t>
            </a:r>
            <a:r>
              <a:rPr lang="ko-KR" altLang="en-US" sz="1183"/>
              <a:t>회원가입을 탈퇴하거나 회원에서 제명된 때 이후 </a:t>
            </a:r>
            <a:r>
              <a:rPr lang="en-US" altLang="ko-KR" sz="1183"/>
              <a:t>90</a:t>
            </a:r>
            <a:r>
              <a:rPr lang="ko-KR" altLang="en-US" sz="1183"/>
              <a:t>일까지로 합니다</a:t>
            </a:r>
            <a:r>
              <a:rPr lang="en-US" altLang="ko-KR" sz="1183"/>
              <a:t>. </a:t>
            </a:r>
          </a:p>
          <a:p>
            <a:r>
              <a:rPr lang="en-US" altLang="ko-KR" sz="1183"/>
              <a:t>- </a:t>
            </a:r>
            <a:r>
              <a:rPr lang="ko-KR" altLang="en-US" sz="1183"/>
              <a:t>대금지급정보의 경우</a:t>
            </a:r>
            <a:r>
              <a:rPr lang="en-US" altLang="ko-KR" sz="1183"/>
              <a:t>, </a:t>
            </a:r>
            <a:r>
              <a:rPr lang="ko-KR" altLang="en-US" sz="1183"/>
              <a:t>대금의 완제일 또는 채권소멸시효기간의 만료된 때 </a:t>
            </a:r>
          </a:p>
          <a:p>
            <a:r>
              <a:rPr lang="en-US" altLang="ko-KR" sz="1183"/>
              <a:t>- </a:t>
            </a:r>
            <a:r>
              <a:rPr lang="ko-KR" altLang="en-US" sz="1183"/>
              <a:t>배송정보의 경우</a:t>
            </a:r>
            <a:r>
              <a:rPr lang="en-US" altLang="ko-KR" sz="1183"/>
              <a:t>, </a:t>
            </a:r>
            <a:r>
              <a:rPr lang="ko-KR" altLang="en-US" sz="1183"/>
              <a:t>물품 또는 서비스가 인도되거나 제공된 때 </a:t>
            </a:r>
            <a:r>
              <a:rPr lang="en-US" altLang="ko-KR" sz="1183"/>
              <a:t>(</a:t>
            </a:r>
            <a:r>
              <a:rPr lang="ko-KR" altLang="en-US" sz="1183"/>
              <a:t>단</a:t>
            </a:r>
            <a:r>
              <a:rPr lang="en-US" altLang="ko-KR" sz="1183"/>
              <a:t>, </a:t>
            </a:r>
            <a:r>
              <a:rPr lang="ko-KR" altLang="en-US" sz="1183"/>
              <a:t>상법 등 법령의 규정에 의하여 보존할 필요성이 있는 경우에는 예외로 합니다</a:t>
            </a:r>
            <a:r>
              <a:rPr lang="en-US" altLang="ko-KR" sz="1183"/>
              <a:t>.) </a:t>
            </a:r>
          </a:p>
          <a:p>
            <a:endParaRPr lang="en-US" altLang="ko-KR" sz="1183"/>
          </a:p>
          <a:p>
            <a:r>
              <a:rPr lang="en-US" altLang="ko-KR" sz="1183"/>
              <a:t>2) </a:t>
            </a:r>
            <a:r>
              <a:rPr lang="ko-KR" altLang="en-US" sz="1183"/>
              <a:t>위 보유기간에도 불구하고 계속 보유하여야 할 필요가 있을 경우에는 귀하의 동의를 받겠습니다</a:t>
            </a:r>
            <a:r>
              <a:rPr lang="en-US" altLang="ko-KR" sz="1183"/>
              <a:t>. </a:t>
            </a:r>
            <a:endParaRPr lang="ko-KR" altLang="en-US" sz="1183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798FA6-C9A6-65C0-970B-31AE9D45607A}"/>
              </a:ext>
            </a:extLst>
          </p:cNvPr>
          <p:cNvSpPr/>
          <p:nvPr/>
        </p:nvSpPr>
        <p:spPr>
          <a:xfrm>
            <a:off x="12580848" y="5266051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88EA4C-4B21-4CE3-41A1-D0D5424805D6}"/>
              </a:ext>
            </a:extLst>
          </p:cNvPr>
          <p:cNvSpPr/>
          <p:nvPr/>
        </p:nvSpPr>
        <p:spPr>
          <a:xfrm>
            <a:off x="6829600" y="5266051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약관 동의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7E9A8-100D-C028-73CD-2C03F287E14D}"/>
              </a:ext>
            </a:extLst>
          </p:cNvPr>
          <p:cNvSpPr txBox="1"/>
          <p:nvPr/>
        </p:nvSpPr>
        <p:spPr>
          <a:xfrm>
            <a:off x="5856576" y="5045515"/>
            <a:ext cx="1044128" cy="2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/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04A09A-0847-6AA0-67A1-2796EA49B9DC}"/>
              </a:ext>
            </a:extLst>
          </p:cNvPr>
          <p:cNvSpPr/>
          <p:nvPr/>
        </p:nvSpPr>
        <p:spPr>
          <a:xfrm>
            <a:off x="7954736" y="6693784"/>
            <a:ext cx="5602751" cy="17514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>
                <a:latin typeface="+mj-ea"/>
                <a:ea typeface="+mj-ea"/>
              </a:rPr>
              <a:t>회원 약관</a:t>
            </a:r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r>
              <a:rPr lang="ko-KR" altLang="en-US" sz="1183" dirty="0">
                <a:latin typeface="+mj-ea"/>
                <a:ea typeface="+mj-ea"/>
              </a:rPr>
              <a:t>왼쪽 텍스트 </a:t>
            </a:r>
            <a:r>
              <a:rPr lang="en-US" altLang="ko-KR" sz="1183" dirty="0">
                <a:latin typeface="+mj-ea"/>
                <a:ea typeface="+mj-ea"/>
              </a:rPr>
              <a:t>(</a:t>
            </a:r>
            <a:r>
              <a:rPr lang="ko-KR" altLang="en-US" sz="1183" dirty="0">
                <a:latin typeface="+mj-ea"/>
                <a:ea typeface="+mj-ea"/>
              </a:rPr>
              <a:t>스크롤</a:t>
            </a:r>
            <a:r>
              <a:rPr lang="en-US" altLang="ko-KR" sz="1183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sz="1183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0FACD8-FDFA-E776-B9E2-52ACC41CAECA}"/>
              </a:ext>
            </a:extLst>
          </p:cNvPr>
          <p:cNvSpPr/>
          <p:nvPr/>
        </p:nvSpPr>
        <p:spPr>
          <a:xfrm>
            <a:off x="7954734" y="8608979"/>
            <a:ext cx="5593084" cy="17602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r>
              <a:rPr lang="ko-KR" altLang="en-US" sz="1183" dirty="0">
                <a:latin typeface="+mj-ea"/>
                <a:ea typeface="+mj-ea"/>
              </a:rPr>
              <a:t>개인정보 취급방침</a:t>
            </a:r>
            <a:endParaRPr lang="en-US" altLang="ko-KR" sz="1183" dirty="0">
              <a:latin typeface="+mj-ea"/>
              <a:ea typeface="+mj-ea"/>
            </a:endParaRPr>
          </a:p>
          <a:p>
            <a:pPr algn="ctr"/>
            <a:endParaRPr lang="en-US" altLang="ko-KR" sz="1183" dirty="0">
              <a:latin typeface="+mj-ea"/>
              <a:ea typeface="+mj-ea"/>
            </a:endParaRPr>
          </a:p>
          <a:p>
            <a:pPr algn="ctr"/>
            <a:r>
              <a:rPr lang="ko-KR" altLang="en-US" sz="1183" dirty="0">
                <a:latin typeface="+mj-ea"/>
                <a:ea typeface="+mj-ea"/>
              </a:rPr>
              <a:t>오른쪽 텍스트 </a:t>
            </a:r>
            <a:r>
              <a:rPr lang="en-US" altLang="ko-KR" sz="1183" dirty="0">
                <a:latin typeface="+mj-ea"/>
                <a:ea typeface="+mj-ea"/>
              </a:rPr>
              <a:t>(</a:t>
            </a:r>
            <a:r>
              <a:rPr lang="ko-KR" altLang="en-US" sz="1183" dirty="0">
                <a:latin typeface="+mj-ea"/>
                <a:ea typeface="+mj-ea"/>
              </a:rPr>
              <a:t>스크롤</a:t>
            </a:r>
            <a:r>
              <a:rPr lang="en-US" altLang="ko-KR" sz="1183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sz="118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07A4F-D338-FB8C-7FA3-81CFA3154288}"/>
              </a:ext>
            </a:extLst>
          </p:cNvPr>
          <p:cNvSpPr txBox="1"/>
          <p:nvPr/>
        </p:nvSpPr>
        <p:spPr>
          <a:xfrm>
            <a:off x="13679854" y="8158261"/>
            <a:ext cx="745902" cy="4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 err="1"/>
              <a:t>ㅁ동의함</a:t>
            </a:r>
            <a:endParaRPr lang="ko-KR" altLang="en-US" sz="118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F8E09-377E-BDA3-9949-DC5D6963FE97}"/>
              </a:ext>
            </a:extLst>
          </p:cNvPr>
          <p:cNvSpPr txBox="1"/>
          <p:nvPr/>
        </p:nvSpPr>
        <p:spPr>
          <a:xfrm>
            <a:off x="13679854" y="10032240"/>
            <a:ext cx="745902" cy="4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 err="1"/>
              <a:t>ㅁ동의함</a:t>
            </a:r>
            <a:endParaRPr lang="ko-KR" altLang="en-US" sz="118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06B30-4EE8-3C86-1D93-593445C50637}"/>
              </a:ext>
            </a:extLst>
          </p:cNvPr>
          <p:cNvSpPr txBox="1"/>
          <p:nvPr/>
        </p:nvSpPr>
        <p:spPr>
          <a:xfrm>
            <a:off x="6005689" y="6181321"/>
            <a:ext cx="1423188" cy="2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/>
              <a:t>약관 동의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60127F0-7839-C958-86C7-E63C56C19CDF}"/>
              </a:ext>
            </a:extLst>
          </p:cNvPr>
          <p:cNvCxnSpPr/>
          <p:nvPr/>
        </p:nvCxnSpPr>
        <p:spPr>
          <a:xfrm>
            <a:off x="6177965" y="6424014"/>
            <a:ext cx="9590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17DA4A-4B51-BBC8-E75C-C18C9F1D379D}"/>
              </a:ext>
            </a:extLst>
          </p:cNvPr>
          <p:cNvSpPr/>
          <p:nvPr/>
        </p:nvSpPr>
        <p:spPr>
          <a:xfrm>
            <a:off x="9515056" y="10683478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다음 단계</a:t>
            </a:r>
          </a:p>
        </p:txBody>
      </p:sp>
    </p:spTree>
    <p:extLst>
      <p:ext uri="{BB962C8B-B14F-4D97-AF65-F5344CB8AC3E}">
        <p14:creationId xmlns:p14="http://schemas.microsoft.com/office/powerpoint/2010/main" val="386933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ED02F9-1019-A6CE-0F97-BB0557267CCA}"/>
              </a:ext>
            </a:extLst>
          </p:cNvPr>
          <p:cNvSpPr/>
          <p:nvPr/>
        </p:nvSpPr>
        <p:spPr>
          <a:xfrm>
            <a:off x="11947167" y="3798688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403A5A-9589-DC14-A52D-4EEF167967A6}"/>
              </a:ext>
            </a:extLst>
          </p:cNvPr>
          <p:cNvSpPr/>
          <p:nvPr/>
        </p:nvSpPr>
        <p:spPr>
          <a:xfrm>
            <a:off x="13683292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D09F5C-716A-D84C-68C2-CEB117C9FA5E}"/>
              </a:ext>
            </a:extLst>
          </p:cNvPr>
          <p:cNvSpPr/>
          <p:nvPr/>
        </p:nvSpPr>
        <p:spPr>
          <a:xfrm>
            <a:off x="12815021" y="3798689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456E3F-43FB-F5C4-6D4F-CC73D6F8E4F2}"/>
              </a:ext>
            </a:extLst>
          </p:cNvPr>
          <p:cNvSpPr/>
          <p:nvPr/>
        </p:nvSpPr>
        <p:spPr>
          <a:xfrm>
            <a:off x="14547456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FAQ</a:t>
            </a:r>
            <a:endParaRPr lang="ko-KR" altLang="en-US" sz="118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50DB1-7D32-6C9A-DE30-B95CE53C5147}"/>
              </a:ext>
            </a:extLst>
          </p:cNvPr>
          <p:cNvSpPr/>
          <p:nvPr/>
        </p:nvSpPr>
        <p:spPr>
          <a:xfrm>
            <a:off x="15411620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1:1 </a:t>
            </a:r>
            <a:r>
              <a:rPr lang="ko-KR" altLang="en-US" sz="1183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41D7-E3DA-C3C7-22FD-7305D609E78B}"/>
              </a:ext>
            </a:extLst>
          </p:cNvPr>
          <p:cNvSpPr/>
          <p:nvPr/>
        </p:nvSpPr>
        <p:spPr>
          <a:xfrm>
            <a:off x="5856576" y="3795777"/>
            <a:ext cx="3489634" cy="1249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BDF75-A8E3-0872-CC93-4CF3247F8193}"/>
              </a:ext>
            </a:extLst>
          </p:cNvPr>
          <p:cNvSpPr/>
          <p:nvPr/>
        </p:nvSpPr>
        <p:spPr>
          <a:xfrm>
            <a:off x="10955945" y="4485796"/>
            <a:ext cx="1080386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배송대행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F16139-EE26-85FB-7F24-29D031072A5A}"/>
              </a:ext>
            </a:extLst>
          </p:cNvPr>
          <p:cNvSpPr/>
          <p:nvPr/>
        </p:nvSpPr>
        <p:spPr>
          <a:xfrm>
            <a:off x="12293218" y="4485795"/>
            <a:ext cx="1122487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 err="1"/>
              <a:t>유럽바잉</a:t>
            </a:r>
            <a:endParaRPr lang="ko-KR" altLang="en-US" sz="118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742E11-5814-F8BC-E58E-69F4B0B1DF00}"/>
              </a:ext>
            </a:extLst>
          </p:cNvPr>
          <p:cNvSpPr/>
          <p:nvPr/>
        </p:nvSpPr>
        <p:spPr>
          <a:xfrm>
            <a:off x="13646067" y="4485795"/>
            <a:ext cx="1149008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정산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F8713-FC60-4674-5113-DC1F75A88BF2}"/>
              </a:ext>
            </a:extLst>
          </p:cNvPr>
          <p:cNvSpPr/>
          <p:nvPr/>
        </p:nvSpPr>
        <p:spPr>
          <a:xfrm>
            <a:off x="15005075" y="4485794"/>
            <a:ext cx="1149008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이용안내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CFA37C-2542-1B48-EADD-E9136B75E7A5}"/>
              </a:ext>
            </a:extLst>
          </p:cNvPr>
          <p:cNvSpPr/>
          <p:nvPr/>
        </p:nvSpPr>
        <p:spPr>
          <a:xfrm>
            <a:off x="9467911" y="3790662"/>
            <a:ext cx="1297866" cy="1249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해외 주소</a:t>
            </a:r>
            <a:endParaRPr lang="en-US" altLang="ko-KR" sz="1183" dirty="0"/>
          </a:p>
          <a:p>
            <a:pPr algn="ctr"/>
            <a:r>
              <a:rPr lang="en-US" altLang="ko-KR" sz="1183" dirty="0"/>
              <a:t>(10</a:t>
            </a:r>
            <a:r>
              <a:rPr lang="ko-KR" altLang="en-US" sz="1183" dirty="0"/>
              <a:t>개 </a:t>
            </a:r>
            <a:r>
              <a:rPr lang="en-US" altLang="ko-KR" sz="1183" dirty="0"/>
              <a:t>radio)</a:t>
            </a:r>
            <a:endParaRPr lang="ko-KR" altLang="en-US" sz="1183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57F74-A3C9-3A9B-6535-E60A4746EF32}"/>
              </a:ext>
            </a:extLst>
          </p:cNvPr>
          <p:cNvSpPr/>
          <p:nvPr/>
        </p:nvSpPr>
        <p:spPr>
          <a:xfrm>
            <a:off x="5856576" y="11886345"/>
            <a:ext cx="10297508" cy="8770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 err="1"/>
              <a:t>푸터</a:t>
            </a:r>
            <a:r>
              <a:rPr lang="en-US" altLang="ko-KR" sz="1183" dirty="0"/>
              <a:t>(</a:t>
            </a:r>
            <a:r>
              <a:rPr lang="ko-KR" altLang="en-US" sz="1183" dirty="0"/>
              <a:t>해외배송사 이미지링크</a:t>
            </a:r>
            <a:r>
              <a:rPr lang="en-US" altLang="ko-KR" sz="1183" dirty="0"/>
              <a:t>, </a:t>
            </a:r>
            <a:r>
              <a:rPr lang="ko-KR" altLang="en-US" sz="1183" dirty="0"/>
              <a:t>주소</a:t>
            </a:r>
            <a:r>
              <a:rPr lang="en-US" altLang="ko-KR" sz="1183" dirty="0"/>
              <a:t>, </a:t>
            </a:r>
            <a:r>
              <a:rPr lang="ko-KR" altLang="en-US" sz="1183" dirty="0"/>
              <a:t>약관</a:t>
            </a:r>
            <a:r>
              <a:rPr lang="en-US" altLang="ko-KR" sz="1183" dirty="0"/>
              <a:t>)</a:t>
            </a:r>
            <a:endParaRPr lang="ko-KR" altLang="en-US" sz="1183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280DBE-F4BF-CC08-288A-BF10A77EBDEE}"/>
              </a:ext>
            </a:extLst>
          </p:cNvPr>
          <p:cNvSpPr/>
          <p:nvPr/>
        </p:nvSpPr>
        <p:spPr>
          <a:xfrm>
            <a:off x="9705225" y="5269807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정보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5868CA-B385-38BB-8E9E-CD82F2F894A9}"/>
              </a:ext>
            </a:extLst>
          </p:cNvPr>
          <p:cNvSpPr/>
          <p:nvPr/>
        </p:nvSpPr>
        <p:spPr>
          <a:xfrm>
            <a:off x="5856578" y="6054862"/>
            <a:ext cx="10297507" cy="566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ko-KR" sz="2103">
              <a:latin typeface="+mj-ea"/>
              <a:ea typeface="+mj-ea"/>
            </a:endParaRPr>
          </a:p>
          <a:p>
            <a:pPr algn="r"/>
            <a:r>
              <a:rPr lang="en-US" altLang="ko-KR" sz="2103">
                <a:latin typeface="+mj-ea"/>
                <a:ea typeface="+mj-ea"/>
              </a:rPr>
              <a:t>* </a:t>
            </a:r>
            <a:r>
              <a:rPr lang="ko-KR" altLang="en-US" sz="2103" dirty="0">
                <a:latin typeface="+mj-ea"/>
                <a:ea typeface="+mj-ea"/>
              </a:rPr>
              <a:t>표시는 필수 항목입니다</a:t>
            </a:r>
            <a:r>
              <a:rPr lang="en-US" altLang="ko-KR" sz="2103" dirty="0">
                <a:latin typeface="+mj-ea"/>
                <a:ea typeface="+mj-ea"/>
              </a:rPr>
              <a:t>.</a:t>
            </a:r>
          </a:p>
          <a:p>
            <a:endParaRPr lang="en-US" altLang="ko-KR" sz="2103" dirty="0">
              <a:latin typeface="+mj-ea"/>
              <a:ea typeface="+mj-ea"/>
            </a:endParaRPr>
          </a:p>
          <a:p>
            <a:r>
              <a:rPr lang="ko-KR" altLang="en-US" sz="2103" dirty="0">
                <a:latin typeface="+mj-ea"/>
                <a:ea typeface="+mj-ea"/>
              </a:rPr>
              <a:t>아이디 </a:t>
            </a:r>
            <a:r>
              <a:rPr lang="en-US" altLang="ko-KR" sz="2103" dirty="0">
                <a:latin typeface="+mj-ea"/>
                <a:ea typeface="+mj-ea"/>
              </a:rPr>
              <a:t>input </a:t>
            </a:r>
          </a:p>
          <a:p>
            <a:r>
              <a:rPr lang="en-US" altLang="ko-KR" sz="2103" dirty="0">
                <a:latin typeface="+mj-ea"/>
                <a:ea typeface="+mj-ea"/>
              </a:rPr>
              <a:t>※ </a:t>
            </a:r>
            <a:r>
              <a:rPr lang="ko-KR" altLang="en-US" sz="2103" dirty="0">
                <a:latin typeface="+mj-ea"/>
                <a:ea typeface="+mj-ea"/>
              </a:rPr>
              <a:t>영문자</a:t>
            </a:r>
            <a:r>
              <a:rPr lang="en-US" altLang="ko-KR" sz="2103" dirty="0">
                <a:latin typeface="+mj-ea"/>
                <a:ea typeface="+mj-ea"/>
              </a:rPr>
              <a:t>, </a:t>
            </a:r>
            <a:r>
              <a:rPr lang="ko-KR" altLang="en-US" sz="2103" dirty="0">
                <a:latin typeface="+mj-ea"/>
                <a:ea typeface="+mj-ea"/>
              </a:rPr>
              <a:t>숫자</a:t>
            </a:r>
            <a:r>
              <a:rPr lang="en-US" altLang="ko-KR" sz="2103" dirty="0">
                <a:latin typeface="+mj-ea"/>
                <a:ea typeface="+mj-ea"/>
              </a:rPr>
              <a:t>, _</a:t>
            </a:r>
            <a:r>
              <a:rPr lang="ko-KR" altLang="en-US" sz="2103" dirty="0">
                <a:latin typeface="+mj-ea"/>
                <a:ea typeface="+mj-ea"/>
              </a:rPr>
              <a:t>만 입력 가능</a:t>
            </a:r>
            <a:r>
              <a:rPr lang="en-US" altLang="ko-KR" sz="2103" dirty="0">
                <a:latin typeface="+mj-ea"/>
                <a:ea typeface="+mj-ea"/>
              </a:rPr>
              <a:t>, </a:t>
            </a:r>
            <a:r>
              <a:rPr lang="ko-KR" altLang="en-US" sz="2103" dirty="0">
                <a:latin typeface="+mj-ea"/>
                <a:ea typeface="+mj-ea"/>
              </a:rPr>
              <a:t>최소 </a:t>
            </a:r>
            <a:r>
              <a:rPr lang="en-US" altLang="ko-KR" sz="2103" dirty="0">
                <a:latin typeface="+mj-ea"/>
                <a:ea typeface="+mj-ea"/>
              </a:rPr>
              <a:t>3</a:t>
            </a:r>
            <a:r>
              <a:rPr lang="ko-KR" altLang="en-US" sz="2103" dirty="0">
                <a:latin typeface="+mj-ea"/>
                <a:ea typeface="+mj-ea"/>
              </a:rPr>
              <a:t>자 이상 입력하세요</a:t>
            </a:r>
            <a:r>
              <a:rPr lang="en-US" altLang="ko-KR" sz="2103" dirty="0">
                <a:latin typeface="+mj-ea"/>
                <a:ea typeface="+mj-ea"/>
              </a:rPr>
              <a:t>.</a:t>
            </a:r>
          </a:p>
          <a:p>
            <a:r>
              <a:rPr lang="ko-KR" altLang="en-US" sz="2103" dirty="0">
                <a:latin typeface="+mj-ea"/>
                <a:ea typeface="+mj-ea"/>
              </a:rPr>
              <a:t>패스워드  </a:t>
            </a:r>
            <a:r>
              <a:rPr lang="en-US" altLang="ko-KR" sz="2103" dirty="0">
                <a:latin typeface="+mj-ea"/>
                <a:ea typeface="+mj-ea"/>
              </a:rPr>
              <a:t>input</a:t>
            </a:r>
          </a:p>
          <a:p>
            <a:r>
              <a:rPr lang="ko-KR" altLang="en-US" sz="2103" dirty="0">
                <a:latin typeface="+mj-ea"/>
                <a:ea typeface="+mj-ea"/>
              </a:rPr>
              <a:t>패스워드 확인 </a:t>
            </a:r>
            <a:r>
              <a:rPr lang="en-US" altLang="ko-KR" sz="2103" dirty="0">
                <a:latin typeface="+mj-ea"/>
                <a:ea typeface="+mj-ea"/>
              </a:rPr>
              <a:t>input</a:t>
            </a:r>
          </a:p>
          <a:p>
            <a:r>
              <a:rPr lang="ko-KR" altLang="en-US" sz="2103" dirty="0">
                <a:latin typeface="+mj-ea"/>
                <a:ea typeface="+mj-ea"/>
              </a:rPr>
              <a:t>패스워드 </a:t>
            </a:r>
            <a:r>
              <a:rPr lang="ko-KR" altLang="en-US" sz="2103" dirty="0" err="1">
                <a:latin typeface="+mj-ea"/>
                <a:ea typeface="+mj-ea"/>
              </a:rPr>
              <a:t>분실시</a:t>
            </a:r>
            <a:r>
              <a:rPr lang="ko-KR" altLang="en-US" sz="2103" dirty="0">
                <a:latin typeface="+mj-ea"/>
                <a:ea typeface="+mj-ea"/>
              </a:rPr>
              <a:t> 질문  </a:t>
            </a:r>
            <a:r>
              <a:rPr lang="en-US" altLang="ko-KR" sz="2103" dirty="0">
                <a:latin typeface="+mj-ea"/>
                <a:ea typeface="+mj-ea"/>
              </a:rPr>
              <a:t>checkbox</a:t>
            </a:r>
          </a:p>
          <a:p>
            <a:r>
              <a:rPr lang="ko-KR" altLang="en-US" sz="2103" dirty="0">
                <a:latin typeface="+mj-ea"/>
                <a:ea typeface="+mj-ea"/>
              </a:rPr>
              <a:t>패스워드 </a:t>
            </a:r>
            <a:r>
              <a:rPr lang="ko-KR" altLang="en-US" sz="2103" dirty="0" err="1">
                <a:latin typeface="+mj-ea"/>
                <a:ea typeface="+mj-ea"/>
              </a:rPr>
              <a:t>분실시</a:t>
            </a:r>
            <a:r>
              <a:rPr lang="ko-KR" altLang="en-US" sz="2103" dirty="0">
                <a:latin typeface="+mj-ea"/>
                <a:ea typeface="+mj-ea"/>
              </a:rPr>
              <a:t> 답변 </a:t>
            </a:r>
            <a:r>
              <a:rPr lang="en-US" altLang="ko-KR" sz="2103" dirty="0">
                <a:latin typeface="+mj-ea"/>
                <a:ea typeface="+mj-ea"/>
              </a:rPr>
              <a:t>input</a:t>
            </a:r>
          </a:p>
          <a:p>
            <a:r>
              <a:rPr lang="ko-KR" altLang="en-US" sz="2103" dirty="0">
                <a:latin typeface="+mj-ea"/>
                <a:ea typeface="+mj-ea"/>
              </a:rPr>
              <a:t>이름 </a:t>
            </a:r>
            <a:r>
              <a:rPr lang="en-US" altLang="ko-KR" sz="2103" dirty="0">
                <a:latin typeface="+mj-ea"/>
                <a:ea typeface="+mj-ea"/>
              </a:rPr>
              <a:t>input  (</a:t>
            </a:r>
            <a:r>
              <a:rPr lang="ko-KR" altLang="en-US" sz="2103" dirty="0">
                <a:latin typeface="+mj-ea"/>
                <a:ea typeface="+mj-ea"/>
              </a:rPr>
              <a:t>공백 없이 한글만</a:t>
            </a:r>
            <a:r>
              <a:rPr lang="en-US" altLang="ko-KR" sz="2103" dirty="0">
                <a:latin typeface="+mj-ea"/>
                <a:ea typeface="+mj-ea"/>
              </a:rPr>
              <a:t>)</a:t>
            </a:r>
          </a:p>
          <a:p>
            <a:r>
              <a:rPr lang="ko-KR" altLang="en-US" sz="2103" dirty="0">
                <a:latin typeface="+mj-ea"/>
                <a:ea typeface="+mj-ea"/>
              </a:rPr>
              <a:t>영문 이름 </a:t>
            </a:r>
            <a:r>
              <a:rPr lang="en-US" altLang="ko-KR" sz="2103" dirty="0">
                <a:latin typeface="+mj-ea"/>
                <a:ea typeface="+mj-ea"/>
              </a:rPr>
              <a:t>input</a:t>
            </a:r>
          </a:p>
          <a:p>
            <a:r>
              <a:rPr lang="en-US" altLang="ko-KR" sz="2103" dirty="0">
                <a:latin typeface="+mj-ea"/>
                <a:ea typeface="+mj-ea"/>
              </a:rPr>
              <a:t>E-mail</a:t>
            </a:r>
            <a:r>
              <a:rPr lang="ko-KR" altLang="en-US" sz="2103" dirty="0">
                <a:latin typeface="+mj-ea"/>
                <a:ea typeface="+mj-ea"/>
              </a:rPr>
              <a:t> </a:t>
            </a:r>
            <a:r>
              <a:rPr lang="en-US" altLang="ko-KR" sz="2103" dirty="0">
                <a:latin typeface="+mj-ea"/>
                <a:ea typeface="+mj-ea"/>
              </a:rPr>
              <a:t>input</a:t>
            </a:r>
          </a:p>
          <a:p>
            <a:r>
              <a:rPr lang="ko-KR" altLang="en-US" sz="2103" dirty="0">
                <a:latin typeface="+mj-ea"/>
                <a:ea typeface="+mj-ea"/>
              </a:rPr>
              <a:t>전화번호 </a:t>
            </a:r>
            <a:r>
              <a:rPr lang="en-US" altLang="ko-KR" sz="2103" dirty="0">
                <a:latin typeface="+mj-ea"/>
                <a:ea typeface="+mj-ea"/>
              </a:rPr>
              <a:t>input</a:t>
            </a:r>
          </a:p>
          <a:p>
            <a:r>
              <a:rPr lang="ko-KR" altLang="en-US" sz="2103" dirty="0">
                <a:latin typeface="+mj-ea"/>
                <a:ea typeface="+mj-ea"/>
              </a:rPr>
              <a:t>휴대전화 </a:t>
            </a:r>
            <a:r>
              <a:rPr lang="en-US" altLang="ko-KR" sz="2103" dirty="0">
                <a:latin typeface="+mj-ea"/>
                <a:ea typeface="+mj-ea"/>
              </a:rPr>
              <a:t>input</a:t>
            </a:r>
          </a:p>
          <a:p>
            <a:r>
              <a:rPr lang="ko-KR" altLang="en-US" sz="2103" dirty="0">
                <a:latin typeface="+mj-ea"/>
                <a:ea typeface="+mj-ea"/>
              </a:rPr>
              <a:t>생년월일 </a:t>
            </a:r>
            <a:r>
              <a:rPr lang="en-US" altLang="ko-KR" sz="2103" dirty="0">
                <a:latin typeface="+mj-ea"/>
                <a:ea typeface="+mj-ea"/>
              </a:rPr>
              <a:t>input </a:t>
            </a:r>
            <a:r>
              <a:rPr lang="ko-KR" altLang="en-US" sz="2103" dirty="0">
                <a:latin typeface="+mj-ea"/>
                <a:ea typeface="+mj-ea"/>
              </a:rPr>
              <a:t>달력</a:t>
            </a:r>
            <a:endParaRPr lang="en-US" altLang="ko-KR" sz="2103" dirty="0">
              <a:latin typeface="+mj-ea"/>
              <a:ea typeface="+mj-ea"/>
            </a:endParaRPr>
          </a:p>
          <a:p>
            <a:r>
              <a:rPr lang="ko-KR" altLang="en-US" sz="2103" dirty="0">
                <a:latin typeface="+mj-ea"/>
                <a:ea typeface="+mj-ea"/>
              </a:rPr>
              <a:t>성별 </a:t>
            </a:r>
            <a:r>
              <a:rPr lang="en-US" altLang="ko-KR" sz="2103" dirty="0">
                <a:latin typeface="+mj-ea"/>
                <a:ea typeface="+mj-ea"/>
              </a:rPr>
              <a:t>input check</a:t>
            </a:r>
          </a:p>
          <a:p>
            <a:r>
              <a:rPr lang="ko-KR" altLang="en-US" sz="2103" dirty="0">
                <a:latin typeface="+mj-ea"/>
                <a:ea typeface="+mj-ea"/>
              </a:rPr>
              <a:t>주소 </a:t>
            </a:r>
            <a:r>
              <a:rPr lang="en-US" altLang="ko-KR" sz="2103" dirty="0">
                <a:latin typeface="+mj-ea"/>
                <a:ea typeface="+mj-ea"/>
              </a:rPr>
              <a:t>input </a:t>
            </a:r>
            <a:r>
              <a:rPr lang="ko-KR" altLang="en-US" sz="2103" dirty="0">
                <a:latin typeface="+mj-ea"/>
                <a:ea typeface="+mj-ea"/>
              </a:rPr>
              <a:t>우편번호 </a:t>
            </a:r>
            <a:r>
              <a:rPr lang="en-US" altLang="ko-KR" sz="2103" dirty="0">
                <a:latin typeface="+mj-ea"/>
                <a:ea typeface="+mj-ea"/>
              </a:rPr>
              <a:t>input</a:t>
            </a:r>
          </a:p>
          <a:p>
            <a:r>
              <a:rPr lang="ko-KR" altLang="en-US" sz="2103" dirty="0" err="1">
                <a:latin typeface="+mj-ea"/>
                <a:ea typeface="+mj-ea"/>
              </a:rPr>
              <a:t>메일링</a:t>
            </a:r>
            <a:r>
              <a:rPr lang="ko-KR" altLang="en-US" sz="2103" dirty="0">
                <a:latin typeface="+mj-ea"/>
                <a:ea typeface="+mj-ea"/>
              </a:rPr>
              <a:t> 서비스 </a:t>
            </a:r>
            <a:r>
              <a:rPr lang="en-US" altLang="ko-KR" sz="2103" dirty="0">
                <a:latin typeface="+mj-ea"/>
                <a:ea typeface="+mj-ea"/>
              </a:rPr>
              <a:t>check </a:t>
            </a:r>
            <a:r>
              <a:rPr lang="ko-KR" altLang="en-US" sz="2103" dirty="0">
                <a:latin typeface="+mj-ea"/>
                <a:ea typeface="+mj-ea"/>
              </a:rPr>
              <a:t>정보 메일을 받겠습니다</a:t>
            </a:r>
            <a:r>
              <a:rPr lang="en-US" altLang="ko-KR" sz="2103" dirty="0">
                <a:latin typeface="+mj-ea"/>
                <a:ea typeface="+mj-ea"/>
              </a:rPr>
              <a:t>..</a:t>
            </a:r>
          </a:p>
          <a:p>
            <a:r>
              <a:rPr lang="en-US" altLang="ko-KR" sz="2103" dirty="0">
                <a:latin typeface="+mj-ea"/>
                <a:ea typeface="+mj-ea"/>
              </a:rPr>
              <a:t>SMS </a:t>
            </a:r>
            <a:r>
              <a:rPr lang="ko-KR" altLang="en-US" sz="2103" dirty="0">
                <a:latin typeface="+mj-ea"/>
                <a:ea typeface="+mj-ea"/>
              </a:rPr>
              <a:t>수신 여부 </a:t>
            </a:r>
            <a:r>
              <a:rPr lang="en-US" altLang="ko-KR" sz="2103" dirty="0">
                <a:latin typeface="+mj-ea"/>
                <a:ea typeface="+mj-ea"/>
              </a:rPr>
              <a:t>check </a:t>
            </a:r>
            <a:r>
              <a:rPr lang="ko-KR" altLang="en-US" sz="2103" dirty="0">
                <a:latin typeface="+mj-ea"/>
                <a:ea typeface="+mj-ea"/>
              </a:rPr>
              <a:t>핸드폰 </a:t>
            </a:r>
            <a:r>
              <a:rPr lang="ko-KR" altLang="en-US" sz="2103" dirty="0" err="1">
                <a:latin typeface="+mj-ea"/>
                <a:ea typeface="+mj-ea"/>
              </a:rPr>
              <a:t>문자메세지를</a:t>
            </a:r>
            <a:r>
              <a:rPr lang="ko-KR" altLang="en-US" sz="2103" dirty="0">
                <a:latin typeface="+mj-ea"/>
                <a:ea typeface="+mj-ea"/>
              </a:rPr>
              <a:t> 받겠습니다</a:t>
            </a:r>
            <a:r>
              <a:rPr lang="en-US" altLang="ko-KR" sz="2103" dirty="0">
                <a:latin typeface="+mj-ea"/>
                <a:ea typeface="+mj-ea"/>
              </a:rPr>
              <a:t>.</a:t>
            </a:r>
          </a:p>
          <a:p>
            <a:endParaRPr lang="en-US" altLang="ko-KR" sz="2103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798FA6-C9A6-65C0-970B-31AE9D45607A}"/>
              </a:ext>
            </a:extLst>
          </p:cNvPr>
          <p:cNvSpPr/>
          <p:nvPr/>
        </p:nvSpPr>
        <p:spPr>
          <a:xfrm>
            <a:off x="12580848" y="5266051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88EA4C-4B21-4CE3-41A1-D0D5424805D6}"/>
              </a:ext>
            </a:extLst>
          </p:cNvPr>
          <p:cNvSpPr/>
          <p:nvPr/>
        </p:nvSpPr>
        <p:spPr>
          <a:xfrm>
            <a:off x="6829600" y="5266051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약관 동의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6F8228-E274-424C-C81B-53E50C8EFBE1}"/>
              </a:ext>
            </a:extLst>
          </p:cNvPr>
          <p:cNvSpPr txBox="1"/>
          <p:nvPr/>
        </p:nvSpPr>
        <p:spPr>
          <a:xfrm>
            <a:off x="5856576" y="5045515"/>
            <a:ext cx="1044128" cy="2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9E55C-8AFE-93E6-A4C8-CC1343FC7FFD}"/>
              </a:ext>
            </a:extLst>
          </p:cNvPr>
          <p:cNvSpPr txBox="1"/>
          <p:nvPr/>
        </p:nvSpPr>
        <p:spPr>
          <a:xfrm>
            <a:off x="6005689" y="6181321"/>
            <a:ext cx="1423188" cy="2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/>
              <a:t>정보 입력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4F1FDC5-7D2B-6EF4-613D-DF7251ABF46D}"/>
              </a:ext>
            </a:extLst>
          </p:cNvPr>
          <p:cNvCxnSpPr/>
          <p:nvPr/>
        </p:nvCxnSpPr>
        <p:spPr>
          <a:xfrm>
            <a:off x="6177965" y="6424014"/>
            <a:ext cx="9590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45CB0-7AEB-1AE7-A80C-2298F99587D5}"/>
              </a:ext>
            </a:extLst>
          </p:cNvPr>
          <p:cNvSpPr/>
          <p:nvPr/>
        </p:nvSpPr>
        <p:spPr>
          <a:xfrm>
            <a:off x="8454502" y="9827051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0F5F8A-B8DE-8CC1-3603-82BBAA88971B}"/>
              </a:ext>
            </a:extLst>
          </p:cNvPr>
          <p:cNvSpPr/>
          <p:nvPr/>
        </p:nvSpPr>
        <p:spPr>
          <a:xfrm>
            <a:off x="11372018" y="9827051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20229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ED02F9-1019-A6CE-0F97-BB0557267CCA}"/>
              </a:ext>
            </a:extLst>
          </p:cNvPr>
          <p:cNvSpPr/>
          <p:nvPr/>
        </p:nvSpPr>
        <p:spPr>
          <a:xfrm>
            <a:off x="11947167" y="3798688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403A5A-9589-DC14-A52D-4EEF167967A6}"/>
              </a:ext>
            </a:extLst>
          </p:cNvPr>
          <p:cNvSpPr/>
          <p:nvPr/>
        </p:nvSpPr>
        <p:spPr>
          <a:xfrm>
            <a:off x="13683292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D09F5C-716A-D84C-68C2-CEB117C9FA5E}"/>
              </a:ext>
            </a:extLst>
          </p:cNvPr>
          <p:cNvSpPr/>
          <p:nvPr/>
        </p:nvSpPr>
        <p:spPr>
          <a:xfrm>
            <a:off x="12815021" y="3798689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456E3F-43FB-F5C4-6D4F-CC73D6F8E4F2}"/>
              </a:ext>
            </a:extLst>
          </p:cNvPr>
          <p:cNvSpPr/>
          <p:nvPr/>
        </p:nvSpPr>
        <p:spPr>
          <a:xfrm>
            <a:off x="14547456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FAQ</a:t>
            </a:r>
            <a:endParaRPr lang="ko-KR" altLang="en-US" sz="118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B50DB1-7D32-6C9A-DE30-B95CE53C5147}"/>
              </a:ext>
            </a:extLst>
          </p:cNvPr>
          <p:cNvSpPr/>
          <p:nvPr/>
        </p:nvSpPr>
        <p:spPr>
          <a:xfrm>
            <a:off x="15411620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1:1 </a:t>
            </a:r>
            <a:r>
              <a:rPr lang="ko-KR" altLang="en-US" sz="1183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41D7-E3DA-C3C7-22FD-7305D609E78B}"/>
              </a:ext>
            </a:extLst>
          </p:cNvPr>
          <p:cNvSpPr/>
          <p:nvPr/>
        </p:nvSpPr>
        <p:spPr>
          <a:xfrm>
            <a:off x="5856576" y="3795777"/>
            <a:ext cx="3489634" cy="1249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BDF75-A8E3-0872-CC93-4CF3247F8193}"/>
              </a:ext>
            </a:extLst>
          </p:cNvPr>
          <p:cNvSpPr/>
          <p:nvPr/>
        </p:nvSpPr>
        <p:spPr>
          <a:xfrm>
            <a:off x="10955945" y="4485796"/>
            <a:ext cx="1080386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배송대행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F16139-EE26-85FB-7F24-29D031072A5A}"/>
              </a:ext>
            </a:extLst>
          </p:cNvPr>
          <p:cNvSpPr/>
          <p:nvPr/>
        </p:nvSpPr>
        <p:spPr>
          <a:xfrm>
            <a:off x="12293218" y="4485795"/>
            <a:ext cx="1122487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 err="1"/>
              <a:t>유럽바잉</a:t>
            </a:r>
            <a:endParaRPr lang="ko-KR" altLang="en-US" sz="118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742E11-5814-F8BC-E58E-69F4B0B1DF00}"/>
              </a:ext>
            </a:extLst>
          </p:cNvPr>
          <p:cNvSpPr/>
          <p:nvPr/>
        </p:nvSpPr>
        <p:spPr>
          <a:xfrm>
            <a:off x="13646067" y="4485795"/>
            <a:ext cx="1149008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정산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F8713-FC60-4674-5113-DC1F75A88BF2}"/>
              </a:ext>
            </a:extLst>
          </p:cNvPr>
          <p:cNvSpPr/>
          <p:nvPr/>
        </p:nvSpPr>
        <p:spPr>
          <a:xfrm>
            <a:off x="15005075" y="4485794"/>
            <a:ext cx="1149008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이용안내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CFA37C-2542-1B48-EADD-E9136B75E7A5}"/>
              </a:ext>
            </a:extLst>
          </p:cNvPr>
          <p:cNvSpPr/>
          <p:nvPr/>
        </p:nvSpPr>
        <p:spPr>
          <a:xfrm>
            <a:off x="9467911" y="3790662"/>
            <a:ext cx="1297866" cy="1249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해외 주소</a:t>
            </a:r>
            <a:endParaRPr lang="en-US" altLang="ko-KR" sz="1183" dirty="0"/>
          </a:p>
          <a:p>
            <a:pPr algn="ctr"/>
            <a:r>
              <a:rPr lang="en-US" altLang="ko-KR" sz="1183" dirty="0"/>
              <a:t>(10</a:t>
            </a:r>
            <a:r>
              <a:rPr lang="ko-KR" altLang="en-US" sz="1183" dirty="0"/>
              <a:t>개 </a:t>
            </a:r>
            <a:r>
              <a:rPr lang="en-US" altLang="ko-KR" sz="1183" dirty="0"/>
              <a:t>radio)</a:t>
            </a:r>
            <a:endParaRPr lang="ko-KR" altLang="en-US" sz="1183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57F74-A3C9-3A9B-6535-E60A4746EF32}"/>
              </a:ext>
            </a:extLst>
          </p:cNvPr>
          <p:cNvSpPr/>
          <p:nvPr/>
        </p:nvSpPr>
        <p:spPr>
          <a:xfrm>
            <a:off x="5856576" y="11886345"/>
            <a:ext cx="10297508" cy="8770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 err="1"/>
              <a:t>푸터</a:t>
            </a:r>
            <a:r>
              <a:rPr lang="en-US" altLang="ko-KR" sz="1183" dirty="0"/>
              <a:t>(</a:t>
            </a:r>
            <a:r>
              <a:rPr lang="ko-KR" altLang="en-US" sz="1183" dirty="0"/>
              <a:t>해외배송사 이미지링크</a:t>
            </a:r>
            <a:r>
              <a:rPr lang="en-US" altLang="ko-KR" sz="1183" dirty="0"/>
              <a:t>, </a:t>
            </a:r>
            <a:r>
              <a:rPr lang="ko-KR" altLang="en-US" sz="1183" dirty="0"/>
              <a:t>주소</a:t>
            </a:r>
            <a:r>
              <a:rPr lang="en-US" altLang="ko-KR" sz="1183" dirty="0"/>
              <a:t>, </a:t>
            </a:r>
            <a:r>
              <a:rPr lang="ko-KR" altLang="en-US" sz="1183" dirty="0"/>
              <a:t>약관</a:t>
            </a:r>
            <a:r>
              <a:rPr lang="en-US" altLang="ko-KR" sz="1183" dirty="0"/>
              <a:t>)</a:t>
            </a:r>
            <a:endParaRPr lang="ko-KR" altLang="en-US" sz="1183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280DBE-F4BF-CC08-288A-BF10A77EBDEE}"/>
              </a:ext>
            </a:extLst>
          </p:cNvPr>
          <p:cNvSpPr/>
          <p:nvPr/>
        </p:nvSpPr>
        <p:spPr>
          <a:xfrm>
            <a:off x="9705225" y="5269807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정보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5868CA-B385-38BB-8E9E-CD82F2F894A9}"/>
              </a:ext>
            </a:extLst>
          </p:cNvPr>
          <p:cNvSpPr/>
          <p:nvPr/>
        </p:nvSpPr>
        <p:spPr>
          <a:xfrm>
            <a:off x="5856578" y="6054862"/>
            <a:ext cx="10297507" cy="566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>
                <a:latin typeface="+mj-ea"/>
                <a:ea typeface="+mj-ea"/>
              </a:rPr>
              <a:t>ID</a:t>
            </a:r>
            <a:r>
              <a:rPr lang="ko-KR" altLang="en-US" sz="1183" dirty="0">
                <a:latin typeface="+mj-ea"/>
                <a:ea typeface="+mj-ea"/>
              </a:rPr>
              <a:t>님</a:t>
            </a:r>
            <a:r>
              <a:rPr lang="en-US" altLang="ko-KR" sz="1183" dirty="0">
                <a:latin typeface="+mj-ea"/>
                <a:ea typeface="+mj-ea"/>
              </a:rPr>
              <a:t>, </a:t>
            </a:r>
            <a:r>
              <a:rPr lang="ko-KR" altLang="en-US" sz="1183" dirty="0">
                <a:latin typeface="+mj-ea"/>
                <a:ea typeface="+mj-ea"/>
              </a:rPr>
              <a:t>가입이 완료되었습니다 </a:t>
            </a:r>
            <a:r>
              <a:rPr lang="en-US" altLang="ko-KR" sz="1183" dirty="0">
                <a:latin typeface="+mj-ea"/>
                <a:ea typeface="+mj-ea"/>
              </a:rPr>
              <a:t>!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798FA6-C9A6-65C0-970B-31AE9D45607A}"/>
              </a:ext>
            </a:extLst>
          </p:cNvPr>
          <p:cNvSpPr/>
          <p:nvPr/>
        </p:nvSpPr>
        <p:spPr>
          <a:xfrm>
            <a:off x="12580848" y="5266051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88EA4C-4B21-4CE3-41A1-D0D5424805D6}"/>
              </a:ext>
            </a:extLst>
          </p:cNvPr>
          <p:cNvSpPr/>
          <p:nvPr/>
        </p:nvSpPr>
        <p:spPr>
          <a:xfrm>
            <a:off x="6829600" y="5266051"/>
            <a:ext cx="2501442" cy="6162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약관 동의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07FFF-D6C1-5E43-5403-6E48B1544A74}"/>
              </a:ext>
            </a:extLst>
          </p:cNvPr>
          <p:cNvSpPr txBox="1"/>
          <p:nvPr/>
        </p:nvSpPr>
        <p:spPr>
          <a:xfrm>
            <a:off x="5856576" y="5045515"/>
            <a:ext cx="1044128" cy="2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/>
              <a:t>회원가입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EB471-5239-C765-3B37-8C6FB9D33397}"/>
              </a:ext>
            </a:extLst>
          </p:cNvPr>
          <p:cNvSpPr txBox="1"/>
          <p:nvPr/>
        </p:nvSpPr>
        <p:spPr>
          <a:xfrm>
            <a:off x="6005689" y="6181321"/>
            <a:ext cx="1423188" cy="2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83" dirty="0"/>
              <a:t>가입 완료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306B03-CEE5-98A3-3A13-2FD1E7F0FD10}"/>
              </a:ext>
            </a:extLst>
          </p:cNvPr>
          <p:cNvCxnSpPr/>
          <p:nvPr/>
        </p:nvCxnSpPr>
        <p:spPr>
          <a:xfrm>
            <a:off x="6177965" y="6424014"/>
            <a:ext cx="9590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8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4FE16-823D-F1CD-5FC0-8A659D6CB18B}"/>
              </a:ext>
            </a:extLst>
          </p:cNvPr>
          <p:cNvSpPr/>
          <p:nvPr/>
        </p:nvSpPr>
        <p:spPr>
          <a:xfrm>
            <a:off x="11947167" y="3798688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03B7B0-5DF5-4283-41FE-DC6F03292B43}"/>
              </a:ext>
            </a:extLst>
          </p:cNvPr>
          <p:cNvSpPr/>
          <p:nvPr/>
        </p:nvSpPr>
        <p:spPr>
          <a:xfrm>
            <a:off x="13683292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로그인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70AE41-0BAB-A566-4418-AAD470418DBB}"/>
              </a:ext>
            </a:extLst>
          </p:cNvPr>
          <p:cNvSpPr/>
          <p:nvPr/>
        </p:nvSpPr>
        <p:spPr>
          <a:xfrm>
            <a:off x="12815021" y="3798689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D5362-31E2-4A82-E3EB-A6CE9343BE96}"/>
              </a:ext>
            </a:extLst>
          </p:cNvPr>
          <p:cNvSpPr/>
          <p:nvPr/>
        </p:nvSpPr>
        <p:spPr>
          <a:xfrm>
            <a:off x="14547456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FAQ</a:t>
            </a:r>
            <a:endParaRPr lang="ko-KR" altLang="en-US" sz="118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EC4DAE-4354-D530-A8F4-63E65D24EFB5}"/>
              </a:ext>
            </a:extLst>
          </p:cNvPr>
          <p:cNvSpPr/>
          <p:nvPr/>
        </p:nvSpPr>
        <p:spPr>
          <a:xfrm>
            <a:off x="15411620" y="3795775"/>
            <a:ext cx="742464" cy="285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1:1 </a:t>
            </a:r>
            <a:r>
              <a:rPr lang="ko-KR" altLang="en-US" sz="1183" dirty="0"/>
              <a:t>문의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FEE790-15DA-7C26-BFA8-DFB3F4A75A25}"/>
              </a:ext>
            </a:extLst>
          </p:cNvPr>
          <p:cNvSpPr/>
          <p:nvPr/>
        </p:nvSpPr>
        <p:spPr>
          <a:xfrm>
            <a:off x="5856576" y="3795777"/>
            <a:ext cx="3489634" cy="1249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415D9-CCA7-DB38-EAB0-8F313A0839EC}"/>
              </a:ext>
            </a:extLst>
          </p:cNvPr>
          <p:cNvSpPr/>
          <p:nvPr/>
        </p:nvSpPr>
        <p:spPr>
          <a:xfrm>
            <a:off x="10955945" y="4485796"/>
            <a:ext cx="1080386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배송대행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D49E14-85A6-E2AA-572C-AC5DA8F531AE}"/>
              </a:ext>
            </a:extLst>
          </p:cNvPr>
          <p:cNvSpPr/>
          <p:nvPr/>
        </p:nvSpPr>
        <p:spPr>
          <a:xfrm>
            <a:off x="12293218" y="4485795"/>
            <a:ext cx="1122487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 err="1"/>
              <a:t>유럽바잉</a:t>
            </a:r>
            <a:endParaRPr lang="ko-KR" altLang="en-US" sz="118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B7D3A-5F4C-AF6E-1D59-F338109603ED}"/>
              </a:ext>
            </a:extLst>
          </p:cNvPr>
          <p:cNvSpPr/>
          <p:nvPr/>
        </p:nvSpPr>
        <p:spPr>
          <a:xfrm>
            <a:off x="13646067" y="4485795"/>
            <a:ext cx="1149008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정산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F27E20-1121-4663-4C6F-0F69DBF95B29}"/>
              </a:ext>
            </a:extLst>
          </p:cNvPr>
          <p:cNvSpPr/>
          <p:nvPr/>
        </p:nvSpPr>
        <p:spPr>
          <a:xfrm>
            <a:off x="15005075" y="4485794"/>
            <a:ext cx="1149008" cy="5597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이용안내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F04A0-32B8-B4E9-5E91-53EFCD6D1717}"/>
              </a:ext>
            </a:extLst>
          </p:cNvPr>
          <p:cNvSpPr/>
          <p:nvPr/>
        </p:nvSpPr>
        <p:spPr>
          <a:xfrm>
            <a:off x="9467911" y="3790662"/>
            <a:ext cx="1297866" cy="1249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해외 주소</a:t>
            </a:r>
            <a:endParaRPr lang="en-US" altLang="ko-KR" sz="1183" dirty="0"/>
          </a:p>
          <a:p>
            <a:pPr algn="ctr"/>
            <a:r>
              <a:rPr lang="en-US" altLang="ko-KR" sz="1183" dirty="0"/>
              <a:t>(10</a:t>
            </a:r>
            <a:r>
              <a:rPr lang="ko-KR" altLang="en-US" sz="1183" dirty="0"/>
              <a:t>개 </a:t>
            </a:r>
            <a:r>
              <a:rPr lang="en-US" altLang="ko-KR" sz="1183" dirty="0"/>
              <a:t>radio)</a:t>
            </a:r>
            <a:endParaRPr lang="ko-KR" altLang="en-US" sz="1183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7E429-ADEA-9145-5F60-CD282C2960C3}"/>
              </a:ext>
            </a:extLst>
          </p:cNvPr>
          <p:cNvSpPr/>
          <p:nvPr/>
        </p:nvSpPr>
        <p:spPr>
          <a:xfrm>
            <a:off x="5856576" y="11886345"/>
            <a:ext cx="10297508" cy="8770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 err="1"/>
              <a:t>푸터</a:t>
            </a:r>
            <a:r>
              <a:rPr lang="en-US" altLang="ko-KR" sz="1183" dirty="0"/>
              <a:t>(</a:t>
            </a:r>
            <a:r>
              <a:rPr lang="ko-KR" altLang="en-US" sz="1183" dirty="0"/>
              <a:t>해외배송사 이미지링크</a:t>
            </a:r>
            <a:r>
              <a:rPr lang="en-US" altLang="ko-KR" sz="1183" dirty="0"/>
              <a:t>, </a:t>
            </a:r>
            <a:r>
              <a:rPr lang="ko-KR" altLang="en-US" sz="1183" dirty="0"/>
              <a:t>주소</a:t>
            </a:r>
            <a:r>
              <a:rPr lang="en-US" altLang="ko-KR" sz="1183" dirty="0"/>
              <a:t>, </a:t>
            </a:r>
            <a:r>
              <a:rPr lang="ko-KR" altLang="en-US" sz="1183" dirty="0"/>
              <a:t>약관</a:t>
            </a:r>
            <a:r>
              <a:rPr lang="en-US" altLang="ko-KR" sz="1183" dirty="0"/>
              <a:t>)</a:t>
            </a:r>
            <a:endParaRPr lang="ko-KR" altLang="en-US" sz="1183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684AC8-C23A-2A21-2665-C81A8B4782EE}"/>
              </a:ext>
            </a:extLst>
          </p:cNvPr>
          <p:cNvSpPr/>
          <p:nvPr/>
        </p:nvSpPr>
        <p:spPr>
          <a:xfrm>
            <a:off x="5856578" y="6965740"/>
            <a:ext cx="10297507" cy="47568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103" dirty="0">
              <a:latin typeface="+mj-ea"/>
              <a:ea typeface="+mj-ea"/>
            </a:endParaRPr>
          </a:p>
          <a:p>
            <a:r>
              <a:rPr lang="en-US" altLang="ko-KR" sz="2103" dirty="0">
                <a:latin typeface="+mj-ea"/>
                <a:ea typeface="+mj-ea"/>
              </a:rPr>
              <a:t>  </a:t>
            </a: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endParaRPr lang="en-US" altLang="ko-KR" sz="2103" dirty="0">
              <a:latin typeface="+mj-ea"/>
              <a:ea typeface="+mj-ea"/>
            </a:endParaRPr>
          </a:p>
          <a:p>
            <a:pPr algn="ctr"/>
            <a:r>
              <a:rPr lang="en-US" altLang="ko-KR" sz="2103" dirty="0">
                <a:latin typeface="+mj-ea"/>
                <a:ea typeface="+mj-ea"/>
              </a:rPr>
              <a:t>1  2  3  4  5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56E11-7400-8DE2-BB9A-EC9853227B68}"/>
              </a:ext>
            </a:extLst>
          </p:cNvPr>
          <p:cNvSpPr txBox="1"/>
          <p:nvPr/>
        </p:nvSpPr>
        <p:spPr>
          <a:xfrm>
            <a:off x="5856575" y="5428754"/>
            <a:ext cx="2355078" cy="37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40" dirty="0"/>
              <a:t>1:1</a:t>
            </a:r>
            <a:r>
              <a:rPr lang="ko-KR" altLang="en-US" sz="1840" dirty="0"/>
              <a:t>문의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10C2B3-1604-8D76-9826-12A302522E1E}"/>
              </a:ext>
            </a:extLst>
          </p:cNvPr>
          <p:cNvSpPr/>
          <p:nvPr/>
        </p:nvSpPr>
        <p:spPr>
          <a:xfrm>
            <a:off x="8117552" y="6044013"/>
            <a:ext cx="5676789" cy="6502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검색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743EE9-6C84-6908-D7BA-F4C6F2E736FF}"/>
              </a:ext>
            </a:extLst>
          </p:cNvPr>
          <p:cNvSpPr/>
          <p:nvPr/>
        </p:nvSpPr>
        <p:spPr>
          <a:xfrm>
            <a:off x="7476196" y="7409410"/>
            <a:ext cx="7126561" cy="5150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/>
              <a:t>질문</a:t>
            </a:r>
            <a:endParaRPr lang="ko-KR" altLang="en-US" sz="1183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43859-2CBF-5FDA-4EC0-C9CB3462B0F5}"/>
              </a:ext>
            </a:extLst>
          </p:cNvPr>
          <p:cNvSpPr/>
          <p:nvPr/>
        </p:nvSpPr>
        <p:spPr>
          <a:xfrm>
            <a:off x="7476196" y="8195945"/>
            <a:ext cx="7126561" cy="5150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/>
              <a:t>질문</a:t>
            </a:r>
            <a:endParaRPr lang="ko-KR" altLang="en-US" sz="1183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093ADD-B13D-94DD-F0F6-0B3DAF105D31}"/>
              </a:ext>
            </a:extLst>
          </p:cNvPr>
          <p:cNvSpPr/>
          <p:nvPr/>
        </p:nvSpPr>
        <p:spPr>
          <a:xfrm>
            <a:off x="7476196" y="8999540"/>
            <a:ext cx="7126561" cy="5150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/>
              <a:t>질문</a:t>
            </a:r>
            <a:endParaRPr lang="ko-KR" altLang="en-US" sz="1183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246619-30EC-BA6A-8DF6-D342C26C4763}"/>
              </a:ext>
            </a:extLst>
          </p:cNvPr>
          <p:cNvSpPr/>
          <p:nvPr/>
        </p:nvSpPr>
        <p:spPr>
          <a:xfrm>
            <a:off x="7476196" y="9786074"/>
            <a:ext cx="7126561" cy="5150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/>
              <a:t>질문</a:t>
            </a:r>
            <a:endParaRPr lang="ko-KR" altLang="en-US" sz="1183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0010B3-31B2-736A-169D-680B44D95161}"/>
              </a:ext>
            </a:extLst>
          </p:cNvPr>
          <p:cNvSpPr/>
          <p:nvPr/>
        </p:nvSpPr>
        <p:spPr>
          <a:xfrm>
            <a:off x="7476196" y="10481304"/>
            <a:ext cx="7126561" cy="5150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/>
              <a:t>질문</a:t>
            </a:r>
            <a:endParaRPr lang="ko-KR" altLang="en-US" sz="1183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BC900F-CFA3-4710-B5AC-8977DA382191}"/>
              </a:ext>
            </a:extLst>
          </p:cNvPr>
          <p:cNvSpPr/>
          <p:nvPr/>
        </p:nvSpPr>
        <p:spPr>
          <a:xfrm>
            <a:off x="6156603" y="7409410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5</a:t>
            </a:r>
            <a:endParaRPr lang="ko-KR" altLang="en-US" sz="1183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316495-8ED1-59E7-AC24-E258E19E9208}"/>
              </a:ext>
            </a:extLst>
          </p:cNvPr>
          <p:cNvSpPr/>
          <p:nvPr/>
        </p:nvSpPr>
        <p:spPr>
          <a:xfrm>
            <a:off x="6156603" y="8200447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4</a:t>
            </a:r>
            <a:endParaRPr lang="ko-KR" altLang="en-US" sz="1183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6EEAA-9F3D-70D1-0D6C-E46DB8A2EF9A}"/>
              </a:ext>
            </a:extLst>
          </p:cNvPr>
          <p:cNvSpPr/>
          <p:nvPr/>
        </p:nvSpPr>
        <p:spPr>
          <a:xfrm>
            <a:off x="6156603" y="8986981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3</a:t>
            </a:r>
            <a:endParaRPr lang="ko-KR" altLang="en-US" sz="1183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6115ED-BC64-5F45-8F00-35969AB24939}"/>
              </a:ext>
            </a:extLst>
          </p:cNvPr>
          <p:cNvSpPr/>
          <p:nvPr/>
        </p:nvSpPr>
        <p:spPr>
          <a:xfrm>
            <a:off x="6156603" y="9790577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2</a:t>
            </a:r>
            <a:endParaRPr lang="ko-KR" altLang="en-US" sz="1183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154FE0-7CD6-5213-B868-04B40CDE7B40}"/>
              </a:ext>
            </a:extLst>
          </p:cNvPr>
          <p:cNvSpPr/>
          <p:nvPr/>
        </p:nvSpPr>
        <p:spPr>
          <a:xfrm>
            <a:off x="6156603" y="10499031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83" dirty="0"/>
              <a:t>1</a:t>
            </a:r>
            <a:endParaRPr lang="ko-KR" altLang="en-US" sz="1183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F564FC-922A-BBA5-85A6-38BB10835F94}"/>
              </a:ext>
            </a:extLst>
          </p:cNvPr>
          <p:cNvSpPr/>
          <p:nvPr/>
        </p:nvSpPr>
        <p:spPr>
          <a:xfrm>
            <a:off x="14819263" y="7409410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오</a:t>
            </a:r>
            <a:r>
              <a:rPr lang="en-US" altLang="ko-KR" sz="1183" dirty="0"/>
              <a:t>**</a:t>
            </a:r>
            <a:endParaRPr lang="ko-KR" altLang="en-US" sz="118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61879C-6852-7236-D022-13A49F92719A}"/>
              </a:ext>
            </a:extLst>
          </p:cNvPr>
          <p:cNvSpPr/>
          <p:nvPr/>
        </p:nvSpPr>
        <p:spPr>
          <a:xfrm>
            <a:off x="14819263" y="8200447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김</a:t>
            </a:r>
            <a:r>
              <a:rPr lang="en-US" altLang="ko-KR" sz="1183" dirty="0"/>
              <a:t>**</a:t>
            </a:r>
            <a:endParaRPr lang="ko-KR" altLang="en-US" sz="1183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4D059B-461C-107F-379A-CE9C56DFAD23}"/>
              </a:ext>
            </a:extLst>
          </p:cNvPr>
          <p:cNvSpPr/>
          <p:nvPr/>
        </p:nvSpPr>
        <p:spPr>
          <a:xfrm>
            <a:off x="14819263" y="8986981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이</a:t>
            </a:r>
            <a:r>
              <a:rPr lang="en-US" altLang="ko-KR" sz="1183" dirty="0"/>
              <a:t>**</a:t>
            </a:r>
            <a:endParaRPr lang="ko-KR" altLang="en-US" sz="1183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F9C557-A47A-BCBF-FB67-746244671192}"/>
              </a:ext>
            </a:extLst>
          </p:cNvPr>
          <p:cNvSpPr/>
          <p:nvPr/>
        </p:nvSpPr>
        <p:spPr>
          <a:xfrm>
            <a:off x="14819263" y="9790577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이</a:t>
            </a:r>
            <a:r>
              <a:rPr lang="en-US" altLang="ko-KR" sz="1183" dirty="0"/>
              <a:t>**</a:t>
            </a:r>
            <a:endParaRPr lang="ko-KR" altLang="en-US" sz="1183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A02DB4-B1CC-C8EF-97C9-D3E114FD4EC7}"/>
              </a:ext>
            </a:extLst>
          </p:cNvPr>
          <p:cNvSpPr/>
          <p:nvPr/>
        </p:nvSpPr>
        <p:spPr>
          <a:xfrm>
            <a:off x="14819263" y="10499031"/>
            <a:ext cx="1019565" cy="5150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박</a:t>
            </a:r>
            <a:r>
              <a:rPr lang="en-US" altLang="ko-KR" sz="1183" dirty="0"/>
              <a:t>**</a:t>
            </a:r>
            <a:endParaRPr lang="ko-KR" altLang="en-US" sz="118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052137-C065-9A84-CC9D-1599C67D68EC}"/>
              </a:ext>
            </a:extLst>
          </p:cNvPr>
          <p:cNvSpPr/>
          <p:nvPr/>
        </p:nvSpPr>
        <p:spPr>
          <a:xfrm>
            <a:off x="8211654" y="6121220"/>
            <a:ext cx="762634" cy="51508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체크</a:t>
            </a:r>
            <a:r>
              <a:rPr lang="en-US" altLang="ko-KR" sz="1183" dirty="0"/>
              <a:t>) </a:t>
            </a:r>
            <a:r>
              <a:rPr lang="ko-KR" altLang="en-US" sz="1183" dirty="0"/>
              <a:t>제목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F3C14A-3F91-B3C4-3ED5-9FBBCE34BFDF}"/>
              </a:ext>
            </a:extLst>
          </p:cNvPr>
          <p:cNvSpPr/>
          <p:nvPr/>
        </p:nvSpPr>
        <p:spPr>
          <a:xfrm>
            <a:off x="22175629" y="5995512"/>
            <a:ext cx="1088277" cy="84878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83" dirty="0"/>
              <a:t>제목</a:t>
            </a:r>
            <a:endParaRPr lang="en-US" altLang="ko-KR" sz="1183" dirty="0"/>
          </a:p>
          <a:p>
            <a:pPr algn="ctr"/>
            <a:r>
              <a:rPr lang="ko-KR" altLang="en-US" sz="1183" dirty="0"/>
              <a:t>작성자</a:t>
            </a:r>
            <a:endParaRPr lang="en-US" altLang="ko-KR" sz="1183" dirty="0"/>
          </a:p>
          <a:p>
            <a:pPr algn="ctr"/>
            <a:r>
              <a:rPr lang="ko-KR" altLang="en-US" sz="1183" dirty="0" err="1"/>
              <a:t>글번호</a:t>
            </a:r>
            <a:endParaRPr lang="en-US" altLang="ko-KR" sz="1183" dirty="0"/>
          </a:p>
        </p:txBody>
      </p:sp>
    </p:spTree>
    <p:extLst>
      <p:ext uri="{BB962C8B-B14F-4D97-AF65-F5344CB8AC3E}">
        <p14:creationId xmlns:p14="http://schemas.microsoft.com/office/powerpoint/2010/main" val="157928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4660</Words>
  <Application>Microsoft Office PowerPoint</Application>
  <PresentationFormat>사용자 지정</PresentationFormat>
  <Paragraphs>488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 ㅎㄱ</dc:creator>
  <cp:lastModifiedBy>ㅇ ㅎㄱ</cp:lastModifiedBy>
  <cp:revision>108</cp:revision>
  <dcterms:created xsi:type="dcterms:W3CDTF">2022-06-22T08:51:05Z</dcterms:created>
  <dcterms:modified xsi:type="dcterms:W3CDTF">2022-07-24T08:16:27Z</dcterms:modified>
</cp:coreProperties>
</file>