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2" r:id="rId4"/>
    <p:sldId id="261" r:id="rId5"/>
    <p:sldId id="258" r:id="rId6"/>
  </p:sldIdLst>
  <p:sldSz cx="162385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1" autoAdjust="0"/>
    <p:restoredTop sz="94660"/>
  </p:normalViewPr>
  <p:slideViewPr>
    <p:cSldViewPr snapToGrid="0">
      <p:cViewPr varScale="1">
        <p:scale>
          <a:sx n="35" d="100"/>
          <a:sy n="35" d="100"/>
        </p:scale>
        <p:origin x="103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891" y="2356703"/>
            <a:ext cx="13802757" cy="5013407"/>
          </a:xfrm>
        </p:spPr>
        <p:txBody>
          <a:bodyPr anchor="b"/>
          <a:lstStyle>
            <a:lvl1pPr algn="ctr">
              <a:defRPr sz="1065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817" y="7563446"/>
            <a:ext cx="12178904" cy="3476717"/>
          </a:xfrm>
        </p:spPr>
        <p:txBody>
          <a:bodyPr/>
          <a:lstStyle>
            <a:lvl1pPr marL="0" indent="0" algn="ctr">
              <a:buNone/>
              <a:defRPr sz="4262"/>
            </a:lvl1pPr>
            <a:lvl2pPr marL="811941" indent="0" algn="ctr">
              <a:buNone/>
              <a:defRPr sz="3552"/>
            </a:lvl2pPr>
            <a:lvl3pPr marL="1623883" indent="0" algn="ctr">
              <a:buNone/>
              <a:defRPr sz="3197"/>
            </a:lvl3pPr>
            <a:lvl4pPr marL="2435824" indent="0" algn="ctr">
              <a:buNone/>
              <a:defRPr sz="2841"/>
            </a:lvl4pPr>
            <a:lvl5pPr marL="3247766" indent="0" algn="ctr">
              <a:buNone/>
              <a:defRPr sz="2841"/>
            </a:lvl5pPr>
            <a:lvl6pPr marL="4059707" indent="0" algn="ctr">
              <a:buNone/>
              <a:defRPr sz="2841"/>
            </a:lvl6pPr>
            <a:lvl7pPr marL="4871649" indent="0" algn="ctr">
              <a:buNone/>
              <a:defRPr sz="2841"/>
            </a:lvl7pPr>
            <a:lvl8pPr marL="5683590" indent="0" algn="ctr">
              <a:buNone/>
              <a:defRPr sz="2841"/>
            </a:lvl8pPr>
            <a:lvl9pPr marL="6495532" indent="0" algn="ctr">
              <a:buNone/>
              <a:defRPr sz="284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0705" y="766678"/>
            <a:ext cx="3501435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400" y="766678"/>
            <a:ext cx="10301323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1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943" y="3590057"/>
            <a:ext cx="14005739" cy="5990088"/>
          </a:xfrm>
        </p:spPr>
        <p:txBody>
          <a:bodyPr anchor="b"/>
          <a:lstStyle>
            <a:lvl1pPr>
              <a:defRPr sz="1065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943" y="9636813"/>
            <a:ext cx="14005739" cy="3150046"/>
          </a:xfrm>
        </p:spPr>
        <p:txBody>
          <a:bodyPr/>
          <a:lstStyle>
            <a:lvl1pPr marL="0" indent="0">
              <a:buNone/>
              <a:defRPr sz="4262">
                <a:solidFill>
                  <a:schemeClr val="tx1"/>
                </a:solidFill>
              </a:defRPr>
            </a:lvl1pPr>
            <a:lvl2pPr marL="811941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2pPr>
            <a:lvl3pPr marL="1623883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3pPr>
            <a:lvl4pPr marL="2435824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4pPr>
            <a:lvl5pPr marL="3247766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5pPr>
            <a:lvl6pPr marL="4059707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6pPr>
            <a:lvl7pPr marL="4871649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7pPr>
            <a:lvl8pPr marL="5683590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8pPr>
            <a:lvl9pPr marL="6495532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5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399" y="3833390"/>
            <a:ext cx="690137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0760" y="3833390"/>
            <a:ext cx="690137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766681"/>
            <a:ext cx="14005739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516" y="3530053"/>
            <a:ext cx="6869662" cy="1730025"/>
          </a:xfrm>
        </p:spPr>
        <p:txBody>
          <a:bodyPr anchor="b"/>
          <a:lstStyle>
            <a:lvl1pPr marL="0" indent="0">
              <a:buNone/>
              <a:defRPr sz="4262" b="1"/>
            </a:lvl1pPr>
            <a:lvl2pPr marL="811941" indent="0">
              <a:buNone/>
              <a:defRPr sz="3552" b="1"/>
            </a:lvl2pPr>
            <a:lvl3pPr marL="1623883" indent="0">
              <a:buNone/>
              <a:defRPr sz="3197" b="1"/>
            </a:lvl3pPr>
            <a:lvl4pPr marL="2435824" indent="0">
              <a:buNone/>
              <a:defRPr sz="2841" b="1"/>
            </a:lvl4pPr>
            <a:lvl5pPr marL="3247766" indent="0">
              <a:buNone/>
              <a:defRPr sz="2841" b="1"/>
            </a:lvl5pPr>
            <a:lvl6pPr marL="4059707" indent="0">
              <a:buNone/>
              <a:defRPr sz="2841" b="1"/>
            </a:lvl6pPr>
            <a:lvl7pPr marL="4871649" indent="0">
              <a:buNone/>
              <a:defRPr sz="2841" b="1"/>
            </a:lvl7pPr>
            <a:lvl8pPr marL="5683590" indent="0">
              <a:buNone/>
              <a:defRPr sz="2841" b="1"/>
            </a:lvl8pPr>
            <a:lvl9pPr marL="6495532" indent="0">
              <a:buNone/>
              <a:defRPr sz="28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516" y="5260078"/>
            <a:ext cx="6869662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0761" y="3530053"/>
            <a:ext cx="6903494" cy="1730025"/>
          </a:xfrm>
        </p:spPr>
        <p:txBody>
          <a:bodyPr anchor="b"/>
          <a:lstStyle>
            <a:lvl1pPr marL="0" indent="0">
              <a:buNone/>
              <a:defRPr sz="4262" b="1"/>
            </a:lvl1pPr>
            <a:lvl2pPr marL="811941" indent="0">
              <a:buNone/>
              <a:defRPr sz="3552" b="1"/>
            </a:lvl2pPr>
            <a:lvl3pPr marL="1623883" indent="0">
              <a:buNone/>
              <a:defRPr sz="3197" b="1"/>
            </a:lvl3pPr>
            <a:lvl4pPr marL="2435824" indent="0">
              <a:buNone/>
              <a:defRPr sz="2841" b="1"/>
            </a:lvl4pPr>
            <a:lvl5pPr marL="3247766" indent="0">
              <a:buNone/>
              <a:defRPr sz="2841" b="1"/>
            </a:lvl5pPr>
            <a:lvl6pPr marL="4059707" indent="0">
              <a:buNone/>
              <a:defRPr sz="2841" b="1"/>
            </a:lvl6pPr>
            <a:lvl7pPr marL="4871649" indent="0">
              <a:buNone/>
              <a:defRPr sz="2841" b="1"/>
            </a:lvl7pPr>
            <a:lvl8pPr marL="5683590" indent="0">
              <a:buNone/>
              <a:defRPr sz="2841" b="1"/>
            </a:lvl8pPr>
            <a:lvl9pPr marL="6495532" indent="0">
              <a:buNone/>
              <a:defRPr sz="28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0761" y="5260078"/>
            <a:ext cx="6903494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7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3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960014"/>
            <a:ext cx="5237351" cy="3360050"/>
          </a:xfrm>
        </p:spPr>
        <p:txBody>
          <a:bodyPr anchor="b"/>
          <a:lstStyle>
            <a:lvl1pPr>
              <a:defRPr sz="56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494" y="2073367"/>
            <a:ext cx="8220760" cy="10233485"/>
          </a:xfrm>
        </p:spPr>
        <p:txBody>
          <a:bodyPr/>
          <a:lstStyle>
            <a:lvl1pPr>
              <a:defRPr sz="5683"/>
            </a:lvl1pPr>
            <a:lvl2pPr>
              <a:defRPr sz="4973"/>
            </a:lvl2pPr>
            <a:lvl3pPr>
              <a:defRPr sz="4262"/>
            </a:lvl3pPr>
            <a:lvl4pPr>
              <a:defRPr sz="3552"/>
            </a:lvl4pPr>
            <a:lvl5pPr>
              <a:defRPr sz="3552"/>
            </a:lvl5pPr>
            <a:lvl6pPr>
              <a:defRPr sz="3552"/>
            </a:lvl6pPr>
            <a:lvl7pPr>
              <a:defRPr sz="3552"/>
            </a:lvl7pPr>
            <a:lvl8pPr>
              <a:defRPr sz="3552"/>
            </a:lvl8pPr>
            <a:lvl9pPr>
              <a:defRPr sz="355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4320064"/>
            <a:ext cx="5237351" cy="8003453"/>
          </a:xfrm>
        </p:spPr>
        <p:txBody>
          <a:bodyPr/>
          <a:lstStyle>
            <a:lvl1pPr marL="0" indent="0">
              <a:buNone/>
              <a:defRPr sz="2841"/>
            </a:lvl1pPr>
            <a:lvl2pPr marL="811941" indent="0">
              <a:buNone/>
              <a:defRPr sz="2486"/>
            </a:lvl2pPr>
            <a:lvl3pPr marL="1623883" indent="0">
              <a:buNone/>
              <a:defRPr sz="2131"/>
            </a:lvl3pPr>
            <a:lvl4pPr marL="2435824" indent="0">
              <a:buNone/>
              <a:defRPr sz="1776"/>
            </a:lvl4pPr>
            <a:lvl5pPr marL="3247766" indent="0">
              <a:buNone/>
              <a:defRPr sz="1776"/>
            </a:lvl5pPr>
            <a:lvl6pPr marL="4059707" indent="0">
              <a:buNone/>
              <a:defRPr sz="1776"/>
            </a:lvl6pPr>
            <a:lvl7pPr marL="4871649" indent="0">
              <a:buNone/>
              <a:defRPr sz="1776"/>
            </a:lvl7pPr>
            <a:lvl8pPr marL="5683590" indent="0">
              <a:buNone/>
              <a:defRPr sz="1776"/>
            </a:lvl8pPr>
            <a:lvl9pPr marL="6495532" indent="0">
              <a:buNone/>
              <a:defRPr sz="17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960014"/>
            <a:ext cx="5237351" cy="3360050"/>
          </a:xfrm>
        </p:spPr>
        <p:txBody>
          <a:bodyPr anchor="b"/>
          <a:lstStyle>
            <a:lvl1pPr>
              <a:defRPr sz="56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3494" y="2073367"/>
            <a:ext cx="8220760" cy="10233485"/>
          </a:xfrm>
        </p:spPr>
        <p:txBody>
          <a:bodyPr anchor="t"/>
          <a:lstStyle>
            <a:lvl1pPr marL="0" indent="0">
              <a:buNone/>
              <a:defRPr sz="5683"/>
            </a:lvl1pPr>
            <a:lvl2pPr marL="811941" indent="0">
              <a:buNone/>
              <a:defRPr sz="4973"/>
            </a:lvl2pPr>
            <a:lvl3pPr marL="1623883" indent="0">
              <a:buNone/>
              <a:defRPr sz="4262"/>
            </a:lvl3pPr>
            <a:lvl4pPr marL="2435824" indent="0">
              <a:buNone/>
              <a:defRPr sz="3552"/>
            </a:lvl4pPr>
            <a:lvl5pPr marL="3247766" indent="0">
              <a:buNone/>
              <a:defRPr sz="3552"/>
            </a:lvl5pPr>
            <a:lvl6pPr marL="4059707" indent="0">
              <a:buNone/>
              <a:defRPr sz="3552"/>
            </a:lvl6pPr>
            <a:lvl7pPr marL="4871649" indent="0">
              <a:buNone/>
              <a:defRPr sz="3552"/>
            </a:lvl7pPr>
            <a:lvl8pPr marL="5683590" indent="0">
              <a:buNone/>
              <a:defRPr sz="3552"/>
            </a:lvl8pPr>
            <a:lvl9pPr marL="6495532" indent="0">
              <a:buNone/>
              <a:defRPr sz="355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4320064"/>
            <a:ext cx="5237351" cy="8003453"/>
          </a:xfrm>
        </p:spPr>
        <p:txBody>
          <a:bodyPr/>
          <a:lstStyle>
            <a:lvl1pPr marL="0" indent="0">
              <a:buNone/>
              <a:defRPr sz="2841"/>
            </a:lvl1pPr>
            <a:lvl2pPr marL="811941" indent="0">
              <a:buNone/>
              <a:defRPr sz="2486"/>
            </a:lvl2pPr>
            <a:lvl3pPr marL="1623883" indent="0">
              <a:buNone/>
              <a:defRPr sz="2131"/>
            </a:lvl3pPr>
            <a:lvl4pPr marL="2435824" indent="0">
              <a:buNone/>
              <a:defRPr sz="1776"/>
            </a:lvl4pPr>
            <a:lvl5pPr marL="3247766" indent="0">
              <a:buNone/>
              <a:defRPr sz="1776"/>
            </a:lvl5pPr>
            <a:lvl6pPr marL="4059707" indent="0">
              <a:buNone/>
              <a:defRPr sz="1776"/>
            </a:lvl6pPr>
            <a:lvl7pPr marL="4871649" indent="0">
              <a:buNone/>
              <a:defRPr sz="1776"/>
            </a:lvl7pPr>
            <a:lvl8pPr marL="5683590" indent="0">
              <a:buNone/>
              <a:defRPr sz="1776"/>
            </a:lvl8pPr>
            <a:lvl9pPr marL="6495532" indent="0">
              <a:buNone/>
              <a:defRPr sz="17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400" y="766681"/>
            <a:ext cx="14005739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400" y="3833390"/>
            <a:ext cx="14005739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400" y="13346867"/>
            <a:ext cx="365367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BC68-42DB-4D2A-9DC4-75338F8355BA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9016" y="13346867"/>
            <a:ext cx="548050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467" y="13346867"/>
            <a:ext cx="365367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23883" rtl="0" eaLnBrk="1" latinLnBrk="1" hangingPunct="1">
        <a:lnSpc>
          <a:spcPct val="90000"/>
        </a:lnSpc>
        <a:spcBef>
          <a:spcPct val="0"/>
        </a:spcBef>
        <a:buNone/>
        <a:defRPr sz="7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71" indent="-405971" algn="l" defTabSz="1623883" rtl="0" eaLnBrk="1" latinLnBrk="1" hangingPunct="1">
        <a:lnSpc>
          <a:spcPct val="90000"/>
        </a:lnSpc>
        <a:spcBef>
          <a:spcPts val="1776"/>
        </a:spcBef>
        <a:buFont typeface="Arial" panose="020B0604020202020204" pitchFamily="34" charset="0"/>
        <a:buChar char="•"/>
        <a:defRPr sz="4973" kern="1200">
          <a:solidFill>
            <a:schemeClr val="tx1"/>
          </a:solidFill>
          <a:latin typeface="+mn-lt"/>
          <a:ea typeface="+mn-ea"/>
          <a:cs typeface="+mn-cs"/>
        </a:defRPr>
      </a:lvl1pPr>
      <a:lvl2pPr marL="1217912" indent="-405971" algn="l" defTabSz="1623883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4262" kern="1200">
          <a:solidFill>
            <a:schemeClr val="tx1"/>
          </a:solidFill>
          <a:latin typeface="+mn-lt"/>
          <a:ea typeface="+mn-ea"/>
          <a:cs typeface="+mn-cs"/>
        </a:defRPr>
      </a:lvl2pPr>
      <a:lvl3pPr marL="2029854" indent="-405971" algn="l" defTabSz="1623883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552" kern="1200">
          <a:solidFill>
            <a:schemeClr val="tx1"/>
          </a:solidFill>
          <a:latin typeface="+mn-lt"/>
          <a:ea typeface="+mn-ea"/>
          <a:cs typeface="+mn-cs"/>
        </a:defRPr>
      </a:lvl3pPr>
      <a:lvl4pPr marL="2841795" indent="-405971" algn="l" defTabSz="1623883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653737" indent="-405971" algn="l" defTabSz="1623883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465678" indent="-405971" algn="l" defTabSz="1623883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5277620" indent="-405971" algn="l" defTabSz="1623883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6089561" indent="-405971" algn="l" defTabSz="1623883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901503" indent="-405971" algn="l" defTabSz="1623883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3883" rtl="0" eaLnBrk="1" latinLnBrk="1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811941" algn="l" defTabSz="1623883" rtl="0" eaLnBrk="1" latinLnBrk="1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623883" algn="l" defTabSz="1623883" rtl="0" eaLnBrk="1" latinLnBrk="1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435824" algn="l" defTabSz="1623883" rtl="0" eaLnBrk="1" latinLnBrk="1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4pPr>
      <a:lvl5pPr marL="3247766" algn="l" defTabSz="1623883" rtl="0" eaLnBrk="1" latinLnBrk="1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5pPr>
      <a:lvl6pPr marL="4059707" algn="l" defTabSz="1623883" rtl="0" eaLnBrk="1" latinLnBrk="1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6pPr>
      <a:lvl7pPr marL="4871649" algn="l" defTabSz="1623883" rtl="0" eaLnBrk="1" latinLnBrk="1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7pPr>
      <a:lvl8pPr marL="5683590" algn="l" defTabSz="1623883" rtl="0" eaLnBrk="1" latinLnBrk="1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8pPr>
      <a:lvl9pPr marL="6495532" algn="l" defTabSz="1623883" rtl="0" eaLnBrk="1" latinLnBrk="1" hangingPunct="1">
        <a:defRPr sz="3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1DC5B0-7631-8BCD-6F04-33390B3C764D}"/>
              </a:ext>
            </a:extLst>
          </p:cNvPr>
          <p:cNvSpPr/>
          <p:nvPr/>
        </p:nvSpPr>
        <p:spPr>
          <a:xfrm>
            <a:off x="9760159" y="95330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C1BABB-1559-2FC9-9817-E6D869700898}"/>
              </a:ext>
            </a:extLst>
          </p:cNvPr>
          <p:cNvSpPr/>
          <p:nvPr/>
        </p:nvSpPr>
        <p:spPr>
          <a:xfrm>
            <a:off x="12402211" y="9089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9DB88D-09C7-78D4-41E4-CC886AB38173}"/>
              </a:ext>
            </a:extLst>
          </p:cNvPr>
          <p:cNvSpPr/>
          <p:nvPr/>
        </p:nvSpPr>
        <p:spPr>
          <a:xfrm>
            <a:off x="11080868" y="95332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54B04B-485C-7EB1-9160-70A4EF475CA7}"/>
              </a:ext>
            </a:extLst>
          </p:cNvPr>
          <p:cNvSpPr/>
          <p:nvPr/>
        </p:nvSpPr>
        <p:spPr>
          <a:xfrm>
            <a:off x="13717304" y="9089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55D88-58A0-B8AB-2521-F8C492F69326}"/>
              </a:ext>
            </a:extLst>
          </p:cNvPr>
          <p:cNvSpPr/>
          <p:nvPr/>
        </p:nvSpPr>
        <p:spPr>
          <a:xfrm>
            <a:off x="15032397" y="9089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문의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BA013-03ED-87B3-B474-46246A40C6F9}"/>
              </a:ext>
            </a:extLst>
          </p:cNvPr>
          <p:cNvSpPr/>
          <p:nvPr/>
        </p:nvSpPr>
        <p:spPr>
          <a:xfrm>
            <a:off x="5249883" y="588334"/>
            <a:ext cx="5310561" cy="1901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987612-6541-5B84-FE6B-F5A1B49127AC}"/>
              </a:ext>
            </a:extLst>
          </p:cNvPr>
          <p:cNvSpPr/>
          <p:nvPr/>
        </p:nvSpPr>
        <p:spPr>
          <a:xfrm>
            <a:off x="231881" y="6248399"/>
            <a:ext cx="7345635" cy="6096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86D71B-A0F6-1147-AFDE-BFB661274CE8}"/>
              </a:ext>
            </a:extLst>
          </p:cNvPr>
          <p:cNvSpPr/>
          <p:nvPr/>
        </p:nvSpPr>
        <p:spPr>
          <a:xfrm>
            <a:off x="231880" y="4164364"/>
            <a:ext cx="7250336" cy="17168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AD0FF9-F72C-90C3-52E5-AFF55A1606ED}"/>
              </a:ext>
            </a:extLst>
          </p:cNvPr>
          <p:cNvSpPr/>
          <p:nvPr/>
        </p:nvSpPr>
        <p:spPr>
          <a:xfrm>
            <a:off x="7876395" y="4164363"/>
            <a:ext cx="4205391" cy="16559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34B5D-37CE-2CBB-B9FC-601568BD9BB9}"/>
              </a:ext>
            </a:extLst>
          </p:cNvPr>
          <p:cNvSpPr/>
          <p:nvPr/>
        </p:nvSpPr>
        <p:spPr>
          <a:xfrm>
            <a:off x="12333841" y="4164363"/>
            <a:ext cx="3439181" cy="16559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 안내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운영시간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트위터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9C2B31-ED62-CC5E-7CB4-83F5716EB945}"/>
              </a:ext>
            </a:extLst>
          </p:cNvPr>
          <p:cNvSpPr/>
          <p:nvPr/>
        </p:nvSpPr>
        <p:spPr>
          <a:xfrm>
            <a:off x="2287404" y="2770837"/>
            <a:ext cx="1644142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배송대행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AE157A-0B1B-41C6-7940-787516B5FA1C}"/>
              </a:ext>
            </a:extLst>
          </p:cNvPr>
          <p:cNvSpPr/>
          <p:nvPr/>
        </p:nvSpPr>
        <p:spPr>
          <a:xfrm>
            <a:off x="5646661" y="2740938"/>
            <a:ext cx="1708211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유럽바잉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33712D-055A-D601-479F-1356E294A9CE}"/>
              </a:ext>
            </a:extLst>
          </p:cNvPr>
          <p:cNvSpPr/>
          <p:nvPr/>
        </p:nvSpPr>
        <p:spPr>
          <a:xfrm>
            <a:off x="9069987" y="2704394"/>
            <a:ext cx="1748573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정산 관리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322B3-1014-2799-E3A0-BE8922D34503}"/>
              </a:ext>
            </a:extLst>
          </p:cNvPr>
          <p:cNvSpPr/>
          <p:nvPr/>
        </p:nvSpPr>
        <p:spPr>
          <a:xfrm>
            <a:off x="12533675" y="2632342"/>
            <a:ext cx="1748573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이용안내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94F78-A132-857B-EB44-80EA91E48487}"/>
              </a:ext>
            </a:extLst>
          </p:cNvPr>
          <p:cNvSpPr/>
          <p:nvPr/>
        </p:nvSpPr>
        <p:spPr>
          <a:xfrm>
            <a:off x="231880" y="12688874"/>
            <a:ext cx="15670850" cy="1334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r>
              <a:rPr lang="en-US" altLang="ko-KR" dirty="0"/>
              <a:t>(</a:t>
            </a:r>
            <a:r>
              <a:rPr lang="ko-KR" altLang="en-US" dirty="0"/>
              <a:t>해외배송사 이미지링크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약관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6B154B-CC94-0CC3-9510-C1EF13828E00}"/>
              </a:ext>
            </a:extLst>
          </p:cNvPr>
          <p:cNvSpPr/>
          <p:nvPr/>
        </p:nvSpPr>
        <p:spPr>
          <a:xfrm>
            <a:off x="422795" y="6382457"/>
            <a:ext cx="3081930" cy="1994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기준일자 환율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3557080-BA4D-99FD-58B0-0D834184C2CA}"/>
              </a:ext>
            </a:extLst>
          </p:cNvPr>
          <p:cNvSpPr/>
          <p:nvPr/>
        </p:nvSpPr>
        <p:spPr>
          <a:xfrm>
            <a:off x="7905164" y="6248399"/>
            <a:ext cx="7910579" cy="6096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</a:t>
            </a:r>
            <a:r>
              <a:rPr lang="en-US" altLang="ko-KR" dirty="0"/>
              <a:t>/ </a:t>
            </a:r>
            <a:r>
              <a:rPr lang="ko-KR" altLang="en-US" dirty="0" err="1"/>
              <a:t>유럽바잉</a:t>
            </a:r>
            <a:r>
              <a:rPr lang="ko-KR" altLang="en-US" dirty="0"/>
              <a:t> 상품 </a:t>
            </a:r>
            <a:r>
              <a:rPr lang="en-US" altLang="ko-KR" dirty="0"/>
              <a:t>/ FAQ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E074FD-E725-811B-168D-8A78EB6693D5}"/>
              </a:ext>
            </a:extLst>
          </p:cNvPr>
          <p:cNvSpPr/>
          <p:nvPr/>
        </p:nvSpPr>
        <p:spPr>
          <a:xfrm>
            <a:off x="7905164" y="6248399"/>
            <a:ext cx="1481042" cy="306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D444E2-45A9-B3E6-C003-1938E9423F88}"/>
              </a:ext>
            </a:extLst>
          </p:cNvPr>
          <p:cNvSpPr/>
          <p:nvPr/>
        </p:nvSpPr>
        <p:spPr>
          <a:xfrm>
            <a:off x="9388352" y="6248399"/>
            <a:ext cx="1481042" cy="306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유럽바잉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C084AE-E142-1AD7-BF72-CCB9DF1FF0BE}"/>
              </a:ext>
            </a:extLst>
          </p:cNvPr>
          <p:cNvSpPr/>
          <p:nvPr/>
        </p:nvSpPr>
        <p:spPr>
          <a:xfrm>
            <a:off x="10869394" y="6248399"/>
            <a:ext cx="1481042" cy="306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FD8702-4CC0-84FD-795A-7DC2070EF6CE}"/>
              </a:ext>
            </a:extLst>
          </p:cNvPr>
          <p:cNvSpPr/>
          <p:nvPr/>
        </p:nvSpPr>
        <p:spPr>
          <a:xfrm>
            <a:off x="1630519" y="233107"/>
            <a:ext cx="3748412" cy="2652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내 영문 이름</a:t>
            </a:r>
            <a:endParaRPr lang="en-US" altLang="ko-KR" dirty="0"/>
          </a:p>
          <a:p>
            <a:pPr algn="ctr"/>
            <a:r>
              <a:rPr lang="en-US" altLang="ko-KR" dirty="0"/>
              <a:t>ADDRESS : Calle Isaac Peral 10</a:t>
            </a:r>
          </a:p>
          <a:p>
            <a:pPr algn="ctr"/>
            <a:r>
              <a:rPr lang="en-US" altLang="ko-KR" dirty="0"/>
              <a:t>ADDRESS 2</a:t>
            </a:r>
            <a:r>
              <a:rPr lang="ko-KR" altLang="en-US" dirty="0"/>
              <a:t> </a:t>
            </a:r>
            <a:r>
              <a:rPr lang="en-US" altLang="ko-KR" dirty="0"/>
              <a:t>: #</a:t>
            </a:r>
            <a:r>
              <a:rPr lang="ko-KR" altLang="en-US" dirty="0"/>
              <a:t>사서함번호</a:t>
            </a:r>
            <a:endParaRPr lang="en-US" altLang="ko-KR" dirty="0"/>
          </a:p>
          <a:p>
            <a:pPr algn="ctr"/>
            <a:r>
              <a:rPr lang="en-US" altLang="ko-KR" dirty="0"/>
              <a:t>City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Majadahonda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State </a:t>
            </a:r>
            <a:r>
              <a:rPr lang="ko-KR" altLang="en-US" dirty="0"/>
              <a:t> </a:t>
            </a:r>
            <a:r>
              <a:rPr lang="en-US" altLang="ko-KR" dirty="0"/>
              <a:t>: Madrid</a:t>
            </a:r>
          </a:p>
          <a:p>
            <a:pPr algn="ctr"/>
            <a:r>
              <a:rPr lang="en-US" altLang="ko-KR" dirty="0"/>
              <a:t>Zip code : 28220</a:t>
            </a:r>
          </a:p>
          <a:p>
            <a:pPr algn="ctr"/>
            <a:r>
              <a:rPr lang="en-US" altLang="ko-KR" dirty="0"/>
              <a:t>Phone : 912-511-606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3AC66D3-2D3B-5154-B237-B0277840C5D5}"/>
              </a:ext>
            </a:extLst>
          </p:cNvPr>
          <p:cNvCxnSpPr/>
          <p:nvPr/>
        </p:nvCxnSpPr>
        <p:spPr>
          <a:xfrm>
            <a:off x="8900160" y="3869245"/>
            <a:ext cx="0" cy="9207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D9AC2D-DB3D-3047-23CB-E1D311EE7979}"/>
              </a:ext>
            </a:extLst>
          </p:cNvPr>
          <p:cNvSpPr/>
          <p:nvPr/>
        </p:nvSpPr>
        <p:spPr>
          <a:xfrm>
            <a:off x="2163469" y="3703860"/>
            <a:ext cx="1908335" cy="2396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이용방법</a:t>
            </a:r>
            <a:endParaRPr lang="en-US" altLang="ko-KR" dirty="0"/>
          </a:p>
          <a:p>
            <a:pPr algn="ctr"/>
            <a:r>
              <a:rPr lang="ko-KR" altLang="en-US" dirty="0"/>
              <a:t>신청서 작성</a:t>
            </a:r>
            <a:endParaRPr lang="en-US" altLang="ko-KR" dirty="0"/>
          </a:p>
          <a:p>
            <a:pPr algn="ctr"/>
            <a:r>
              <a:rPr lang="ko-KR" altLang="en-US" dirty="0"/>
              <a:t>신청 내역</a:t>
            </a:r>
            <a:endParaRPr lang="en-US" altLang="ko-KR" dirty="0"/>
          </a:p>
          <a:p>
            <a:pPr algn="ctr"/>
            <a:r>
              <a:rPr lang="ko-KR" altLang="en-US" dirty="0" err="1"/>
              <a:t>트래킹</a:t>
            </a:r>
            <a:r>
              <a:rPr lang="ko-KR" altLang="en-US" dirty="0"/>
              <a:t> 추가 등록</a:t>
            </a:r>
            <a:endParaRPr lang="en-US" altLang="ko-KR" dirty="0"/>
          </a:p>
          <a:p>
            <a:pPr algn="ctr"/>
            <a:r>
              <a:rPr lang="ko-KR" altLang="en-US" dirty="0"/>
              <a:t>출고 요청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D2C907-24F2-49DF-C7FE-536DAB1B9AD5}"/>
              </a:ext>
            </a:extLst>
          </p:cNvPr>
          <p:cNvSpPr/>
          <p:nvPr/>
        </p:nvSpPr>
        <p:spPr>
          <a:xfrm>
            <a:off x="5611135" y="3668657"/>
            <a:ext cx="1908335" cy="2396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이용방법</a:t>
            </a:r>
            <a:endParaRPr lang="en-US" altLang="ko-KR" dirty="0"/>
          </a:p>
          <a:p>
            <a:pPr algn="ctr"/>
            <a:r>
              <a:rPr lang="ko-KR" altLang="en-US" dirty="0"/>
              <a:t>신청 내역</a:t>
            </a:r>
            <a:endParaRPr lang="en-US" altLang="ko-KR" dirty="0"/>
          </a:p>
          <a:p>
            <a:pPr algn="ctr"/>
            <a:r>
              <a:rPr lang="ko-KR" altLang="en-US" dirty="0" err="1"/>
              <a:t>바잉</a:t>
            </a:r>
            <a:r>
              <a:rPr lang="en-US" altLang="ko-KR" dirty="0"/>
              <a:t> </a:t>
            </a:r>
            <a:r>
              <a:rPr lang="ko-KR" altLang="en-US" dirty="0"/>
              <a:t>문의</a:t>
            </a:r>
            <a:endParaRPr lang="en-US" altLang="ko-KR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6A4682-3B62-2030-1CC4-CD66EA7AC050}"/>
              </a:ext>
            </a:extLst>
          </p:cNvPr>
          <p:cNvSpPr/>
          <p:nvPr/>
        </p:nvSpPr>
        <p:spPr>
          <a:xfrm>
            <a:off x="9030588" y="3703860"/>
            <a:ext cx="1908335" cy="2396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예치금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적립</a:t>
            </a:r>
            <a:r>
              <a:rPr lang="en-US" altLang="ko-KR" dirty="0"/>
              <a:t> </a:t>
            </a:r>
            <a:r>
              <a:rPr lang="ko-KR" altLang="en-US" dirty="0"/>
              <a:t>신청</a:t>
            </a:r>
            <a:endParaRPr lang="en-US" altLang="ko-KR" dirty="0"/>
          </a:p>
          <a:p>
            <a:pPr algn="ctr"/>
            <a:r>
              <a:rPr lang="ko-KR" altLang="en-US" dirty="0"/>
              <a:t>신청 내역</a:t>
            </a:r>
            <a:endParaRPr lang="en-US" altLang="ko-KR" dirty="0"/>
          </a:p>
          <a:p>
            <a:pPr algn="ctr"/>
            <a:r>
              <a:rPr lang="ko-KR" altLang="en-US" dirty="0"/>
              <a:t>사용 내역</a:t>
            </a:r>
            <a:endParaRPr lang="en-US" altLang="ko-KR" dirty="0"/>
          </a:p>
          <a:p>
            <a:pPr algn="ctr"/>
            <a:r>
              <a:rPr lang="ko-KR" altLang="en-US" dirty="0"/>
              <a:t>환급 신청</a:t>
            </a: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BCB704-54FD-B647-E705-3015B26A6866}"/>
              </a:ext>
            </a:extLst>
          </p:cNvPr>
          <p:cNvSpPr/>
          <p:nvPr/>
        </p:nvSpPr>
        <p:spPr>
          <a:xfrm>
            <a:off x="12485401" y="3680300"/>
            <a:ext cx="1908335" cy="2396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ko-KR" altLang="en-US" dirty="0"/>
              <a:t>회원등급</a:t>
            </a:r>
            <a:endParaRPr lang="en-US" altLang="ko-KR" dirty="0"/>
          </a:p>
          <a:p>
            <a:pPr algn="ctr"/>
            <a:r>
              <a:rPr lang="ko-KR" altLang="en-US" dirty="0" err="1"/>
              <a:t>배송요율</a:t>
            </a:r>
            <a:endParaRPr lang="en-US" altLang="ko-KR" dirty="0"/>
          </a:p>
          <a:p>
            <a:pPr algn="ctr"/>
            <a:r>
              <a:rPr lang="en-US" altLang="ko-KR" dirty="0"/>
              <a:t>Tax Refund</a:t>
            </a:r>
          </a:p>
          <a:p>
            <a:pPr algn="ctr"/>
            <a:r>
              <a:rPr lang="ko-KR" altLang="en-US" dirty="0"/>
              <a:t>검수 안내</a:t>
            </a:r>
            <a:endParaRPr lang="en-US" altLang="ko-KR" dirty="0"/>
          </a:p>
          <a:p>
            <a:pPr algn="ctr"/>
            <a:r>
              <a:rPr lang="en-US" altLang="ko-KR" dirty="0"/>
              <a:t>FAQ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33593B-210F-94E3-7F3C-A4344C95D720}"/>
              </a:ext>
            </a:extLst>
          </p:cNvPr>
          <p:cNvSpPr/>
          <p:nvPr/>
        </p:nvSpPr>
        <p:spPr>
          <a:xfrm>
            <a:off x="231880" y="197069"/>
            <a:ext cx="1273841" cy="11985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해외 주소</a:t>
            </a:r>
            <a:endParaRPr lang="en-US" altLang="ko-KR" dirty="0"/>
          </a:p>
          <a:p>
            <a:pPr algn="ctr"/>
            <a:r>
              <a:rPr lang="en-US" altLang="ko-KR" dirty="0"/>
              <a:t>(10</a:t>
            </a:r>
            <a:r>
              <a:rPr lang="ko-KR" altLang="en-US" dirty="0"/>
              <a:t>개 </a:t>
            </a:r>
            <a:r>
              <a:rPr lang="en-US" altLang="ko-KR" dirty="0"/>
              <a:t>radio)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2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ED02F9-1019-A6CE-0F97-BB0557267CCA}"/>
              </a:ext>
            </a:extLst>
          </p:cNvPr>
          <p:cNvSpPr/>
          <p:nvPr/>
        </p:nvSpPr>
        <p:spPr>
          <a:xfrm>
            <a:off x="9500604" y="381000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403A5A-9589-DC14-A52D-4EEF167967A6}"/>
              </a:ext>
            </a:extLst>
          </p:cNvPr>
          <p:cNvSpPr/>
          <p:nvPr/>
        </p:nvSpPr>
        <p:spPr>
          <a:xfrm>
            <a:off x="12142656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D09F5C-716A-D84C-68C2-CEB117C9FA5E}"/>
              </a:ext>
            </a:extLst>
          </p:cNvPr>
          <p:cNvSpPr/>
          <p:nvPr/>
        </p:nvSpPr>
        <p:spPr>
          <a:xfrm>
            <a:off x="10821313" y="381002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456E3F-43FB-F5C4-6D4F-CC73D6F8E4F2}"/>
              </a:ext>
            </a:extLst>
          </p:cNvPr>
          <p:cNvSpPr/>
          <p:nvPr/>
        </p:nvSpPr>
        <p:spPr>
          <a:xfrm>
            <a:off x="13457749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B50DB1-7D32-6C9A-DE30-B95CE53C5147}"/>
              </a:ext>
            </a:extLst>
          </p:cNvPr>
          <p:cNvSpPr/>
          <p:nvPr/>
        </p:nvSpPr>
        <p:spPr>
          <a:xfrm>
            <a:off x="14772842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문의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4D41D7-E3DA-C3C7-22FD-7305D609E78B}"/>
              </a:ext>
            </a:extLst>
          </p:cNvPr>
          <p:cNvSpPr/>
          <p:nvPr/>
        </p:nvSpPr>
        <p:spPr>
          <a:xfrm>
            <a:off x="231880" y="376568"/>
            <a:ext cx="5310561" cy="1901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BDF75-A8E3-0872-CC93-4CF3247F8193}"/>
              </a:ext>
            </a:extLst>
          </p:cNvPr>
          <p:cNvSpPr/>
          <p:nvPr/>
        </p:nvSpPr>
        <p:spPr>
          <a:xfrm>
            <a:off x="7992151" y="1426645"/>
            <a:ext cx="1644142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배송대행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F16139-EE26-85FB-7F24-29D031072A5A}"/>
              </a:ext>
            </a:extLst>
          </p:cNvPr>
          <p:cNvSpPr/>
          <p:nvPr/>
        </p:nvSpPr>
        <p:spPr>
          <a:xfrm>
            <a:off x="10027224" y="1426644"/>
            <a:ext cx="1708211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유럽바잉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742E11-5814-F8BC-E58E-69F4B0B1DF00}"/>
              </a:ext>
            </a:extLst>
          </p:cNvPr>
          <p:cNvSpPr/>
          <p:nvPr/>
        </p:nvSpPr>
        <p:spPr>
          <a:xfrm>
            <a:off x="12086003" y="1426644"/>
            <a:ext cx="1748573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정산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F8713-FC60-4674-5113-DC1F75A88BF2}"/>
              </a:ext>
            </a:extLst>
          </p:cNvPr>
          <p:cNvSpPr/>
          <p:nvPr/>
        </p:nvSpPr>
        <p:spPr>
          <a:xfrm>
            <a:off x="14154157" y="1426643"/>
            <a:ext cx="1748573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이용안내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CFA37C-2542-1B48-EADD-E9136B75E7A5}"/>
              </a:ext>
            </a:extLst>
          </p:cNvPr>
          <p:cNvSpPr/>
          <p:nvPr/>
        </p:nvSpPr>
        <p:spPr>
          <a:xfrm>
            <a:off x="5727646" y="368784"/>
            <a:ext cx="1975106" cy="1901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해외 주소</a:t>
            </a:r>
            <a:endParaRPr lang="en-US" altLang="ko-KR" dirty="0"/>
          </a:p>
          <a:p>
            <a:pPr algn="ctr"/>
            <a:r>
              <a:rPr lang="en-US" altLang="ko-KR" dirty="0"/>
              <a:t>(10</a:t>
            </a:r>
            <a:r>
              <a:rPr lang="ko-KR" altLang="en-US" dirty="0"/>
              <a:t>개 </a:t>
            </a:r>
            <a:r>
              <a:rPr lang="en-US" altLang="ko-KR" dirty="0"/>
              <a:t>radio)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257F74-A3C9-3A9B-6535-E60A4746EF32}"/>
              </a:ext>
            </a:extLst>
          </p:cNvPr>
          <p:cNvSpPr/>
          <p:nvPr/>
        </p:nvSpPr>
        <p:spPr>
          <a:xfrm>
            <a:off x="231880" y="12688874"/>
            <a:ext cx="15670850" cy="1334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r>
              <a:rPr lang="en-US" altLang="ko-KR" dirty="0"/>
              <a:t>(</a:t>
            </a:r>
            <a:r>
              <a:rPr lang="ko-KR" altLang="en-US" dirty="0"/>
              <a:t>해외배송사 이미지링크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약관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2F109-0B55-710D-9AD3-BCB65755F800}"/>
              </a:ext>
            </a:extLst>
          </p:cNvPr>
          <p:cNvSpPr txBox="1"/>
          <p:nvPr/>
        </p:nvSpPr>
        <p:spPr>
          <a:xfrm>
            <a:off x="-4049400" y="2791214"/>
            <a:ext cx="3451523" cy="24440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목적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약관은 </a:t>
            </a:r>
            <a:r>
              <a:rPr lang="en-US" altLang="ko-KR" dirty="0"/>
              <a:t>AMOO(</a:t>
            </a:r>
            <a:r>
              <a:rPr lang="ko-KR" altLang="en-US" dirty="0"/>
              <a:t>아무</a:t>
            </a:r>
            <a:r>
              <a:rPr lang="en-US" altLang="ko-KR" dirty="0"/>
              <a:t>)</a:t>
            </a:r>
            <a:r>
              <a:rPr lang="ko-KR" altLang="en-US" dirty="0"/>
              <a:t>가 운영하는 </a:t>
            </a:r>
            <a:r>
              <a:rPr lang="en-US" altLang="ko-KR" dirty="0"/>
              <a:t>AMOO </a:t>
            </a:r>
            <a:r>
              <a:rPr lang="ko-KR" altLang="en-US" dirty="0"/>
              <a:t>인터넷 홈페이지</a:t>
            </a:r>
            <a:r>
              <a:rPr lang="en-US" altLang="ko-KR" dirty="0"/>
              <a:t>(http://www.amoo21.com)</a:t>
            </a:r>
            <a:r>
              <a:rPr lang="ko-KR" altLang="en-US" dirty="0"/>
              <a:t>에서 제공하는 </a:t>
            </a:r>
            <a:r>
              <a:rPr lang="en-US" altLang="ko-KR" dirty="0"/>
              <a:t>"</a:t>
            </a:r>
            <a:r>
              <a:rPr lang="ko-KR" altLang="en-US" dirty="0"/>
              <a:t>배송</a:t>
            </a:r>
            <a:r>
              <a:rPr lang="en-US" altLang="ko-KR" dirty="0"/>
              <a:t>/</a:t>
            </a:r>
            <a:r>
              <a:rPr lang="ko-KR" altLang="en-US" dirty="0" err="1"/>
              <a:t>결제대행형서비스</a:t>
            </a:r>
            <a:r>
              <a:rPr lang="en-US" altLang="ko-KR" dirty="0"/>
              <a:t>"</a:t>
            </a:r>
            <a:r>
              <a:rPr lang="ko-KR" altLang="en-US" dirty="0"/>
              <a:t>를 이용함에 있어 회사와 회원의 권리</a:t>
            </a:r>
            <a:r>
              <a:rPr lang="en-US" altLang="ko-KR" dirty="0"/>
              <a:t>?</a:t>
            </a:r>
            <a:r>
              <a:rPr lang="ko-KR" altLang="en-US" dirty="0"/>
              <a:t>의무 및 책임사항을 규정함을 목적으로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AMOO </a:t>
            </a:r>
            <a:r>
              <a:rPr lang="ko-KR" altLang="en-US" dirty="0"/>
              <a:t>라 함은 회사가 본 약관에 의하여 재화나 용역을 회원에게 제공하기 위하여 컴퓨터 등 정보 통신설비를 이용하여 재화나 용역을 거래할 수 있도록 설정한 가상의 영업장을 말하며</a:t>
            </a:r>
            <a:r>
              <a:rPr lang="en-US" altLang="ko-KR" dirty="0"/>
              <a:t>, </a:t>
            </a:r>
            <a:r>
              <a:rPr lang="ko-KR" altLang="en-US" dirty="0"/>
              <a:t>아울러 </a:t>
            </a:r>
            <a:r>
              <a:rPr lang="en-US" altLang="ko-KR" dirty="0"/>
              <a:t>AMOO </a:t>
            </a:r>
            <a:r>
              <a:rPr lang="ko-KR" altLang="en-US" dirty="0"/>
              <a:t>을 운영하는 회사의 의미로도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AMOO </a:t>
            </a:r>
            <a:r>
              <a:rPr lang="ko-KR" altLang="en-US" dirty="0"/>
              <a:t>에서 제공하는 서비스에 대한 정의는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가</a:t>
            </a:r>
            <a:r>
              <a:rPr lang="en-US" altLang="ko-KR" dirty="0"/>
              <a:t>.“</a:t>
            </a:r>
            <a:r>
              <a:rPr lang="ko-KR" altLang="en-US" dirty="0"/>
              <a:t>배송</a:t>
            </a:r>
            <a:r>
              <a:rPr lang="en-US" altLang="ko-KR" dirty="0"/>
              <a:t>/</a:t>
            </a:r>
            <a:r>
              <a:rPr lang="ko-KR" altLang="en-US" dirty="0"/>
              <a:t>결제대행형” 거래계약 유형은 고객이 해외사이트에서 직접 구매한 제품</a:t>
            </a:r>
            <a:r>
              <a:rPr lang="en-US" altLang="ko-KR" dirty="0"/>
              <a:t>(</a:t>
            </a:r>
            <a:r>
              <a:rPr lang="ko-KR" altLang="en-US" dirty="0"/>
              <a:t>고객이 </a:t>
            </a:r>
            <a:r>
              <a:rPr lang="en-US" altLang="ko-KR" dirty="0"/>
              <a:t>"AMOO" </a:t>
            </a:r>
            <a:r>
              <a:rPr lang="ko-KR" altLang="en-US" dirty="0"/>
              <a:t>배송대행 게시판에 올려준 제품 </a:t>
            </a:r>
            <a:r>
              <a:rPr lang="en-US" altLang="ko-KR" dirty="0"/>
              <a:t>URL</a:t>
            </a:r>
            <a:r>
              <a:rPr lang="ko-KR" altLang="en-US" dirty="0"/>
              <a:t>에 대하여 결제 대행된 제품도 포함함 </a:t>
            </a:r>
            <a:r>
              <a:rPr lang="en-US" altLang="ko-KR" dirty="0"/>
              <a:t>)</a:t>
            </a:r>
            <a:r>
              <a:rPr lang="ko-KR" altLang="en-US" dirty="0"/>
              <a:t>이 미국선적회사 창고를 통하여 고객이 원하는 지점으로 배송될 수 있도록 중개용역을 제공하는 것을 말합니다</a:t>
            </a:r>
            <a:r>
              <a:rPr lang="en-US" altLang="ko-KR" dirty="0"/>
              <a:t>. </a:t>
            </a:r>
            <a:r>
              <a:rPr lang="ko-KR" altLang="en-US" dirty="0"/>
              <a:t>미국 선적회사의 물류창고에서 고객이 해외사이트에서 직접 구매한 제품을 수령한 후</a:t>
            </a:r>
            <a:r>
              <a:rPr lang="en-US" altLang="ko-KR" dirty="0"/>
              <a:t>,  </a:t>
            </a:r>
            <a:r>
              <a:rPr lang="ko-KR" altLang="en-US" dirty="0"/>
              <a:t>국내 고객이 지정한 수령처까지 배송</a:t>
            </a:r>
            <a:r>
              <a:rPr lang="en-US" altLang="ko-KR" dirty="0"/>
              <a:t>, </a:t>
            </a:r>
            <a:r>
              <a:rPr lang="ko-KR" altLang="en-US" dirty="0"/>
              <a:t>통관 등의 서비스를 제공하여 배송해 드립니다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"</a:t>
            </a:r>
            <a:r>
              <a:rPr lang="ko-KR" altLang="en-US" dirty="0"/>
              <a:t>회원</a:t>
            </a:r>
            <a:r>
              <a:rPr lang="en-US" altLang="ko-KR" dirty="0"/>
              <a:t>"</a:t>
            </a:r>
            <a:r>
              <a:rPr lang="ko-KR" altLang="en-US" dirty="0"/>
              <a:t>이라 함은 </a:t>
            </a:r>
            <a:r>
              <a:rPr lang="en-US" altLang="ko-KR" dirty="0"/>
              <a:t>AMOO </a:t>
            </a:r>
            <a:r>
              <a:rPr lang="ko-KR" altLang="en-US" dirty="0"/>
              <a:t>에 개인정보를 제공하여 회원등록을 한 개인이용자로서</a:t>
            </a:r>
            <a:r>
              <a:rPr lang="en-US" altLang="ko-KR" dirty="0"/>
              <a:t>, AMOO </a:t>
            </a:r>
            <a:r>
              <a:rPr lang="ko-KR" altLang="en-US" dirty="0"/>
              <a:t>의 정보를 지속적으로 제공받으며 </a:t>
            </a:r>
            <a:r>
              <a:rPr lang="en-US" altLang="ko-KR" dirty="0"/>
              <a:t>AMOO </a:t>
            </a:r>
            <a:r>
              <a:rPr lang="ko-KR" altLang="en-US" dirty="0"/>
              <a:t>가 제공하는 서비스를 계속적으로 이용할 수 있는 자를 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법인이나 회사명의 등으로의 가입은 관련법규에 따라 회원등록이 불가능합니다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약관의 명시와 설명 및 개정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AMOO </a:t>
            </a:r>
            <a:r>
              <a:rPr lang="ko-KR" altLang="en-US" dirty="0"/>
              <a:t>는 이 약관의 내용과 상호 및 대표자 성명</a:t>
            </a:r>
            <a:r>
              <a:rPr lang="en-US" altLang="ko-KR" dirty="0"/>
              <a:t>, </a:t>
            </a:r>
            <a:r>
              <a:rPr lang="ko-KR" altLang="en-US" dirty="0"/>
              <a:t>영업소 소재지 주소</a:t>
            </a:r>
            <a:r>
              <a:rPr lang="en-US" altLang="ko-KR" dirty="0"/>
              <a:t>(</a:t>
            </a:r>
            <a:r>
              <a:rPr lang="ko-KR" altLang="en-US" dirty="0"/>
              <a:t>소비자의 불만을 처리할 수 있는 곳의 주소를 포함</a:t>
            </a:r>
            <a:r>
              <a:rPr lang="en-US" altLang="ko-KR" dirty="0"/>
              <a:t>)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모사전송번호</a:t>
            </a:r>
            <a:r>
              <a:rPr lang="en-US" altLang="ko-KR" dirty="0"/>
              <a:t>, </a:t>
            </a:r>
            <a:r>
              <a:rPr lang="ko-KR" altLang="en-US" dirty="0"/>
              <a:t>전자우편주소</a:t>
            </a:r>
            <a:r>
              <a:rPr lang="en-US" altLang="ko-KR" dirty="0"/>
              <a:t>, </a:t>
            </a:r>
            <a:r>
              <a:rPr lang="ko-KR" altLang="en-US" dirty="0"/>
              <a:t>사업자등록번호</a:t>
            </a:r>
            <a:r>
              <a:rPr lang="en-US" altLang="ko-KR" dirty="0"/>
              <a:t>, </a:t>
            </a:r>
            <a:r>
              <a:rPr lang="ko-KR" altLang="en-US" dirty="0"/>
              <a:t>통신판매업 신고번호</a:t>
            </a:r>
            <a:r>
              <a:rPr lang="en-US" altLang="ko-KR" dirty="0"/>
              <a:t>, </a:t>
            </a:r>
            <a:r>
              <a:rPr lang="ko-KR" altLang="en-US" dirty="0"/>
              <a:t>개인정보 관리책임자 등을 회원이 쉽게 알 수 있도록 </a:t>
            </a:r>
            <a:r>
              <a:rPr lang="en-US" altLang="ko-KR" dirty="0"/>
              <a:t>AMOO </a:t>
            </a:r>
            <a:r>
              <a:rPr lang="ko-KR" altLang="en-US" dirty="0"/>
              <a:t>의 초기 서비스화면</a:t>
            </a:r>
            <a:r>
              <a:rPr lang="en-US" altLang="ko-KR" dirty="0"/>
              <a:t>(</a:t>
            </a:r>
            <a:r>
              <a:rPr lang="ko-KR" altLang="en-US" dirty="0"/>
              <a:t>전면</a:t>
            </a:r>
            <a:r>
              <a:rPr lang="en-US" altLang="ko-KR" dirty="0"/>
              <a:t>)</a:t>
            </a:r>
            <a:r>
              <a:rPr lang="ko-KR" altLang="en-US" dirty="0"/>
              <a:t>에 게시합니다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약관의 내용은 회원이 연결화면을 통하여 볼 수 있도록 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2. AMOO </a:t>
            </a:r>
            <a:r>
              <a:rPr lang="ko-KR" altLang="en-US" dirty="0"/>
              <a:t>는 회원이 약관에 동의하기에 앞서 약관에 </a:t>
            </a:r>
            <a:r>
              <a:rPr lang="ko-KR" altLang="en-US" dirty="0" err="1"/>
              <a:t>정하여져</a:t>
            </a:r>
            <a:r>
              <a:rPr lang="ko-KR" altLang="en-US" dirty="0"/>
              <a:t> 있는 내용 중 청약철회</a:t>
            </a:r>
            <a:r>
              <a:rPr lang="en-US" altLang="ko-KR" dirty="0"/>
              <a:t>, </a:t>
            </a:r>
            <a:r>
              <a:rPr lang="ko-KR" altLang="en-US" dirty="0"/>
              <a:t>배송책임</a:t>
            </a:r>
            <a:r>
              <a:rPr lang="en-US" altLang="ko-KR" dirty="0"/>
              <a:t>, </a:t>
            </a:r>
            <a:r>
              <a:rPr lang="ko-KR" altLang="en-US" dirty="0"/>
              <a:t>환불 조건 등과 같은 중요한 내용을 회원이 이해할 수 있도록 별도의 연결화면 또는 팝업화면 등을 제공하여 회원의 확인을 구하여야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3. AMOO </a:t>
            </a:r>
            <a:r>
              <a:rPr lang="ko-KR" altLang="en-US" dirty="0"/>
              <a:t>는 전자상거래 등에서의 소비자보호에 관한 법률</a:t>
            </a:r>
            <a:r>
              <a:rPr lang="en-US" altLang="ko-KR" dirty="0"/>
              <a:t>, </a:t>
            </a:r>
            <a:r>
              <a:rPr lang="ko-KR" altLang="en-US" dirty="0"/>
              <a:t>약관의 규제에 관한 법률</a:t>
            </a:r>
            <a:r>
              <a:rPr lang="en-US" altLang="ko-KR" dirty="0"/>
              <a:t>, </a:t>
            </a:r>
            <a:r>
              <a:rPr lang="ko-KR" altLang="en-US" dirty="0"/>
              <a:t>전자거래기본법</a:t>
            </a:r>
            <a:r>
              <a:rPr lang="en-US" altLang="ko-KR" dirty="0"/>
              <a:t>, </a:t>
            </a:r>
            <a:r>
              <a:rPr lang="ko-KR" altLang="en-US" dirty="0"/>
              <a:t>전자서명법</a:t>
            </a:r>
            <a:r>
              <a:rPr lang="en-US" altLang="ko-KR" dirty="0"/>
              <a:t>, </a:t>
            </a:r>
            <a:r>
              <a:rPr lang="ko-KR" altLang="en-US" dirty="0"/>
              <a:t>정보통신망이용촉진 등에 관한 법률</a:t>
            </a:r>
            <a:r>
              <a:rPr lang="en-US" altLang="ko-KR" dirty="0"/>
              <a:t>, </a:t>
            </a:r>
            <a:r>
              <a:rPr lang="ko-KR" altLang="en-US" dirty="0"/>
              <a:t>방문판매 등에 관한 법률</a:t>
            </a:r>
            <a:r>
              <a:rPr lang="en-US" altLang="ko-KR" dirty="0"/>
              <a:t>, </a:t>
            </a:r>
            <a:r>
              <a:rPr lang="ko-KR" altLang="en-US" dirty="0"/>
              <a:t>소비자보호법 등 관련 법을 위배하지 않는 범위에서 이 약관을 개정할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4. AMOO </a:t>
            </a:r>
            <a:r>
              <a:rPr lang="ko-KR" altLang="en-US" dirty="0"/>
              <a:t>가 약관을 개정할 경우에는 적용일자 및 개정사유를 명시하여 현행약관과 함께 </a:t>
            </a:r>
            <a:r>
              <a:rPr lang="en-US" altLang="ko-KR" dirty="0"/>
              <a:t>AMOO</a:t>
            </a:r>
            <a:r>
              <a:rPr lang="ko-KR" altLang="en-US" dirty="0"/>
              <a:t>의 초기화면에 그 적용일자 </a:t>
            </a:r>
            <a:r>
              <a:rPr lang="en-US" altLang="ko-KR" dirty="0"/>
              <a:t>7</a:t>
            </a:r>
            <a:r>
              <a:rPr lang="ko-KR" altLang="en-US" dirty="0"/>
              <a:t>일 이전부터 적용일자 전일까지 공지합니다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회원에게 불리하게 약관 내용을 변경하는 경우에는 최소한 </a:t>
            </a:r>
            <a:r>
              <a:rPr lang="en-US" altLang="ko-KR" dirty="0"/>
              <a:t>30</a:t>
            </a:r>
            <a:r>
              <a:rPr lang="ko-KR" altLang="en-US" dirty="0"/>
              <a:t>일 이상의 사전 유예기간을 두고 공지합니다</a:t>
            </a:r>
            <a:r>
              <a:rPr lang="en-US" altLang="ko-KR" dirty="0"/>
              <a:t>.</a:t>
            </a:r>
            <a:r>
              <a:rPr lang="ko-KR" altLang="en-US" dirty="0"/>
              <a:t>이 경우 </a:t>
            </a:r>
            <a:r>
              <a:rPr lang="en-US" altLang="ko-KR" dirty="0"/>
              <a:t>AMOO </a:t>
            </a:r>
            <a:r>
              <a:rPr lang="ko-KR" altLang="en-US" dirty="0"/>
              <a:t>는 개정 전 내용과 개정 후 내용을 명확하게 비교하여 회원이 알기 쉽도록 표시합니다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5. AMOO </a:t>
            </a:r>
            <a:r>
              <a:rPr lang="ko-KR" altLang="en-US" dirty="0"/>
              <a:t>가 약관을 개정할 경우에는 그 개정약관은 그 적용일자 이후에 체결되는 계약에만 적용되고 그 이전에 이미 체결된 계약에 대해서는 개정전의 약관조항이 그대로 적용됩니다</a:t>
            </a:r>
            <a:r>
              <a:rPr lang="en-US" altLang="ko-KR" dirty="0"/>
              <a:t>. </a:t>
            </a:r>
            <a:r>
              <a:rPr lang="ko-KR" altLang="en-US" dirty="0"/>
              <a:t>다만 이미 계약을 체결한 회원이 개정약관 조항의 적용을 받기를 원하는 뜻을 제</a:t>
            </a:r>
            <a:r>
              <a:rPr lang="en-US" altLang="ko-KR" dirty="0"/>
              <a:t>3</a:t>
            </a:r>
            <a:r>
              <a:rPr lang="ko-KR" altLang="en-US" dirty="0"/>
              <a:t>항에 의한 개정약관의 공지기간 내에 </a:t>
            </a:r>
            <a:r>
              <a:rPr lang="en-US" altLang="ko-KR" dirty="0"/>
              <a:t>AMOO </a:t>
            </a:r>
            <a:r>
              <a:rPr lang="ko-KR" altLang="en-US" dirty="0"/>
              <a:t>에 송신하여 </a:t>
            </a:r>
            <a:r>
              <a:rPr lang="en-US" altLang="ko-KR" dirty="0"/>
              <a:t>AMOO </a:t>
            </a:r>
            <a:r>
              <a:rPr lang="ko-KR" altLang="en-US" dirty="0"/>
              <a:t>의 동의를 받은 경우에는 개정약관 조항이 적용됩니다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6. </a:t>
            </a:r>
            <a:r>
              <a:rPr lang="ko-KR" altLang="en-US" dirty="0"/>
              <a:t>이 약관에서 정하지 아니한 사항과 이 약관의 해석에 관하여는 </a:t>
            </a:r>
            <a:r>
              <a:rPr lang="ko-KR" altLang="en-US" dirty="0" err="1"/>
              <a:t>전자상거래등에서의</a:t>
            </a:r>
            <a:r>
              <a:rPr lang="ko-KR" altLang="en-US" dirty="0"/>
              <a:t> 소비자보호에 관한 법률</a:t>
            </a:r>
            <a:r>
              <a:rPr lang="en-US" altLang="ko-KR" dirty="0"/>
              <a:t>, </a:t>
            </a:r>
            <a:r>
              <a:rPr lang="ko-KR" altLang="en-US" dirty="0"/>
              <a:t>약관의 규제 등에 관한 법률</a:t>
            </a:r>
            <a:r>
              <a:rPr lang="en-US" altLang="ko-KR" dirty="0"/>
              <a:t>, </a:t>
            </a:r>
            <a:r>
              <a:rPr lang="ko-KR" altLang="en-US" dirty="0"/>
              <a:t>공정거래위원회가 정하는 전자상거래 등에서의 소비자 보호 지침 및 관계법령 또는 상관례에 따릅니다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서비스의 제공 및 변경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AMOO </a:t>
            </a:r>
            <a:r>
              <a:rPr lang="ko-KR" altLang="en-US" dirty="0"/>
              <a:t>는 다음과 같은 업무를 수행합니다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상품판매에 대한 객관적정보제공 및 해외구매대행계약의 체결</a:t>
            </a:r>
          </a:p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회원이 </a:t>
            </a:r>
            <a:r>
              <a:rPr lang="en-US" altLang="ko-KR" dirty="0"/>
              <a:t>AMOO </a:t>
            </a:r>
            <a:r>
              <a:rPr lang="ko-KR" altLang="en-US" dirty="0"/>
              <a:t>및 제</a:t>
            </a:r>
            <a:r>
              <a:rPr lang="en-US" altLang="ko-KR" dirty="0"/>
              <a:t>3</a:t>
            </a:r>
            <a:r>
              <a:rPr lang="ko-KR" altLang="en-US" dirty="0"/>
              <a:t>자를 통해 제</a:t>
            </a:r>
            <a:r>
              <a:rPr lang="en-US" altLang="ko-KR" dirty="0"/>
              <a:t>3</a:t>
            </a:r>
            <a:r>
              <a:rPr lang="ko-KR" altLang="en-US" dirty="0"/>
              <a:t>국으로부터 구매 또는 구매대행을 의뢰한 물건에 대한 개별운송 계약의 체결</a:t>
            </a:r>
          </a:p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회원이 구매 또는 구매대행을 의뢰한 재화의 배송</a:t>
            </a:r>
          </a:p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기타 </a:t>
            </a:r>
            <a:r>
              <a:rPr lang="en-US" altLang="ko-KR" dirty="0"/>
              <a:t>AMOO </a:t>
            </a:r>
            <a:r>
              <a:rPr lang="ko-KR" altLang="en-US" dirty="0"/>
              <a:t>가 정하는 업무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AMOO </a:t>
            </a:r>
            <a:r>
              <a:rPr lang="ko-KR" altLang="en-US" dirty="0"/>
              <a:t>는 재화 또는 용역의 품절 또는 기술적 사양의 변경 등의 경우에는 장차 체결되는 계약에 의해 제공할 재화 또는 용역의 내용을 변경할 수 있습니다</a:t>
            </a:r>
            <a:r>
              <a:rPr lang="en-US" altLang="ko-KR" dirty="0"/>
              <a:t>. </a:t>
            </a:r>
            <a:r>
              <a:rPr lang="ko-KR" altLang="en-US" dirty="0"/>
              <a:t>이 경우에는 변경된 재화 또는 용역의 내용 및 현재의 재화 또는 용역의 내용을 게시한 곳에 즉시 공지합니다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3. AMOO </a:t>
            </a:r>
            <a:r>
              <a:rPr lang="ko-KR" altLang="en-US" dirty="0"/>
              <a:t>가 제공하기로 회원과 계약을 체결한 서비스의 내용을 재화 등의 품절 또는 기술적 사양의 변경 등의 사유로 변경할 경우에는 그 사유를 회원에게 즉시 통지합니다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4. </a:t>
            </a:r>
            <a:r>
              <a:rPr lang="ko-KR" altLang="en-US" dirty="0"/>
              <a:t>전항의 경우 </a:t>
            </a:r>
            <a:r>
              <a:rPr lang="en-US" altLang="ko-KR" dirty="0"/>
              <a:t>AMOO </a:t>
            </a:r>
            <a:r>
              <a:rPr lang="ko-KR" altLang="en-US" dirty="0"/>
              <a:t>는 이로 인하여 회원이 입은 손해를 배상합니다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AMOO </a:t>
            </a:r>
            <a:r>
              <a:rPr lang="ko-KR" altLang="en-US" dirty="0"/>
              <a:t>가 고의 또는 과실이 없음을 입증하는 경우에는 그러하지 아니합니다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5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서비스의 중단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AMOO </a:t>
            </a:r>
            <a:r>
              <a:rPr lang="ko-KR" altLang="en-US" dirty="0"/>
              <a:t>는 컴퓨터 등 정보통신설비의 보수</a:t>
            </a:r>
            <a:r>
              <a:rPr lang="en-US" altLang="ko-KR" dirty="0"/>
              <a:t>, </a:t>
            </a:r>
            <a:r>
              <a:rPr lang="ko-KR" altLang="en-US" dirty="0"/>
              <a:t>점검</a:t>
            </a:r>
            <a:r>
              <a:rPr lang="en-US" altLang="ko-KR" dirty="0"/>
              <a:t>, </a:t>
            </a:r>
            <a:r>
              <a:rPr lang="ko-KR" altLang="en-US" dirty="0"/>
              <a:t>교체 및 고장</a:t>
            </a:r>
            <a:r>
              <a:rPr lang="en-US" altLang="ko-KR" dirty="0"/>
              <a:t>, </a:t>
            </a:r>
            <a:r>
              <a:rPr lang="ko-KR" altLang="en-US" dirty="0"/>
              <a:t>통신의 두절 등의 사유가 발생한 경우에는 서비스의 제공을 일시적으로 중단할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AMOO </a:t>
            </a:r>
            <a:r>
              <a:rPr lang="ko-KR" altLang="en-US" dirty="0"/>
              <a:t>는 제</a:t>
            </a:r>
            <a:r>
              <a:rPr lang="en-US" altLang="ko-KR" dirty="0"/>
              <a:t>1</a:t>
            </a:r>
            <a:r>
              <a:rPr lang="ko-KR" altLang="en-US" dirty="0"/>
              <a:t>항의 사유로 서비스의 제공이 일시적으로 중단됨으로 인하여 회원 또는 제</a:t>
            </a:r>
            <a:r>
              <a:rPr lang="en-US" altLang="ko-KR" dirty="0"/>
              <a:t>3</a:t>
            </a:r>
            <a:r>
              <a:rPr lang="ko-KR" altLang="en-US" dirty="0"/>
              <a:t>자가 입은 손해에 대하여 배상합니다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AMOO </a:t>
            </a:r>
            <a:r>
              <a:rPr lang="ko-KR" altLang="en-US" dirty="0"/>
              <a:t>가 고의 또는 과실이 없음을 입증하는 경우에는 그러하지 아니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3. </a:t>
            </a:r>
            <a:r>
              <a:rPr lang="ko-KR" altLang="en-US" dirty="0"/>
              <a:t>사업종목의 전환</a:t>
            </a:r>
            <a:r>
              <a:rPr lang="en-US" altLang="ko-KR" dirty="0"/>
              <a:t>, </a:t>
            </a:r>
            <a:r>
              <a:rPr lang="ko-KR" altLang="en-US" dirty="0"/>
              <a:t>사업의 포기</a:t>
            </a:r>
            <a:r>
              <a:rPr lang="en-US" altLang="ko-KR" dirty="0"/>
              <a:t>, </a:t>
            </a:r>
            <a:r>
              <a:rPr lang="ko-KR" altLang="en-US" dirty="0" err="1"/>
              <a:t>업체간의</a:t>
            </a:r>
            <a:r>
              <a:rPr lang="ko-KR" altLang="en-US" dirty="0"/>
              <a:t> 통합 등의 이유로 서비스를 제공할 수 없게 되는 경우에는 </a:t>
            </a:r>
            <a:r>
              <a:rPr lang="en-US" altLang="ko-KR" dirty="0"/>
              <a:t>AMOO </a:t>
            </a:r>
            <a:r>
              <a:rPr lang="ko-KR" altLang="en-US" dirty="0"/>
              <a:t>는 제</a:t>
            </a:r>
            <a:r>
              <a:rPr lang="en-US" altLang="ko-KR" dirty="0"/>
              <a:t>8</a:t>
            </a:r>
            <a:r>
              <a:rPr lang="ko-KR" altLang="en-US" dirty="0"/>
              <a:t>조에 정한 방법으로 회원에게 통지하고 회원이 이로 인하여 손해를 입은 경우에는 당초 </a:t>
            </a:r>
            <a:r>
              <a:rPr lang="en-US" altLang="ko-KR" dirty="0"/>
              <a:t>AMOO </a:t>
            </a:r>
            <a:r>
              <a:rPr lang="ko-KR" altLang="en-US" dirty="0"/>
              <a:t>에서 제시한 조건에 따라 소비자에게 보상합니다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6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</a:t>
            </a:r>
            <a:r>
              <a:rPr lang="ko-KR" altLang="en-US" dirty="0"/>
              <a:t>회원은 </a:t>
            </a:r>
            <a:r>
              <a:rPr lang="en-US" altLang="ko-KR" dirty="0"/>
              <a:t>AMOO </a:t>
            </a:r>
            <a:r>
              <a:rPr lang="ko-KR" altLang="en-US" dirty="0"/>
              <a:t>가 정한 가입양식에 따라 회원정보를 기입한 후 이 약관에 동의한다는 의사표시를 함으로서 회원가입을 신청합니다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AMOO </a:t>
            </a:r>
            <a:r>
              <a:rPr lang="ko-KR" altLang="en-US" dirty="0"/>
              <a:t>는 제</a:t>
            </a:r>
            <a:r>
              <a:rPr lang="en-US" altLang="ko-KR" dirty="0"/>
              <a:t>1</a:t>
            </a:r>
            <a:r>
              <a:rPr lang="ko-KR" altLang="en-US" dirty="0"/>
              <a:t>항과 같이 회원으로 가입할 것을 신청한 회원 중 다음 각 호에 해당하지 않는 한 회원으로 등록합니다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가입신청자가 이 약관 제</a:t>
            </a:r>
            <a:r>
              <a:rPr lang="en-US" altLang="ko-KR" dirty="0"/>
              <a:t>7</a:t>
            </a:r>
            <a:r>
              <a:rPr lang="ko-KR" altLang="en-US" dirty="0"/>
              <a:t>조 제</a:t>
            </a:r>
            <a:r>
              <a:rPr lang="en-US" altLang="ko-KR" dirty="0"/>
              <a:t>3</a:t>
            </a:r>
            <a:r>
              <a:rPr lang="ko-KR" altLang="en-US" dirty="0"/>
              <a:t>항에 의하여 이전에 회원자격을 상실한 적이 있는 경우</a:t>
            </a:r>
            <a:r>
              <a:rPr lang="en-US" altLang="ko-KR" dirty="0"/>
              <a:t>, </a:t>
            </a:r>
            <a:r>
              <a:rPr lang="ko-KR" altLang="en-US" dirty="0"/>
              <a:t>다만 제</a:t>
            </a:r>
            <a:r>
              <a:rPr lang="en-US" altLang="ko-KR" dirty="0"/>
              <a:t>7</a:t>
            </a:r>
            <a:r>
              <a:rPr lang="ko-KR" altLang="en-US" dirty="0"/>
              <a:t>조 제</a:t>
            </a:r>
            <a:r>
              <a:rPr lang="en-US" altLang="ko-KR" dirty="0"/>
              <a:t>3</a:t>
            </a:r>
            <a:r>
              <a:rPr lang="ko-KR" altLang="en-US" dirty="0"/>
              <a:t>항에 의한 회원자격 상실 후 </a:t>
            </a:r>
            <a:r>
              <a:rPr lang="en-US" altLang="ko-KR" dirty="0"/>
              <a:t>3</a:t>
            </a:r>
            <a:r>
              <a:rPr lang="ko-KR" altLang="en-US" dirty="0"/>
              <a:t>년이 경과한 자로서 </a:t>
            </a:r>
            <a:r>
              <a:rPr lang="en-US" altLang="ko-KR" dirty="0"/>
              <a:t>"AMOO"</a:t>
            </a:r>
            <a:r>
              <a:rPr lang="ko-KR" altLang="en-US" dirty="0"/>
              <a:t>의 회원 재가입 승낙을 얻은 경우에는 예외로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등록 내용에 허위</a:t>
            </a:r>
            <a:r>
              <a:rPr lang="en-US" altLang="ko-KR" dirty="0"/>
              <a:t>, </a:t>
            </a:r>
            <a:r>
              <a:rPr lang="ko-KR" altLang="en-US" dirty="0"/>
              <a:t>기재누락</a:t>
            </a:r>
            <a:r>
              <a:rPr lang="en-US" altLang="ko-KR" dirty="0"/>
              <a:t>, </a:t>
            </a:r>
            <a:r>
              <a:rPr lang="ko-KR" altLang="en-US" dirty="0"/>
              <a:t>오기가 있는 경우</a:t>
            </a:r>
          </a:p>
          <a:p>
            <a:r>
              <a:rPr lang="ko-KR" altLang="en-US" dirty="0"/>
              <a:t>    다</a:t>
            </a:r>
            <a:r>
              <a:rPr lang="en-US" altLang="ko-KR" dirty="0"/>
              <a:t>. </a:t>
            </a:r>
            <a:r>
              <a:rPr lang="ko-KR" altLang="en-US" dirty="0"/>
              <a:t>법인정보를 이용하여 법인명의로 등록하는 경우</a:t>
            </a:r>
          </a:p>
          <a:p>
            <a:r>
              <a:rPr lang="ko-KR" altLang="en-US" dirty="0"/>
              <a:t>    라</a:t>
            </a:r>
            <a:r>
              <a:rPr lang="en-US" altLang="ko-KR" dirty="0"/>
              <a:t>. </a:t>
            </a:r>
            <a:r>
              <a:rPr lang="ko-KR" altLang="en-US" dirty="0"/>
              <a:t>기타 회원으로 등록하는 것이 </a:t>
            </a:r>
            <a:r>
              <a:rPr lang="en-US" altLang="ko-KR" dirty="0"/>
              <a:t>AMOO </a:t>
            </a:r>
            <a:r>
              <a:rPr lang="ko-KR" altLang="en-US" dirty="0"/>
              <a:t>의 기술상 현저히 지장이 있다고 판단되는 경우</a:t>
            </a:r>
          </a:p>
          <a:p>
            <a:r>
              <a:rPr lang="ko-KR" altLang="en-US" dirty="0"/>
              <a:t>    마</a:t>
            </a:r>
            <a:r>
              <a:rPr lang="en-US" altLang="ko-KR" dirty="0"/>
              <a:t>. </a:t>
            </a:r>
            <a:r>
              <a:rPr lang="ko-KR" altLang="en-US" dirty="0"/>
              <a:t>가입신청자의 연령이 만 </a:t>
            </a:r>
            <a:r>
              <a:rPr lang="en-US" altLang="ko-KR" dirty="0"/>
              <a:t>14</a:t>
            </a:r>
            <a:r>
              <a:rPr lang="ko-KR" altLang="en-US" dirty="0"/>
              <a:t>세 미만인 경우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회원가입계약의 성립시기는 </a:t>
            </a:r>
            <a:r>
              <a:rPr lang="en-US" altLang="ko-KR" dirty="0"/>
              <a:t>AMOO </a:t>
            </a:r>
            <a:r>
              <a:rPr lang="ko-KR" altLang="en-US" dirty="0"/>
              <a:t>의 회원가입 승낙이 회원에게 도달한 시점으로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4. </a:t>
            </a:r>
            <a:r>
              <a:rPr lang="ko-KR" altLang="en-US" dirty="0"/>
              <a:t>회원은 회원가입 시 기입한 회원정보에 변경이 있는 경우</a:t>
            </a:r>
            <a:r>
              <a:rPr lang="en-US" altLang="ko-KR" dirty="0"/>
              <a:t>, </a:t>
            </a:r>
            <a:r>
              <a:rPr lang="ko-KR" altLang="en-US" dirty="0"/>
              <a:t>즉시 전자우편이나 기타 방법으로 </a:t>
            </a:r>
            <a:r>
              <a:rPr lang="en-US" altLang="ko-KR" dirty="0"/>
              <a:t>AMOO </a:t>
            </a:r>
            <a:r>
              <a:rPr lang="ko-KR" altLang="en-US" dirty="0"/>
              <a:t>에 그 변경사항을 알려야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5. </a:t>
            </a:r>
            <a:r>
              <a:rPr lang="ko-KR" altLang="en-US" dirty="0"/>
              <a:t>회원가입 정보를 받은 경우도 </a:t>
            </a:r>
            <a:r>
              <a:rPr lang="ko-KR" altLang="en-US" dirty="0" err="1"/>
              <a:t>본조</a:t>
            </a:r>
            <a:r>
              <a:rPr lang="en-US" altLang="ko-KR" dirty="0"/>
              <a:t>2</a:t>
            </a:r>
            <a:r>
              <a:rPr lang="ko-KR" altLang="en-US" dirty="0"/>
              <a:t>항 가</a:t>
            </a:r>
            <a:r>
              <a:rPr lang="en-US" altLang="ko-KR" dirty="0"/>
              <a:t>, </a:t>
            </a:r>
            <a:r>
              <a:rPr lang="ko-KR" altLang="en-US" dirty="0"/>
              <a:t>나</a:t>
            </a:r>
            <a:r>
              <a:rPr lang="en-US" altLang="ko-KR" dirty="0"/>
              <a:t>, </a:t>
            </a:r>
            <a:r>
              <a:rPr lang="ko-KR" altLang="en-US" dirty="0"/>
              <a:t>다</a:t>
            </a:r>
            <a:r>
              <a:rPr lang="en-US" altLang="ko-KR" dirty="0"/>
              <a:t>, </a:t>
            </a:r>
            <a:r>
              <a:rPr lang="ko-KR" altLang="en-US" dirty="0"/>
              <a:t>라 항목에 해당될 시에는 회원가입이 승인되지 않은 것으로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회원탈퇴 및 자격상실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</a:t>
            </a:r>
            <a:r>
              <a:rPr lang="ko-KR" altLang="en-US" dirty="0"/>
              <a:t>회원은 </a:t>
            </a:r>
            <a:r>
              <a:rPr lang="en-US" altLang="ko-KR" dirty="0"/>
              <a:t>AMOO </a:t>
            </a:r>
            <a:r>
              <a:rPr lang="ko-KR" altLang="en-US" dirty="0"/>
              <a:t>에 언제든지 회원탈퇴를 요청할 수 있으며 </a:t>
            </a:r>
            <a:r>
              <a:rPr lang="en-US" altLang="ko-KR" dirty="0"/>
              <a:t>"AMOO" </a:t>
            </a:r>
            <a:r>
              <a:rPr lang="ko-KR" altLang="en-US" dirty="0"/>
              <a:t>은 즉시 회원탈퇴를 처리합니다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회원이 다음 각 호의 사유에 해당하는 경우</a:t>
            </a:r>
            <a:r>
              <a:rPr lang="en-US" altLang="ko-KR" dirty="0"/>
              <a:t>, AMOO </a:t>
            </a:r>
            <a:r>
              <a:rPr lang="ko-KR" altLang="en-US" dirty="0"/>
              <a:t>는 회원자격을 제한 또는 정지시킬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가입신청 내역에 허위내용이 발견된 경우</a:t>
            </a:r>
          </a:p>
          <a:p>
            <a:r>
              <a:rPr lang="ko-KR" altLang="en-US" dirty="0"/>
              <a:t>    나</a:t>
            </a:r>
            <a:r>
              <a:rPr lang="en-US" altLang="ko-KR" dirty="0"/>
              <a:t>. AMOO </a:t>
            </a:r>
            <a:r>
              <a:rPr lang="ko-KR" altLang="en-US" dirty="0"/>
              <a:t>사용과 관련하여 </a:t>
            </a:r>
            <a:r>
              <a:rPr lang="en-US" altLang="ko-KR" dirty="0"/>
              <a:t>AMOO </a:t>
            </a:r>
            <a:r>
              <a:rPr lang="ko-KR" altLang="en-US" dirty="0"/>
              <a:t>서비스요금 미납 등 회원이 부담하는 채무를 기일 내에 이행하지 않는 경우다</a:t>
            </a:r>
            <a:r>
              <a:rPr lang="en-US" altLang="ko-KR" dirty="0"/>
              <a:t>. </a:t>
            </a:r>
            <a:r>
              <a:rPr lang="ko-KR" altLang="en-US" dirty="0"/>
              <a:t>다른 사람의 </a:t>
            </a:r>
            <a:r>
              <a:rPr lang="en-US" altLang="ko-KR" dirty="0"/>
              <a:t>AMOO </a:t>
            </a:r>
            <a:r>
              <a:rPr lang="ko-KR" altLang="en-US" dirty="0"/>
              <a:t>이용을 방해하거나 그 정보를 도용하는 등 전자상거래 질서를 위협하는 경우</a:t>
            </a:r>
          </a:p>
          <a:p>
            <a:r>
              <a:rPr lang="ko-KR" altLang="en-US" dirty="0"/>
              <a:t>    라</a:t>
            </a:r>
            <a:r>
              <a:rPr lang="en-US" altLang="ko-KR" dirty="0"/>
              <a:t>. </a:t>
            </a:r>
            <a:r>
              <a:rPr lang="ko-KR" altLang="en-US" dirty="0"/>
              <a:t>회원이 제출한 주소 또는 연락처의 변경통지를 하지 않는 등 회원의 귀책사유로 인해 회원이 소재 불명 되어 </a:t>
            </a:r>
            <a:r>
              <a:rPr lang="en-US" altLang="ko-KR" dirty="0"/>
              <a:t>AMOO </a:t>
            </a:r>
            <a:r>
              <a:rPr lang="ko-KR" altLang="en-US" dirty="0"/>
              <a:t>에서 회원에게 통지</a:t>
            </a:r>
            <a:r>
              <a:rPr lang="en-US" altLang="ko-KR" dirty="0"/>
              <a:t>, </a:t>
            </a:r>
            <a:r>
              <a:rPr lang="ko-KR" altLang="en-US" dirty="0"/>
              <a:t>연락을 할 수 없다고 판단되는 경우</a:t>
            </a:r>
          </a:p>
          <a:p>
            <a:r>
              <a:rPr lang="ko-KR" altLang="en-US" dirty="0"/>
              <a:t>    마</a:t>
            </a:r>
            <a:r>
              <a:rPr lang="en-US" altLang="ko-KR" dirty="0"/>
              <a:t>. AMOO </a:t>
            </a:r>
            <a:r>
              <a:rPr lang="ko-KR" altLang="en-US" dirty="0"/>
              <a:t>을 이용하여 관련법령과 이 약관이 금지하거나 공서양속에 반하는 행위를 하는 경우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AMOO </a:t>
            </a:r>
            <a:r>
              <a:rPr lang="ko-KR" altLang="en-US" dirty="0"/>
              <a:t>는 다음 각 호의 경우에 회원자격을 </a:t>
            </a:r>
            <a:r>
              <a:rPr lang="ko-KR" altLang="en-US" dirty="0" err="1"/>
              <a:t>상실시킬</a:t>
            </a:r>
            <a:r>
              <a:rPr lang="ko-KR" altLang="en-US" dirty="0"/>
              <a:t>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가</a:t>
            </a:r>
            <a:r>
              <a:rPr lang="en-US" altLang="ko-KR" dirty="0"/>
              <a:t>. AMOO </a:t>
            </a:r>
            <a:r>
              <a:rPr lang="ko-KR" altLang="en-US" dirty="0"/>
              <a:t>가 </a:t>
            </a:r>
            <a:r>
              <a:rPr lang="ko-KR" altLang="en-US" dirty="0" err="1"/>
              <a:t>본조</a:t>
            </a:r>
            <a:r>
              <a:rPr lang="en-US" altLang="ko-KR" dirty="0"/>
              <a:t>2</a:t>
            </a:r>
            <a:r>
              <a:rPr lang="ko-KR" altLang="en-US" dirty="0"/>
              <a:t>항에 의해 회원자격을 제한 또는 정지시킨 후</a:t>
            </a:r>
            <a:r>
              <a:rPr lang="en-US" altLang="ko-KR" dirty="0"/>
              <a:t>, </a:t>
            </a:r>
            <a:r>
              <a:rPr lang="ko-KR" altLang="en-US" dirty="0"/>
              <a:t>동일한 행위가 </a:t>
            </a:r>
            <a:r>
              <a:rPr lang="en-US" altLang="ko-KR" dirty="0"/>
              <a:t>2</a:t>
            </a:r>
            <a:r>
              <a:rPr lang="ko-KR" altLang="en-US" dirty="0"/>
              <a:t>회 이상 반복 되거나 </a:t>
            </a:r>
            <a:r>
              <a:rPr lang="en-US" altLang="ko-KR" dirty="0"/>
              <a:t>30</a:t>
            </a:r>
            <a:r>
              <a:rPr lang="ko-KR" altLang="en-US" dirty="0"/>
              <a:t>일 이내에 그 사유가 시정되지 아니하는 경우</a:t>
            </a:r>
          </a:p>
          <a:p>
            <a:r>
              <a:rPr lang="ko-KR" altLang="en-US" dirty="0"/>
              <a:t>    나</a:t>
            </a:r>
            <a:r>
              <a:rPr lang="en-US" altLang="ko-KR" dirty="0"/>
              <a:t>. </a:t>
            </a:r>
            <a:r>
              <a:rPr lang="ko-KR" altLang="en-US" dirty="0"/>
              <a:t>회원이 구매한 물품에 대한 </a:t>
            </a:r>
            <a:r>
              <a:rPr lang="en-US" altLang="ko-KR" dirty="0"/>
              <a:t>AMOO </a:t>
            </a:r>
            <a:r>
              <a:rPr lang="ko-KR" altLang="en-US" dirty="0"/>
              <a:t>서비스요금 결제를 </a:t>
            </a:r>
            <a:r>
              <a:rPr lang="en-US" altLang="ko-KR" dirty="0"/>
              <a:t>30</a:t>
            </a:r>
            <a:r>
              <a:rPr lang="ko-KR" altLang="en-US" dirty="0"/>
              <a:t>일 이내에 이행하지 않을 경우</a:t>
            </a:r>
          </a:p>
          <a:p>
            <a:r>
              <a:rPr lang="ko-KR" altLang="en-US" dirty="0"/>
              <a:t>    다</a:t>
            </a:r>
            <a:r>
              <a:rPr lang="en-US" altLang="ko-KR" dirty="0"/>
              <a:t>. </a:t>
            </a:r>
            <a:r>
              <a:rPr lang="ko-KR" altLang="en-US" dirty="0"/>
              <a:t>회원이 위법</a:t>
            </a:r>
            <a:r>
              <a:rPr lang="en-US" altLang="ko-KR" dirty="0"/>
              <a:t>, </a:t>
            </a:r>
            <a:r>
              <a:rPr lang="ko-KR" altLang="en-US" dirty="0"/>
              <a:t>불법 혹은 부정한 목적으로 본 서비스를 사용하였다고 </a:t>
            </a:r>
            <a:r>
              <a:rPr lang="en-US" altLang="ko-KR" dirty="0"/>
              <a:t>AMOO </a:t>
            </a:r>
            <a:r>
              <a:rPr lang="ko-KR" altLang="en-US" dirty="0"/>
              <a:t>가 객관적 자료에 의거 합리적으로 판단했을 경우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AMOO </a:t>
            </a:r>
            <a:r>
              <a:rPr lang="ko-KR" altLang="en-US" dirty="0"/>
              <a:t>가 회원자격을 상실시키는 경우에는 회원등록을 말소합니다</a:t>
            </a:r>
            <a:r>
              <a:rPr lang="en-US" altLang="ko-KR" dirty="0"/>
              <a:t>. </a:t>
            </a:r>
            <a:r>
              <a:rPr lang="ko-KR" altLang="en-US" dirty="0"/>
              <a:t>이 경우 회원에게 이를 통지하고</a:t>
            </a:r>
            <a:r>
              <a:rPr lang="en-US" altLang="ko-KR" dirty="0"/>
              <a:t>, </a:t>
            </a:r>
            <a:r>
              <a:rPr lang="ko-KR" altLang="en-US" dirty="0"/>
              <a:t>말소전에 최소한 </a:t>
            </a:r>
            <a:r>
              <a:rPr lang="en-US" altLang="ko-KR" dirty="0"/>
              <a:t>30</a:t>
            </a:r>
            <a:r>
              <a:rPr lang="ko-KR" altLang="en-US" dirty="0"/>
              <a:t>일 이상의 기간을 정하여 소명할 기회를 부여합니다</a:t>
            </a:r>
            <a:r>
              <a:rPr lang="en-US" altLang="ko-KR" dirty="0"/>
              <a:t>.(</a:t>
            </a:r>
            <a:r>
              <a:rPr lang="ko-KR" altLang="en-US" dirty="0"/>
              <a:t>회원의 소재불명 등으로 인해 소명 기회의 제공이 어려운 경우는 </a:t>
            </a:r>
            <a:r>
              <a:rPr lang="en-US" altLang="ko-KR" dirty="0"/>
              <a:t>AMOO </a:t>
            </a:r>
            <a:r>
              <a:rPr lang="ko-KR" altLang="en-US" dirty="0"/>
              <a:t>의 판단으로 회원등록을 말소할 수 있습니다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8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회원에 대한 통지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AMOO </a:t>
            </a:r>
            <a:r>
              <a:rPr lang="ko-KR" altLang="en-US" dirty="0"/>
              <a:t>가 회원에 대한 통지를 하는 경우</a:t>
            </a:r>
            <a:r>
              <a:rPr lang="en-US" altLang="ko-KR" dirty="0"/>
              <a:t>, </a:t>
            </a:r>
            <a:r>
              <a:rPr lang="ko-KR" altLang="en-US" dirty="0"/>
              <a:t>회원이 </a:t>
            </a:r>
            <a:r>
              <a:rPr lang="en-US" altLang="ko-KR" dirty="0"/>
              <a:t>"AMOO"</a:t>
            </a:r>
            <a:r>
              <a:rPr lang="ko-KR" altLang="en-US" dirty="0"/>
              <a:t>과 미리 약정하여 지정한 전자우편 주소로 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AMOO </a:t>
            </a:r>
            <a:r>
              <a:rPr lang="ko-KR" altLang="en-US" dirty="0"/>
              <a:t>는 불특정다수 회원에 대한 통지의 경우 </a:t>
            </a:r>
            <a:r>
              <a:rPr lang="en-US" altLang="ko-KR" dirty="0"/>
              <a:t>1</a:t>
            </a:r>
            <a:r>
              <a:rPr lang="ko-KR" altLang="en-US" dirty="0"/>
              <a:t>주일이상 </a:t>
            </a:r>
            <a:r>
              <a:rPr lang="en-US" altLang="ko-KR" dirty="0"/>
              <a:t>AMOO </a:t>
            </a:r>
            <a:r>
              <a:rPr lang="ko-KR" altLang="en-US" dirty="0"/>
              <a:t>게시판에 </a:t>
            </a:r>
            <a:r>
              <a:rPr lang="ko-KR" altLang="en-US" dirty="0" err="1"/>
              <a:t>게시함으로서</a:t>
            </a:r>
            <a:r>
              <a:rPr lang="ko-KR" altLang="en-US" dirty="0"/>
              <a:t> 개별 통지에 갈음할 수 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회원 본인의 거래와 관련하여 중대한 영향을 미치는 사항에 대하여는 개별통지를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9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계약의 성립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AMOO </a:t>
            </a:r>
            <a:r>
              <a:rPr lang="ko-KR" altLang="en-US" dirty="0"/>
              <a:t>배송대행은 회원과 아래의 절차를 통해 배송</a:t>
            </a:r>
            <a:r>
              <a:rPr lang="en-US" altLang="ko-KR" dirty="0"/>
              <a:t>/</a:t>
            </a:r>
            <a:r>
              <a:rPr lang="ko-KR" altLang="en-US" dirty="0"/>
              <a:t>결제대행 계약을 체결합니다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1. </a:t>
            </a:r>
            <a:r>
              <a:rPr lang="ko-KR" altLang="en-US" dirty="0"/>
              <a:t>배송대행의 경우에는 회원이 해외사이트에서 직접 구매하여 미국의 선적회사 창고로 </a:t>
            </a:r>
            <a:r>
              <a:rPr lang="ko-KR" altLang="en-US" dirty="0" err="1"/>
              <a:t>도달하게한</a:t>
            </a:r>
            <a:r>
              <a:rPr lang="ko-KR" altLang="en-US" dirty="0"/>
              <a:t> 제품을 </a:t>
            </a:r>
            <a:r>
              <a:rPr lang="en-US" altLang="ko-KR" dirty="0"/>
              <a:t>AMOO </a:t>
            </a:r>
            <a:r>
              <a:rPr lang="ko-KR" altLang="en-US" dirty="0"/>
              <a:t>배송대행 사이트에서 배송대행신청서를 작성하여 계약이 체결되며</a:t>
            </a:r>
            <a:r>
              <a:rPr lang="en-US" altLang="ko-KR" dirty="0"/>
              <a:t>, </a:t>
            </a:r>
            <a:r>
              <a:rPr lang="ko-KR" altLang="en-US" dirty="0"/>
              <a:t>결재대행의 경우에는 회원이 </a:t>
            </a:r>
            <a:r>
              <a:rPr lang="en-US" altLang="ko-KR" dirty="0"/>
              <a:t>AMOO </a:t>
            </a:r>
            <a:r>
              <a:rPr lang="ko-KR" altLang="en-US" dirty="0"/>
              <a:t>에 제시한 제품</a:t>
            </a:r>
            <a:r>
              <a:rPr lang="en-US" altLang="ko-KR" dirty="0"/>
              <a:t>URL</a:t>
            </a:r>
            <a:r>
              <a:rPr lang="ko-KR" altLang="en-US" dirty="0"/>
              <a:t>에 대한 결재대행 신청서를 미국 선적 회사 창고에 전달함으로 계약이 체결되며</a:t>
            </a:r>
            <a:r>
              <a:rPr lang="en-US" altLang="ko-KR" dirty="0"/>
              <a:t>, </a:t>
            </a:r>
            <a:r>
              <a:rPr lang="ko-KR" altLang="en-US" dirty="0"/>
              <a:t>이에 대해 </a:t>
            </a:r>
            <a:r>
              <a:rPr lang="en-US" altLang="ko-KR" dirty="0"/>
              <a:t>AMOO </a:t>
            </a:r>
            <a:r>
              <a:rPr lang="ko-KR" altLang="en-US" dirty="0"/>
              <a:t>배송대행이 결제확인 메일이나 해당신청서에 덧글로 회원에게 전달해서 이를 통보하여 회원과 </a:t>
            </a:r>
            <a:r>
              <a:rPr lang="en-US" altLang="ko-KR" dirty="0"/>
              <a:t>AMOO </a:t>
            </a:r>
            <a:r>
              <a:rPr lang="ko-KR" altLang="en-US" dirty="0" err="1"/>
              <a:t>배송대행간에</a:t>
            </a:r>
            <a:r>
              <a:rPr lang="ko-KR" altLang="en-US" dirty="0"/>
              <a:t> 결재대행계약 또는 배송대행계약이 성립됩니다</a:t>
            </a:r>
          </a:p>
          <a:p>
            <a:r>
              <a:rPr lang="en-US" altLang="ko-KR" dirty="0"/>
              <a:t>2. AMOO </a:t>
            </a:r>
            <a:r>
              <a:rPr lang="ko-KR" altLang="en-US" dirty="0"/>
              <a:t>는 회원의 수입대행 요청에 대해 다음 각 호에 해당하면 승낙하지 않을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신청내용에 허위</a:t>
            </a:r>
            <a:r>
              <a:rPr lang="en-US" altLang="ko-KR" dirty="0"/>
              <a:t>, </a:t>
            </a:r>
            <a:r>
              <a:rPr lang="ko-KR" altLang="en-US" dirty="0"/>
              <a:t>기재누락</a:t>
            </a:r>
            <a:r>
              <a:rPr lang="en-US" altLang="ko-KR" dirty="0"/>
              <a:t>, </a:t>
            </a:r>
            <a:r>
              <a:rPr lang="ko-KR" altLang="en-US" dirty="0"/>
              <a:t>오기가 있는 경우</a:t>
            </a:r>
          </a:p>
          <a:p>
            <a:r>
              <a:rPr lang="ko-KR" altLang="en-US" dirty="0"/>
              <a:t>    나</a:t>
            </a:r>
            <a:r>
              <a:rPr lang="en-US" altLang="ko-KR" dirty="0"/>
              <a:t>. </a:t>
            </a:r>
            <a:r>
              <a:rPr lang="ko-KR" altLang="en-US" dirty="0"/>
              <a:t>회원이 관련법령 및 동 약관에서 금지하는 재화에 대해 수입대행을 요청하는 경우</a:t>
            </a:r>
          </a:p>
          <a:p>
            <a:r>
              <a:rPr lang="ko-KR" altLang="en-US" dirty="0"/>
              <a:t>    다</a:t>
            </a:r>
            <a:r>
              <a:rPr lang="en-US" altLang="ko-KR" dirty="0"/>
              <a:t>. </a:t>
            </a:r>
            <a:r>
              <a:rPr lang="ko-KR" altLang="en-US" dirty="0"/>
              <a:t>기타 수입대행을 승낙하는 것이 </a:t>
            </a:r>
            <a:r>
              <a:rPr lang="en-US" altLang="ko-KR" dirty="0"/>
              <a:t>AMOO </a:t>
            </a:r>
            <a:r>
              <a:rPr lang="ko-KR" altLang="en-US" dirty="0"/>
              <a:t>기술상 현저히 지장이 있다고 판단하는 경우</a:t>
            </a:r>
          </a:p>
          <a:p>
            <a:endParaRPr lang="ko-KR" altLang="en-US" dirty="0"/>
          </a:p>
          <a:p>
            <a:r>
              <a:rPr lang="ko-KR" altLang="en-US" dirty="0"/>
              <a:t>제</a:t>
            </a:r>
            <a:r>
              <a:rPr lang="en-US" altLang="ko-KR" dirty="0"/>
              <a:t>10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서비스 대상 물품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AMOO </a:t>
            </a:r>
            <a:r>
              <a:rPr lang="ko-KR" altLang="en-US" dirty="0"/>
              <a:t>배송대행은 회원이 자가 사용의 목적으로 구매하여 수입하는 경우에만 서비스를 제공합니다</a:t>
            </a:r>
            <a:r>
              <a:rPr lang="en-US" altLang="ko-KR" dirty="0"/>
              <a:t>. </a:t>
            </a:r>
            <a:r>
              <a:rPr lang="ko-KR" altLang="en-US" dirty="0"/>
              <a:t>아래와 같은 상품의 경우 고객의 동의를 구한 후 한국으로 발송하거나 해당 </a:t>
            </a:r>
            <a:r>
              <a:rPr lang="ko-KR" altLang="en-US" dirty="0" err="1"/>
              <a:t>발송자에게로</a:t>
            </a:r>
            <a:r>
              <a:rPr lang="ko-KR" altLang="en-US" dirty="0"/>
              <a:t> 반송할  수 있으며 회원의 귀책사유로 인해 회원의 소재가 불명확한 경우 </a:t>
            </a:r>
            <a:r>
              <a:rPr lang="en-US" altLang="ko-KR" dirty="0"/>
              <a:t>AMOO </a:t>
            </a:r>
            <a:r>
              <a:rPr lang="ko-KR" altLang="en-US" dirty="0"/>
              <a:t>배송대행은 당해 물품을 발송인에게  반송하고 이를 회원에게 통보하며</a:t>
            </a:r>
            <a:r>
              <a:rPr lang="en-US" altLang="ko-KR" dirty="0"/>
              <a:t>, </a:t>
            </a:r>
            <a:r>
              <a:rPr lang="ko-KR" altLang="en-US" dirty="0"/>
              <a:t>소요비용은 회원으로부터 정산하거나 </a:t>
            </a:r>
            <a:r>
              <a:rPr lang="en-US" altLang="ko-KR" dirty="0"/>
              <a:t>AMOO </a:t>
            </a:r>
            <a:r>
              <a:rPr lang="ko-KR" altLang="en-US" dirty="0"/>
              <a:t>배송대행 임의대로 물품을 처리하여 충당할 수 있습니다 </a:t>
            </a:r>
          </a:p>
          <a:p>
            <a:r>
              <a:rPr lang="ko-KR" altLang="en-US" dirty="0"/>
              <a:t>  가</a:t>
            </a:r>
            <a:r>
              <a:rPr lang="en-US" altLang="ko-KR" dirty="0"/>
              <a:t>. </a:t>
            </a:r>
            <a:r>
              <a:rPr lang="ko-KR" altLang="en-US" dirty="0"/>
              <a:t>동물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?</a:t>
            </a:r>
            <a:r>
              <a:rPr lang="ko-KR" altLang="en-US" dirty="0"/>
              <a:t>은괴</a:t>
            </a:r>
            <a:r>
              <a:rPr lang="en-US" altLang="ko-KR" dirty="0"/>
              <a:t>, </a:t>
            </a:r>
            <a:r>
              <a:rPr lang="ko-KR" altLang="en-US" dirty="0"/>
              <a:t>화폐</a:t>
            </a:r>
            <a:r>
              <a:rPr lang="en-US" altLang="ko-KR" dirty="0"/>
              <a:t>, </a:t>
            </a:r>
            <a:r>
              <a:rPr lang="ko-KR" altLang="en-US" dirty="0"/>
              <a:t>의약품</a:t>
            </a:r>
            <a:r>
              <a:rPr lang="en-US" altLang="ko-KR" dirty="0"/>
              <a:t>, </a:t>
            </a:r>
            <a:r>
              <a:rPr lang="ko-KR" altLang="en-US" dirty="0"/>
              <a:t>무기류</a:t>
            </a:r>
            <a:r>
              <a:rPr lang="en-US" altLang="ko-KR" dirty="0"/>
              <a:t>, </a:t>
            </a:r>
            <a:r>
              <a:rPr lang="ko-KR" altLang="en-US" dirty="0"/>
              <a:t>인체의 일부</a:t>
            </a:r>
            <a:r>
              <a:rPr lang="en-US" altLang="ko-KR" dirty="0"/>
              <a:t>, </a:t>
            </a:r>
            <a:r>
              <a:rPr lang="ko-KR" altLang="en-US" dirty="0"/>
              <a:t>포르노그래피</a:t>
            </a:r>
            <a:r>
              <a:rPr lang="en-US" altLang="ko-KR" dirty="0"/>
              <a:t>, </a:t>
            </a:r>
            <a:r>
              <a:rPr lang="ko-KR" altLang="en-US" dirty="0"/>
              <a:t>정밀금속</a:t>
            </a:r>
            <a:r>
              <a:rPr lang="en-US" altLang="ko-KR" dirty="0"/>
              <a:t>, </a:t>
            </a:r>
            <a:r>
              <a:rPr lang="ko-KR" altLang="en-US" dirty="0" err="1"/>
              <a:t>석재류</a:t>
            </a:r>
            <a:r>
              <a:rPr lang="en-US" altLang="ko-KR" dirty="0"/>
              <a:t>, </a:t>
            </a:r>
            <a:r>
              <a:rPr lang="ko-KR" altLang="en-US" dirty="0"/>
              <a:t>냉장보관물품</a:t>
            </a:r>
            <a:r>
              <a:rPr lang="en-US" altLang="ko-KR" dirty="0"/>
              <a:t>, </a:t>
            </a:r>
            <a:r>
              <a:rPr lang="ko-KR" altLang="en-US" dirty="0"/>
              <a:t>냉동 또는 냉장을 요하는 물품 및 폭발물</a:t>
            </a:r>
            <a:r>
              <a:rPr lang="en-US" altLang="ko-KR" dirty="0"/>
              <a:t>, </a:t>
            </a:r>
            <a:r>
              <a:rPr lang="ko-KR" altLang="en-US" dirty="0"/>
              <a:t>가연성 위험물 등 </a:t>
            </a:r>
          </a:p>
          <a:p>
            <a:r>
              <a:rPr lang="ko-KR" altLang="en-US" dirty="0"/>
              <a:t>  나</a:t>
            </a:r>
            <a:r>
              <a:rPr lang="en-US" altLang="ko-KR" dirty="0"/>
              <a:t>. </a:t>
            </a:r>
            <a:r>
              <a:rPr lang="ko-KR" altLang="en-US" dirty="0"/>
              <a:t>수입</a:t>
            </a:r>
            <a:r>
              <a:rPr lang="en-US" altLang="ko-KR" dirty="0"/>
              <a:t>, </a:t>
            </a:r>
            <a:r>
              <a:rPr lang="ko-KR" altLang="en-US" dirty="0"/>
              <a:t>수출 불가 </a:t>
            </a:r>
            <a:r>
              <a:rPr lang="en-US" altLang="ko-KR" dirty="0"/>
              <a:t>/ </a:t>
            </a:r>
            <a:r>
              <a:rPr lang="ko-KR" altLang="en-US" dirty="0"/>
              <a:t>항공운송 불가 품목일 경우 </a:t>
            </a:r>
          </a:p>
          <a:p>
            <a:r>
              <a:rPr lang="ko-KR" altLang="en-US" dirty="0"/>
              <a:t>  다</a:t>
            </a:r>
            <a:r>
              <a:rPr lang="en-US" altLang="ko-KR" dirty="0"/>
              <a:t>. </a:t>
            </a:r>
            <a:r>
              <a:rPr lang="ko-KR" altLang="en-US" dirty="0"/>
              <a:t>송장</a:t>
            </a:r>
            <a:r>
              <a:rPr lang="en-US" altLang="ko-KR" dirty="0"/>
              <a:t>(Invoice) </a:t>
            </a:r>
            <a:r>
              <a:rPr lang="ko-KR" altLang="en-US" dirty="0"/>
              <a:t>부실기재</a:t>
            </a:r>
            <a:r>
              <a:rPr lang="en-US" altLang="ko-KR" dirty="0"/>
              <a:t>, </a:t>
            </a:r>
            <a:r>
              <a:rPr lang="ko-KR" altLang="en-US" dirty="0"/>
              <a:t>포장불량 등으로 본 약관에 따른 서비스를 제공하기에 적절하지 않다고 </a:t>
            </a:r>
            <a:r>
              <a:rPr lang="en-US" altLang="ko-KR" dirty="0"/>
              <a:t>AMOO </a:t>
            </a:r>
            <a:r>
              <a:rPr lang="ko-KR" altLang="en-US" dirty="0"/>
              <a:t>배송대행이 판단하는 경우 </a:t>
            </a:r>
          </a:p>
          <a:p>
            <a:r>
              <a:rPr lang="ko-KR" altLang="en-US" dirty="0"/>
              <a:t>  라</a:t>
            </a:r>
            <a:r>
              <a:rPr lang="en-US" altLang="ko-KR" dirty="0"/>
              <a:t>. </a:t>
            </a:r>
            <a:r>
              <a:rPr lang="ko-KR" altLang="en-US" dirty="0"/>
              <a:t>기타 관련법령에 의하여 수출입이 제한되는 물품을 대상으로 한 경우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수출입금지품은 취급불가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목록통관배제물품은 일반수입신고를 하여야 합니다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제품의 재고를 보유하고 있지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주문한 상품의 과세가격이 </a:t>
            </a:r>
            <a:r>
              <a:rPr lang="en-US" altLang="ko-KR" dirty="0"/>
              <a:t>15</a:t>
            </a:r>
            <a:r>
              <a:rPr lang="ko-KR" altLang="en-US" dirty="0"/>
              <a:t>만원 이하인 경우에도 합산하여 과세대상에 포함될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관세법 제</a:t>
            </a:r>
            <a:r>
              <a:rPr lang="en-US" altLang="ko-KR" dirty="0"/>
              <a:t>234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수출입의 금지</a:t>
            </a:r>
            <a:r>
              <a:rPr lang="en-US" altLang="ko-KR" dirty="0"/>
              <a:t>) </a:t>
            </a:r>
            <a:r>
              <a:rPr lang="ko-KR" altLang="en-US" dirty="0"/>
              <a:t>다음 각호의 </a:t>
            </a:r>
            <a:r>
              <a:rPr lang="en-US" altLang="ko-KR" dirty="0"/>
              <a:t>1</a:t>
            </a:r>
            <a:r>
              <a:rPr lang="ko-KR" altLang="en-US" dirty="0"/>
              <a:t>에 해당하는 물품은 수출 또는 수입할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1. </a:t>
            </a:r>
            <a:r>
              <a:rPr lang="ko-KR" altLang="en-US" dirty="0"/>
              <a:t>헌법질서를 문란하게 하거나 공공의 안녕질서 또는 풍속을 해치는 서적</a:t>
            </a:r>
            <a:r>
              <a:rPr lang="en-US" altLang="ko-KR" dirty="0"/>
              <a:t>?</a:t>
            </a:r>
            <a:r>
              <a:rPr lang="ko-KR" altLang="en-US" dirty="0"/>
              <a:t>간행물</a:t>
            </a:r>
            <a:r>
              <a:rPr lang="en-US" altLang="ko-KR" dirty="0"/>
              <a:t>?</a:t>
            </a:r>
            <a:r>
              <a:rPr lang="ko-KR" altLang="en-US" dirty="0"/>
              <a:t>도화</a:t>
            </a:r>
            <a:r>
              <a:rPr lang="en-US" altLang="ko-KR" dirty="0"/>
              <a:t>?</a:t>
            </a:r>
            <a:r>
              <a:rPr lang="ko-KR" altLang="en-US" dirty="0"/>
              <a:t>영화</a:t>
            </a:r>
            <a:r>
              <a:rPr lang="en-US" altLang="ko-KR" dirty="0"/>
              <a:t>?</a:t>
            </a:r>
            <a:r>
              <a:rPr lang="ko-KR" altLang="en-US" dirty="0"/>
              <a:t>음반</a:t>
            </a:r>
            <a:r>
              <a:rPr lang="en-US" altLang="ko-KR" dirty="0"/>
              <a:t>?</a:t>
            </a:r>
            <a:r>
              <a:rPr lang="ko-KR" altLang="en-US" dirty="0"/>
              <a:t>비디오물</a:t>
            </a:r>
            <a:r>
              <a:rPr lang="en-US" altLang="ko-KR" dirty="0"/>
              <a:t>?</a:t>
            </a:r>
            <a:r>
              <a:rPr lang="ko-KR" altLang="en-US" dirty="0"/>
              <a:t>조각물 기타 이에 준하는 물품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2. </a:t>
            </a:r>
            <a:r>
              <a:rPr lang="ko-KR" altLang="en-US" dirty="0"/>
              <a:t>정부의 기밀을 누설하거나 첩보활동에 사용되는 물품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3. </a:t>
            </a:r>
            <a:r>
              <a:rPr lang="ko-KR" altLang="en-US" dirty="0"/>
              <a:t>화폐</a:t>
            </a:r>
            <a:r>
              <a:rPr lang="en-US" altLang="ko-KR" dirty="0"/>
              <a:t>?</a:t>
            </a:r>
            <a:r>
              <a:rPr lang="ko-KR" altLang="en-US" dirty="0"/>
              <a:t>채권 기타 유가증권의 위조품</a:t>
            </a:r>
            <a:r>
              <a:rPr lang="en-US" altLang="ko-KR" dirty="0"/>
              <a:t>?</a:t>
            </a:r>
            <a:r>
              <a:rPr lang="ko-KR" altLang="en-US" dirty="0" err="1"/>
              <a:t>변조품</a:t>
            </a:r>
            <a:r>
              <a:rPr lang="ko-KR" altLang="en-US" dirty="0"/>
              <a:t> 또는 모조품</a:t>
            </a:r>
          </a:p>
          <a:p>
            <a:r>
              <a:rPr lang="ko-KR" altLang="en-US" dirty="0"/>
              <a:t>     목록통관 배제대상물품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1. </a:t>
            </a:r>
            <a:r>
              <a:rPr lang="ko-KR" altLang="en-US" dirty="0"/>
              <a:t>의약품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2. </a:t>
            </a:r>
            <a:r>
              <a:rPr lang="ko-KR" altLang="en-US" dirty="0"/>
              <a:t>한약재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3. </a:t>
            </a:r>
            <a:r>
              <a:rPr lang="ko-KR" altLang="en-US" dirty="0"/>
              <a:t>야생동물 관련 제품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4. </a:t>
            </a:r>
            <a:r>
              <a:rPr lang="ko-KR" altLang="en-US" dirty="0" err="1"/>
              <a:t>농림축수산물등</a:t>
            </a:r>
            <a:r>
              <a:rPr lang="ko-KR" altLang="en-US" dirty="0"/>
              <a:t> 검역대상물품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5. </a:t>
            </a:r>
            <a:r>
              <a:rPr lang="ko-KR" altLang="en-US" dirty="0"/>
              <a:t>건강기능식품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6. </a:t>
            </a:r>
            <a:r>
              <a:rPr lang="ko-KR" altLang="en-US" dirty="0"/>
              <a:t>지식재산권 위반 의심물품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7. </a:t>
            </a:r>
            <a:r>
              <a:rPr lang="ko-KR" altLang="en-US" dirty="0" err="1"/>
              <a:t>식품류</a:t>
            </a:r>
            <a:r>
              <a:rPr lang="en-US" altLang="ko-KR" dirty="0"/>
              <a:t>.</a:t>
            </a:r>
            <a:r>
              <a:rPr lang="ko-KR" altLang="en-US" dirty="0"/>
              <a:t>과자류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8. </a:t>
            </a:r>
            <a:r>
              <a:rPr lang="ko-KR" altLang="en-US" dirty="0"/>
              <a:t>화장품</a:t>
            </a:r>
            <a:r>
              <a:rPr lang="en-US" altLang="ko-KR" dirty="0"/>
              <a:t>(</a:t>
            </a:r>
            <a:r>
              <a:rPr lang="ko-KR" altLang="en-US" dirty="0"/>
              <a:t>기능성화장품</a:t>
            </a:r>
            <a:r>
              <a:rPr lang="en-US" altLang="ko-KR" dirty="0"/>
              <a:t>, </a:t>
            </a:r>
            <a:r>
              <a:rPr lang="ko-KR" altLang="en-US" dirty="0" err="1"/>
              <a:t>태반함유화장품</a:t>
            </a:r>
            <a:r>
              <a:rPr lang="en-US" altLang="ko-KR" dirty="0"/>
              <a:t>, </a:t>
            </a:r>
            <a:r>
              <a:rPr lang="ko-KR" altLang="en-US" dirty="0"/>
              <a:t>스테로이드제 함유화장품 및 성분미상 등 유해화장품에 한함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9. '</a:t>
            </a:r>
            <a:r>
              <a:rPr lang="ko-KR" altLang="en-US" dirty="0"/>
              <a:t>전자상거래물품 등의 특별통관절차에 관한 고시</a:t>
            </a:r>
            <a:r>
              <a:rPr lang="en-US" altLang="ko-KR" dirty="0"/>
              <a:t>' </a:t>
            </a:r>
            <a:r>
              <a:rPr lang="ko-KR" altLang="en-US" dirty="0"/>
              <a:t>제</a:t>
            </a:r>
            <a:r>
              <a:rPr lang="en-US" altLang="ko-KR" dirty="0"/>
              <a:t>3-3</a:t>
            </a:r>
            <a:r>
              <a:rPr lang="ko-KR" altLang="en-US" dirty="0"/>
              <a:t>조 제</a:t>
            </a:r>
            <a:r>
              <a:rPr lang="en-US" altLang="ko-KR" dirty="0"/>
              <a:t>3</a:t>
            </a:r>
            <a:r>
              <a:rPr lang="ko-KR" altLang="en-US" dirty="0"/>
              <a:t>항에 따라 특별통관대상업체로 지정되지 아니한 전자상거래업체가 수입하는 물품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10. </a:t>
            </a:r>
            <a:r>
              <a:rPr lang="ko-KR" altLang="en-US" dirty="0"/>
              <a:t>통관목록 중 품명</a:t>
            </a:r>
            <a:r>
              <a:rPr lang="en-US" altLang="ko-KR" dirty="0"/>
              <a:t>.</a:t>
            </a:r>
            <a:r>
              <a:rPr lang="ko-KR" altLang="en-US" dirty="0"/>
              <a:t>규격</a:t>
            </a:r>
            <a:r>
              <a:rPr lang="en-US" altLang="ko-KR" dirty="0"/>
              <a:t>.</a:t>
            </a:r>
            <a:r>
              <a:rPr lang="ko-KR" altLang="en-US" dirty="0"/>
              <a:t>수량</a:t>
            </a:r>
            <a:r>
              <a:rPr lang="en-US" altLang="ko-KR" dirty="0"/>
              <a:t>.</a:t>
            </a:r>
            <a:r>
              <a:rPr lang="ko-KR" altLang="en-US" dirty="0"/>
              <a:t>가격 등이 부정확하게 기재된 물품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11. </a:t>
            </a:r>
            <a:r>
              <a:rPr lang="ko-KR" altLang="en-US" dirty="0"/>
              <a:t>그 밖에 법 제</a:t>
            </a:r>
            <a:r>
              <a:rPr lang="en-US" altLang="ko-KR" dirty="0"/>
              <a:t>226</a:t>
            </a:r>
            <a:r>
              <a:rPr lang="ko-KR" altLang="en-US" dirty="0"/>
              <a:t>조에 따른 세관장확인대상물품 등 목록통관이 타당 하지 아니하다고 세관장이 인정하는 물품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ko-KR" altLang="en-US" dirty="0"/>
              <a:t>제</a:t>
            </a:r>
            <a:r>
              <a:rPr lang="en-US" altLang="ko-KR" dirty="0"/>
              <a:t>11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지급방법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AMOO </a:t>
            </a:r>
            <a:r>
              <a:rPr lang="ko-KR" altLang="en-US" dirty="0"/>
              <a:t>서비스 이용에 대한 대금지급방법은 다음 각 호의 방법 중 가용한 방법으로 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 err="1"/>
              <a:t>폰뱅킹</a:t>
            </a:r>
            <a:r>
              <a:rPr lang="en-US" altLang="ko-KR" dirty="0"/>
              <a:t>, </a:t>
            </a:r>
            <a:r>
              <a:rPr lang="ko-KR" altLang="en-US" dirty="0"/>
              <a:t>인터넷뱅킹 등의 계좌이체</a:t>
            </a:r>
          </a:p>
          <a:p>
            <a:r>
              <a:rPr lang="ko-KR" altLang="en-US" dirty="0"/>
              <a:t>  나</a:t>
            </a:r>
            <a:r>
              <a:rPr lang="en-US" altLang="ko-KR" dirty="0"/>
              <a:t>. </a:t>
            </a:r>
            <a:r>
              <a:rPr lang="ko-KR" altLang="en-US" dirty="0"/>
              <a:t>신용카드 결제 </a:t>
            </a:r>
            <a:r>
              <a:rPr lang="en-US" altLang="ko-KR" dirty="0"/>
              <a:t>(</a:t>
            </a:r>
            <a:r>
              <a:rPr lang="ko-KR" altLang="en-US" dirty="0"/>
              <a:t>추후 준비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온라인 무통장 입금</a:t>
            </a:r>
          </a:p>
          <a:p>
            <a:r>
              <a:rPr lang="ko-KR" altLang="en-US" dirty="0"/>
              <a:t>  라</a:t>
            </a:r>
            <a:r>
              <a:rPr lang="en-US" altLang="ko-KR" dirty="0"/>
              <a:t>. </a:t>
            </a:r>
            <a:r>
              <a:rPr lang="ko-KR" altLang="en-US" dirty="0"/>
              <a:t>기타 </a:t>
            </a:r>
            <a:r>
              <a:rPr lang="en-US" altLang="ko-KR" dirty="0"/>
              <a:t>AMOO </a:t>
            </a:r>
            <a:r>
              <a:rPr lang="ko-KR" altLang="en-US" dirty="0"/>
              <a:t>가 인정하는 결제수단 </a:t>
            </a:r>
          </a:p>
          <a:p>
            <a:endParaRPr lang="ko-KR" altLang="en-US" dirty="0"/>
          </a:p>
          <a:p>
            <a:r>
              <a:rPr lang="ko-KR" altLang="en-US" dirty="0"/>
              <a:t>제</a:t>
            </a:r>
            <a:r>
              <a:rPr lang="en-US" altLang="ko-KR" dirty="0"/>
              <a:t>12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수신확인통지</a:t>
            </a:r>
            <a:r>
              <a:rPr lang="en-US" altLang="ko-KR" dirty="0"/>
              <a:t>, </a:t>
            </a:r>
            <a:r>
              <a:rPr lang="ko-KR" altLang="en-US" dirty="0"/>
              <a:t>배송신청 변경 및 취소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AMOO </a:t>
            </a:r>
            <a:r>
              <a:rPr lang="ko-KR" altLang="en-US" dirty="0"/>
              <a:t>는 회원의 운송 및 수입대행신청이 있는 경우 회원에게 수신확인통지를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수신확인통지를 받은 회원은 의사표시의 불일치 등이 있는 경우에 수신확인통지를 받은 후 즉시 배송신청 변경 및 취소를 요청할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3. AMOO </a:t>
            </a:r>
            <a:r>
              <a:rPr lang="ko-KR" altLang="en-US" dirty="0"/>
              <a:t>의 미국선적 회사 창고 주소에 도달한 물품이 제</a:t>
            </a:r>
            <a:r>
              <a:rPr lang="en-US" altLang="ko-KR" dirty="0"/>
              <a:t>10</a:t>
            </a:r>
            <a:r>
              <a:rPr lang="ko-KR" altLang="en-US" dirty="0"/>
              <a:t>조 각호에 해당하는 경우에는 당해 물품에 대한 배송 계약을 해지 할 수 있으며</a:t>
            </a:r>
            <a:r>
              <a:rPr lang="en-US" altLang="ko-KR" dirty="0"/>
              <a:t>, </a:t>
            </a:r>
            <a:r>
              <a:rPr lang="ko-KR" altLang="en-US" dirty="0"/>
              <a:t>이 경우 물품의 반송 등 사후조치를 위해 소요되는 일체의 비용은 회원의 부담으로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13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서비스별 요금 결제</a:t>
            </a:r>
            <a:r>
              <a:rPr lang="en-US" altLang="ko-KR" dirty="0"/>
              <a:t>, </a:t>
            </a:r>
            <a:r>
              <a:rPr lang="ko-KR" altLang="en-US" dirty="0" err="1"/>
              <a:t>재화등의</a:t>
            </a:r>
            <a:r>
              <a:rPr lang="ko-KR" altLang="en-US" dirty="0"/>
              <a:t> 공급 및 보관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회원이 </a:t>
            </a:r>
            <a:r>
              <a:rPr lang="en-US" altLang="ko-KR" dirty="0"/>
              <a:t>AMOO </a:t>
            </a:r>
            <a:r>
              <a:rPr lang="ko-KR" altLang="en-US" dirty="0"/>
              <a:t>에서 배송</a:t>
            </a:r>
            <a:r>
              <a:rPr lang="en-US" altLang="ko-KR" dirty="0"/>
              <a:t>/</a:t>
            </a:r>
            <a:r>
              <a:rPr lang="ko-KR" altLang="en-US" dirty="0"/>
              <a:t>결제대행을 의뢰할 경우에는 </a:t>
            </a:r>
            <a:r>
              <a:rPr lang="en-US" altLang="ko-KR" dirty="0"/>
              <a:t>AMOO </a:t>
            </a:r>
            <a:r>
              <a:rPr lang="ko-KR" altLang="en-US" dirty="0"/>
              <a:t>내 각 상품에 구현된 물품의 가격을 제</a:t>
            </a:r>
            <a:r>
              <a:rPr lang="en-US" altLang="ko-KR" dirty="0"/>
              <a:t>11</a:t>
            </a:r>
            <a:r>
              <a:rPr lang="ko-KR" altLang="en-US" dirty="0"/>
              <a:t>조 각 항의 형태로 결제해야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나</a:t>
            </a:r>
            <a:r>
              <a:rPr lang="en-US" altLang="ko-KR" dirty="0"/>
              <a:t>. AMOO </a:t>
            </a:r>
            <a:r>
              <a:rPr lang="ko-KR" altLang="en-US" dirty="0"/>
              <a:t>와 </a:t>
            </a:r>
            <a:r>
              <a:rPr lang="ko-KR" altLang="en-US" dirty="0" err="1"/>
              <a:t>회원간의</a:t>
            </a:r>
            <a:r>
              <a:rPr lang="ko-KR" altLang="en-US" dirty="0"/>
              <a:t> 배송대행과 </a:t>
            </a:r>
            <a:r>
              <a:rPr lang="ko-KR" altLang="en-US" dirty="0" err="1"/>
              <a:t>회원간의</a:t>
            </a:r>
            <a:r>
              <a:rPr lang="ko-KR" altLang="en-US" dirty="0"/>
              <a:t> 배송</a:t>
            </a:r>
            <a:r>
              <a:rPr lang="en-US" altLang="ko-KR" dirty="0"/>
              <a:t>/</a:t>
            </a:r>
            <a:r>
              <a:rPr lang="ko-KR" altLang="en-US" dirty="0"/>
              <a:t>결제대행계약에 의해  미국 선적 회사 창고 주소에 입고된 물품에 대해 검수 후 국내의 </a:t>
            </a:r>
            <a:r>
              <a:rPr lang="ko-KR" altLang="en-US" dirty="0" err="1"/>
              <a:t>수취처</a:t>
            </a:r>
            <a:r>
              <a:rPr lang="ko-KR" altLang="en-US" dirty="0"/>
              <a:t> 까지 배송하여 회원이 수령할 수 있도록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다</a:t>
            </a:r>
            <a:r>
              <a:rPr lang="en-US" altLang="ko-KR" dirty="0"/>
              <a:t>. AMOO </a:t>
            </a:r>
            <a:r>
              <a:rPr lang="ko-KR" altLang="en-US" dirty="0"/>
              <a:t>는 배송대행은 상품의 결재대행을 수행함에 따른 전체 금액을 각각의 거래계약 유형별로 총지불가격</a:t>
            </a:r>
            <a:r>
              <a:rPr lang="en-US" altLang="ko-KR" dirty="0"/>
              <a:t>, AMOO </a:t>
            </a:r>
            <a:r>
              <a:rPr lang="ko-KR" altLang="en-US" dirty="0"/>
              <a:t>의 수수료</a:t>
            </a:r>
            <a:r>
              <a:rPr lang="en-US" altLang="ko-KR" dirty="0"/>
              <a:t>, </a:t>
            </a:r>
            <a:r>
              <a:rPr lang="ko-KR" altLang="en-US" dirty="0" err="1"/>
              <a:t>항공운송료와</a:t>
            </a:r>
            <a:r>
              <a:rPr lang="ko-KR" altLang="en-US" dirty="0"/>
              <a:t> 결제대행 수수료 형태로 구분하여 회원에게 고지합니다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라</a:t>
            </a:r>
            <a:r>
              <a:rPr lang="en-US" altLang="ko-KR" dirty="0"/>
              <a:t>. AMOO </a:t>
            </a:r>
            <a:r>
              <a:rPr lang="ko-KR" altLang="en-US" dirty="0"/>
              <a:t>에 명기된 가격은 해외 인터넷쇼핑몰 등에서의 물품 구입가격과 미국 선적 회사창고 까지의 운송료</a:t>
            </a:r>
            <a:r>
              <a:rPr lang="en-US" altLang="ko-KR" dirty="0"/>
              <a:t>, Sales Tax, </a:t>
            </a:r>
            <a:r>
              <a:rPr lang="ko-KR" altLang="en-US" dirty="0" err="1"/>
              <a:t>국제운송료에</a:t>
            </a:r>
            <a:r>
              <a:rPr lang="ko-KR" altLang="en-US" dirty="0"/>
              <a:t> </a:t>
            </a:r>
            <a:r>
              <a:rPr lang="en-US" altLang="ko-KR" dirty="0"/>
              <a:t>AMOO </a:t>
            </a:r>
            <a:r>
              <a:rPr lang="ko-KR" altLang="en-US" dirty="0"/>
              <a:t>의 대행수수료가 모두 포함된 가격이며 회원이 이외에 추가적으로 부담하는 금액은 없습니다</a:t>
            </a:r>
            <a:r>
              <a:rPr lang="en-US" altLang="ko-KR" dirty="0"/>
              <a:t>. (</a:t>
            </a:r>
            <a:r>
              <a:rPr lang="ko-KR" altLang="en-US" dirty="0" err="1"/>
              <a:t>통관시</a:t>
            </a:r>
            <a:r>
              <a:rPr lang="ko-KR" altLang="en-US" dirty="0"/>
              <a:t> 필요한 금액은 예외임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회원이 </a:t>
            </a:r>
            <a:r>
              <a:rPr lang="en-US" altLang="ko-KR" dirty="0"/>
              <a:t>AMOO </a:t>
            </a:r>
            <a:r>
              <a:rPr lang="ko-KR" altLang="en-US" dirty="0"/>
              <a:t>배송대행 홈페이지에서 결재대행을 의뢰한 상품에 대해서 회원의 대금 결제단위를 기준으로 포장하여 배송함을 원칙으로 합니다</a:t>
            </a:r>
            <a:r>
              <a:rPr lang="en-US" altLang="ko-KR" dirty="0"/>
              <a:t>. </a:t>
            </a:r>
            <a:r>
              <a:rPr lang="ko-KR" altLang="en-US" dirty="0"/>
              <a:t>다만 결제 단위당 복수의 상품의 경우 각 상품의 해외 인터넷쇼핑몰 등 공급자가 다를 경우에는 이를 미국 선적회사 창고에 도착하는 순서대로 배송할 수 있으며</a:t>
            </a:r>
            <a:r>
              <a:rPr lang="en-US" altLang="ko-KR" dirty="0"/>
              <a:t>, </a:t>
            </a:r>
            <a:r>
              <a:rPr lang="ko-KR" altLang="en-US" dirty="0"/>
              <a:t>의도적으로 관세 등 제세금을 절감하기 위한 조작</a:t>
            </a:r>
            <a:r>
              <a:rPr lang="en-US" altLang="ko-KR" dirty="0"/>
              <a:t>(</a:t>
            </a:r>
            <a:r>
              <a:rPr lang="ko-KR" altLang="en-US" dirty="0"/>
              <a:t>분할 재포장 등</a:t>
            </a:r>
            <a:r>
              <a:rPr lang="en-US" altLang="ko-KR" dirty="0"/>
              <a:t>)</a:t>
            </a:r>
            <a:r>
              <a:rPr lang="ko-KR" altLang="en-US" dirty="0"/>
              <a:t>은 하지 않습니다</a:t>
            </a:r>
            <a:r>
              <a:rPr lang="en-US" altLang="ko-KR" dirty="0"/>
              <a:t>.   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14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운송 및 통관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</a:t>
            </a:r>
            <a:r>
              <a:rPr lang="ko-KR" altLang="en-US" dirty="0"/>
              <a:t>운송 </a:t>
            </a:r>
          </a:p>
          <a:p>
            <a:r>
              <a:rPr lang="ko-KR" altLang="en-US" dirty="0"/>
              <a:t>    가</a:t>
            </a:r>
            <a:r>
              <a:rPr lang="en-US" altLang="ko-KR" dirty="0"/>
              <a:t>. AMOO </a:t>
            </a:r>
            <a:r>
              <a:rPr lang="ko-KR" altLang="en-US" dirty="0"/>
              <a:t>는 미국의 선적회사 창고에서 대한민국까지의 항공운송</a:t>
            </a:r>
            <a:r>
              <a:rPr lang="en-US" altLang="ko-KR" dirty="0"/>
              <a:t>, </a:t>
            </a:r>
            <a:r>
              <a:rPr lang="ko-KR" altLang="en-US" dirty="0"/>
              <a:t>수입통관</a:t>
            </a:r>
            <a:r>
              <a:rPr lang="en-US" altLang="ko-KR" dirty="0"/>
              <a:t>, </a:t>
            </a:r>
            <a:r>
              <a:rPr lang="ko-KR" altLang="en-US" dirty="0"/>
              <a:t>회원이 지정한 수취처까지의 배송을 회원에게 용역을 제공합니다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ko-KR" altLang="en-US" dirty="0"/>
              <a:t>상기 “가”항에서의 미국의 선적회사 창고로부터 회원이 지정한 국내 수취처까지의 운송구간에서 물품의 파손 등 하자가 발생하였을 때</a:t>
            </a:r>
            <a:r>
              <a:rPr lang="en-US" altLang="ko-KR" dirty="0"/>
              <a:t>, </a:t>
            </a:r>
            <a:r>
              <a:rPr lang="ko-KR" altLang="en-US" dirty="0"/>
              <a:t>회원이 별도의 보험에 가입하지 않았을 경우에는 </a:t>
            </a:r>
            <a:r>
              <a:rPr lang="ko-KR" altLang="en-US" dirty="0" err="1"/>
              <a:t>상품가액과</a:t>
            </a:r>
            <a:r>
              <a:rPr lang="ko-KR" altLang="en-US" dirty="0"/>
              <a:t> </a:t>
            </a:r>
            <a:r>
              <a:rPr lang="en-US" altLang="ko-KR" dirty="0"/>
              <a:t>1KG</a:t>
            </a:r>
            <a:r>
              <a:rPr lang="ko-KR" altLang="en-US" dirty="0"/>
              <a:t>당 </a:t>
            </a:r>
            <a:r>
              <a:rPr lang="en-US" altLang="ko-KR" dirty="0"/>
              <a:t>20</a:t>
            </a:r>
            <a:r>
              <a:rPr lang="ko-KR" altLang="en-US" dirty="0"/>
              <a:t>달러의 금액 중 낮은 금액으로 보상이 가능하며</a:t>
            </a:r>
            <a:r>
              <a:rPr lang="en-US" altLang="ko-KR" dirty="0"/>
              <a:t>, </a:t>
            </a:r>
            <a:r>
              <a:rPr lang="ko-KR" altLang="en-US" dirty="0"/>
              <a:t>경우에 따라서는 수입대행가격 및 </a:t>
            </a:r>
            <a:r>
              <a:rPr lang="ko-KR" altLang="en-US" dirty="0" err="1"/>
              <a:t>국제운송료를</a:t>
            </a:r>
            <a:r>
              <a:rPr lang="ko-KR" altLang="en-US" dirty="0"/>
              <a:t> 포함한 총 금액을 보상합니다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 err="1"/>
              <a:t>유리제품등</a:t>
            </a:r>
            <a:r>
              <a:rPr lang="ko-KR" altLang="en-US" dirty="0"/>
              <a:t> 파손위험성이 있는 제품의 배송시에는 예외입니다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통관</a:t>
            </a:r>
          </a:p>
          <a:p>
            <a:r>
              <a:rPr lang="ko-KR" altLang="en-US" dirty="0"/>
              <a:t>    가</a:t>
            </a:r>
            <a:r>
              <a:rPr lang="en-US" altLang="ko-KR" dirty="0"/>
              <a:t>. AMOO </a:t>
            </a:r>
            <a:r>
              <a:rPr lang="ko-KR" altLang="en-US" dirty="0"/>
              <a:t>는 개인이 자가사용 목적으로 수입하는 개인수입통관원칙에 의거</a:t>
            </a:r>
            <a:r>
              <a:rPr lang="en-US" altLang="ko-KR" dirty="0"/>
              <a:t>, </a:t>
            </a:r>
            <a:r>
              <a:rPr lang="ko-KR" altLang="en-US" dirty="0"/>
              <a:t>회원을 납세의무자로 하고 수입요건을 구비하여 통관절차를 수행합니다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이 때 발생하는 관세 및 수입부가세 등 제세금은 회원이 직접 해당 공항세관 관세사 사무실로 </a:t>
            </a:r>
            <a:r>
              <a:rPr lang="ko-KR" altLang="en-US" dirty="0" err="1"/>
              <a:t>납부처리합니다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제</a:t>
            </a:r>
            <a:r>
              <a:rPr lang="en-US" altLang="ko-KR" dirty="0"/>
              <a:t>15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반품</a:t>
            </a:r>
            <a:r>
              <a:rPr lang="en-US" altLang="ko-KR" dirty="0"/>
              <a:t>, </a:t>
            </a:r>
            <a:r>
              <a:rPr lang="ko-KR" altLang="en-US" dirty="0"/>
              <a:t>환급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</a:t>
            </a:r>
            <a:r>
              <a:rPr lang="ko-KR" altLang="en-US" dirty="0"/>
              <a:t>수입대행 서비스</a:t>
            </a:r>
          </a:p>
          <a:p>
            <a:r>
              <a:rPr lang="ko-KR" altLang="en-US" dirty="0"/>
              <a:t>    가</a:t>
            </a:r>
            <a:r>
              <a:rPr lang="en-US" altLang="ko-KR" dirty="0"/>
              <a:t>. AMOO </a:t>
            </a:r>
            <a:r>
              <a:rPr lang="ko-KR" altLang="en-US" dirty="0"/>
              <a:t>에서 회원이 결재대행을 신청한 재화가 품절 등의 사유로 인도를 할 수 없을 때에는 지체 없이 그 사유를 회원에게 통지하고 사전에 재화 대금을 받은 경우에는 대금을 받은 날로부터 </a:t>
            </a:r>
            <a:r>
              <a:rPr lang="en-US" altLang="ko-KR" dirty="0"/>
              <a:t>2 </a:t>
            </a:r>
            <a:r>
              <a:rPr lang="ko-KR" altLang="en-US" dirty="0"/>
              <a:t>영업일 이내에</a:t>
            </a:r>
            <a:r>
              <a:rPr lang="en-US" altLang="ko-KR" dirty="0"/>
              <a:t>, </a:t>
            </a:r>
            <a:r>
              <a:rPr lang="ko-KR" altLang="en-US" dirty="0"/>
              <a:t>그렇지 않은 경우에는 그 사유발생일로부터 </a:t>
            </a:r>
            <a:r>
              <a:rPr lang="en-US" altLang="ko-KR" dirty="0"/>
              <a:t>2 </a:t>
            </a:r>
            <a:r>
              <a:rPr lang="ko-KR" altLang="en-US" dirty="0"/>
              <a:t>영업일 이내에 계약해지 및 환급 절차를 취합니다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회원의 반품 신청에 의한 반품</a:t>
            </a:r>
            <a:r>
              <a:rPr lang="en-US" altLang="ko-KR" dirty="0"/>
              <a:t>, </a:t>
            </a:r>
            <a:r>
              <a:rPr lang="ko-KR" altLang="en-US" dirty="0"/>
              <a:t>환급 규정은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① </a:t>
            </a:r>
            <a:r>
              <a:rPr lang="ko-KR" altLang="en-US" dirty="0" err="1"/>
              <a:t>단순변심에</a:t>
            </a:r>
            <a:r>
              <a:rPr lang="ko-KR" altLang="en-US" dirty="0"/>
              <a:t> 의한 반품</a:t>
            </a:r>
          </a:p>
          <a:p>
            <a:r>
              <a:rPr lang="ko-KR" altLang="en-US" dirty="0"/>
              <a:t>        서비스 이행구간별로 해외 인터넷 쇼핑몰 등에서 회원을 대신하여 구매하는데 제공된 구매대행수수료</a:t>
            </a:r>
            <a:r>
              <a:rPr lang="en-US" altLang="ko-KR" dirty="0"/>
              <a:t>, </a:t>
            </a:r>
            <a:r>
              <a:rPr lang="ko-KR" altLang="en-US" dirty="0"/>
              <a:t>기발생한 운송비 및 </a:t>
            </a:r>
            <a:r>
              <a:rPr lang="ko-KR" altLang="en-US" dirty="0" err="1"/>
              <a:t>제세금</a:t>
            </a:r>
            <a:r>
              <a:rPr lang="ko-KR" altLang="en-US" dirty="0"/>
              <a:t> 등에 대해 회원이 부담하는 것을 조건으로 반품을 받을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② </a:t>
            </a:r>
            <a:r>
              <a:rPr lang="ko-KR" altLang="en-US" dirty="0"/>
              <a:t>상품 상이</a:t>
            </a:r>
            <a:r>
              <a:rPr lang="en-US" altLang="ko-KR" dirty="0"/>
              <a:t>, </a:t>
            </a:r>
            <a:r>
              <a:rPr lang="ko-KR" altLang="en-US" dirty="0"/>
              <a:t>결실</a:t>
            </a:r>
            <a:r>
              <a:rPr lang="en-US" altLang="ko-KR" dirty="0"/>
              <a:t>, </a:t>
            </a:r>
            <a:r>
              <a:rPr lang="ko-KR" altLang="en-US" dirty="0"/>
              <a:t>파손</a:t>
            </a:r>
            <a:r>
              <a:rPr lang="en-US" altLang="ko-KR" dirty="0"/>
              <a:t>, </a:t>
            </a:r>
            <a:r>
              <a:rPr lang="ko-KR" altLang="en-US" dirty="0"/>
              <a:t>손상</a:t>
            </a:r>
            <a:r>
              <a:rPr lang="en-US" altLang="ko-KR" dirty="0"/>
              <a:t>, </a:t>
            </a:r>
            <a:r>
              <a:rPr lang="ko-KR" altLang="en-US" dirty="0"/>
              <a:t>오염에 의한 반품 </a:t>
            </a:r>
          </a:p>
          <a:p>
            <a:r>
              <a:rPr lang="ko-KR" altLang="en-US" dirty="0"/>
              <a:t>해외 인터넷 쇼핑몰 등에서 회원을 대신하여 구매하는데 제공된 수입대행수수료</a:t>
            </a:r>
            <a:r>
              <a:rPr lang="en-US" altLang="ko-KR" dirty="0"/>
              <a:t>, </a:t>
            </a:r>
            <a:r>
              <a:rPr lang="ko-KR" altLang="en-US" dirty="0"/>
              <a:t>가 발생한 운송비 및 반품에 필요한 운송비</a:t>
            </a:r>
            <a:r>
              <a:rPr lang="en-US" altLang="ko-KR" dirty="0"/>
              <a:t>, </a:t>
            </a:r>
            <a:r>
              <a:rPr lang="ko-KR" altLang="en-US" dirty="0" err="1"/>
              <a:t>제세금</a:t>
            </a:r>
            <a:r>
              <a:rPr lang="ko-KR" altLang="en-US" dirty="0"/>
              <a:t> 등에 대해 회원이 부담하는 것을 조건으로 반품을 받을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다</a:t>
            </a:r>
            <a:r>
              <a:rPr lang="en-US" altLang="ko-KR" dirty="0"/>
              <a:t>. AMOO </a:t>
            </a:r>
            <a:r>
              <a:rPr lang="ko-KR" altLang="en-US" dirty="0"/>
              <a:t>는 </a:t>
            </a:r>
            <a:r>
              <a:rPr lang="ko-KR" altLang="en-US" dirty="0" err="1"/>
              <a:t>반품접수된</a:t>
            </a:r>
            <a:r>
              <a:rPr lang="ko-KR" altLang="en-US" dirty="0"/>
              <a:t> 상품을 </a:t>
            </a:r>
            <a:r>
              <a:rPr lang="ko-KR" altLang="en-US" dirty="0" err="1"/>
              <a:t>반환받은</a:t>
            </a:r>
            <a:r>
              <a:rPr lang="ko-KR" altLang="en-US" dirty="0"/>
              <a:t> 경우 </a:t>
            </a:r>
            <a:r>
              <a:rPr lang="en-US" altLang="ko-KR" dirty="0"/>
              <a:t>3</a:t>
            </a:r>
            <a:r>
              <a:rPr lang="ko-KR" altLang="en-US" dirty="0"/>
              <a:t>영업일 이내에 이미 지급받은 상품 등의 대금을 환급합니다</a:t>
            </a:r>
            <a:r>
              <a:rPr lang="en-US" altLang="ko-KR" dirty="0"/>
              <a:t>. (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환급액에서 </a:t>
            </a:r>
            <a:r>
              <a:rPr lang="en-US" altLang="ko-KR" dirty="0"/>
              <a:t>AMOO" </a:t>
            </a:r>
            <a:r>
              <a:rPr lang="ko-KR" altLang="en-US" dirty="0"/>
              <a:t>의 귀책사유가 없어 환급하지 않아도 될 비용항목을 제외할 수 있습니다</a:t>
            </a:r>
            <a:r>
              <a:rPr lang="en-US" altLang="ko-KR" dirty="0"/>
              <a:t>.) 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배송</a:t>
            </a:r>
            <a:r>
              <a:rPr lang="en-US" altLang="ko-KR" dirty="0"/>
              <a:t>/</a:t>
            </a:r>
            <a:r>
              <a:rPr lang="ko-KR" altLang="en-US" dirty="0"/>
              <a:t>결제대행형 서비스 </a:t>
            </a:r>
          </a:p>
          <a:p>
            <a:r>
              <a:rPr lang="ko-KR" altLang="en-US" dirty="0"/>
              <a:t>    가</a:t>
            </a:r>
            <a:r>
              <a:rPr lang="en-US" altLang="ko-KR" dirty="0"/>
              <a:t>. AMOO </a:t>
            </a:r>
            <a:r>
              <a:rPr lang="ko-KR" altLang="en-US" dirty="0"/>
              <a:t>배송대행 미국주소에 회원이 주문한 물품이 도착하여 한국으로 발송되기 전에 회원의 당해 물품에 대한 배송</a:t>
            </a:r>
            <a:r>
              <a:rPr lang="en-US" altLang="ko-KR" dirty="0"/>
              <a:t>/</a:t>
            </a:r>
            <a:r>
              <a:rPr lang="ko-KR" altLang="en-US" dirty="0"/>
              <a:t>결제대행계약의 중도해지요청</a:t>
            </a:r>
            <a:r>
              <a:rPr lang="en-US" altLang="ko-KR" dirty="0"/>
              <a:t>(</a:t>
            </a:r>
            <a:r>
              <a:rPr lang="ko-KR" altLang="en-US" dirty="0"/>
              <a:t>반품 등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AMOO </a:t>
            </a:r>
            <a:r>
              <a:rPr lang="ko-KR" altLang="en-US" dirty="0"/>
              <a:t>배송대행에 도달한 경우 당해 물품은 회원의 요청에 따라 반송하며 이를 위해 소요되는 일체의 비용은 회원이 부담합니다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미국 선적회사의 창고에 회원이 주문한 물품이 도착되어 회원이 결제한 후 한국으로 발송된 시점 이후에 전항의 중도해지요청이 접수될 경우 원 배송</a:t>
            </a:r>
            <a:r>
              <a:rPr lang="en-US" altLang="ko-KR" dirty="0"/>
              <a:t>/</a:t>
            </a:r>
            <a:r>
              <a:rPr lang="ko-KR" altLang="en-US" dirty="0"/>
              <a:t>결제대행계약의 효력은 계속 존재하여 </a:t>
            </a:r>
            <a:r>
              <a:rPr lang="en-US" altLang="ko-KR" dirty="0"/>
              <a:t>AMOO </a:t>
            </a:r>
            <a:r>
              <a:rPr lang="ko-KR" altLang="en-US" dirty="0"/>
              <a:t>배송대행이 당해 물품을 국내의 수취처까지 </a:t>
            </a:r>
            <a:r>
              <a:rPr lang="ko-KR" altLang="en-US" dirty="0" err="1"/>
              <a:t>배송완료함으로써</a:t>
            </a:r>
            <a:r>
              <a:rPr lang="ko-KR" altLang="en-US" dirty="0"/>
              <a:t> 원 배송</a:t>
            </a:r>
            <a:r>
              <a:rPr lang="en-US" altLang="ko-KR" dirty="0"/>
              <a:t>/</a:t>
            </a:r>
            <a:r>
              <a:rPr lang="ko-KR" altLang="en-US" dirty="0"/>
              <a:t>결제대행계약에 대한 이행을 완료하게 되며</a:t>
            </a:r>
            <a:r>
              <a:rPr lang="en-US" altLang="ko-KR" dirty="0"/>
              <a:t>, </a:t>
            </a:r>
            <a:r>
              <a:rPr lang="ko-KR" altLang="en-US" dirty="0"/>
              <a:t>중도해지요청에 대해서는 비용일체를 회원이 부담하는 것을 전제조건으로 하여 반송을 대행해 줄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 err="1"/>
              <a:t>본조</a:t>
            </a:r>
            <a:r>
              <a:rPr lang="ko-KR" altLang="en-US" dirty="0"/>
              <a:t> 제</a:t>
            </a:r>
            <a:r>
              <a:rPr lang="en-US" altLang="ko-KR" dirty="0"/>
              <a:t>1</a:t>
            </a:r>
            <a:r>
              <a:rPr lang="ko-KR" altLang="en-US" dirty="0"/>
              <a:t>항 또는 제</a:t>
            </a:r>
            <a:r>
              <a:rPr lang="en-US" altLang="ko-KR" dirty="0"/>
              <a:t>2</a:t>
            </a:r>
            <a:r>
              <a:rPr lang="ko-KR" altLang="en-US" dirty="0"/>
              <a:t>항의 경우 회원이 지정한 </a:t>
            </a:r>
            <a:r>
              <a:rPr lang="ko-KR" altLang="en-US" dirty="0" err="1"/>
              <a:t>수취처</a:t>
            </a:r>
            <a:r>
              <a:rPr lang="ko-KR" altLang="en-US" dirty="0"/>
              <a:t> 이외의 제</a:t>
            </a:r>
            <a:r>
              <a:rPr lang="en-US" altLang="ko-KR" dirty="0"/>
              <a:t>3</a:t>
            </a:r>
            <a:r>
              <a:rPr lang="ko-KR" altLang="en-US" dirty="0"/>
              <a:t>의 지역으로 송부할 것을 요청하거나 해당 판매자에게 반송하였을 때 수취자가 물품을 수취거부 하거나 반품을 </a:t>
            </a:r>
            <a:r>
              <a:rPr lang="ko-KR" altLang="en-US" dirty="0" err="1"/>
              <a:t>불인정하는</a:t>
            </a:r>
            <a:r>
              <a:rPr lang="ko-KR" altLang="en-US" dirty="0"/>
              <a:t> 경우는 당해 물품을 회원에게 송부하고 그에 따른 일체의 비용은 회원이 부담합니다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16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차액정산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</a:t>
            </a:r>
            <a:r>
              <a:rPr lang="ko-KR" altLang="en-US" dirty="0"/>
              <a:t>상품 가격 변경</a:t>
            </a:r>
            <a:r>
              <a:rPr lang="en-US" altLang="ko-KR" dirty="0"/>
              <a:t>, </a:t>
            </a:r>
            <a:r>
              <a:rPr lang="ko-KR" altLang="en-US" dirty="0"/>
              <a:t>관세율표 개정</a:t>
            </a:r>
            <a:r>
              <a:rPr lang="en-US" altLang="ko-KR" dirty="0"/>
              <a:t>, </a:t>
            </a:r>
            <a:r>
              <a:rPr lang="ko-KR" altLang="en-US" dirty="0" err="1"/>
              <a:t>세번분류</a:t>
            </a:r>
            <a:r>
              <a:rPr lang="ko-KR" altLang="en-US" dirty="0"/>
              <a:t> 변경</a:t>
            </a:r>
            <a:r>
              <a:rPr lang="en-US" altLang="ko-KR" dirty="0"/>
              <a:t>, </a:t>
            </a:r>
            <a:r>
              <a:rPr lang="ko-KR" altLang="en-US" dirty="0"/>
              <a:t>전산시스템 오류</a:t>
            </a:r>
            <a:r>
              <a:rPr lang="en-US" altLang="ko-KR" dirty="0"/>
              <a:t>, </a:t>
            </a:r>
            <a:r>
              <a:rPr lang="ko-KR" altLang="en-US" dirty="0"/>
              <a:t>환율차이 등으로 인해 회원이 지불한 금액과 </a:t>
            </a:r>
            <a:r>
              <a:rPr lang="en-US" altLang="ko-KR" dirty="0"/>
              <a:t>AMOO</a:t>
            </a:r>
            <a:r>
              <a:rPr lang="ko-KR" altLang="en-US" dirty="0"/>
              <a:t>의 결재대행 시 발생한 실제 비용이 차이가 발생하는 경우에 대해 과부족금액을 회원이 요청할 경우에 한해 </a:t>
            </a:r>
            <a:r>
              <a:rPr lang="en-US" altLang="ko-KR" dirty="0"/>
              <a:t>AMOO </a:t>
            </a:r>
            <a:r>
              <a:rPr lang="ko-KR" altLang="en-US" dirty="0"/>
              <a:t>는 회원과 사후 정산 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차액정산 범위는 원 결제금액의 </a:t>
            </a:r>
            <a:r>
              <a:rPr lang="en-US" altLang="ko-KR" dirty="0"/>
              <a:t>+ - 3 </a:t>
            </a:r>
            <a:r>
              <a:rPr lang="ko-KR" altLang="en-US" dirty="0"/>
              <a:t>오차범위를 초과하는 경우에 한해 행해지며</a:t>
            </a:r>
            <a:r>
              <a:rPr lang="en-US" altLang="ko-KR" dirty="0"/>
              <a:t>, </a:t>
            </a:r>
            <a:r>
              <a:rPr lang="ko-KR" altLang="en-US" dirty="0"/>
              <a:t>무통장 입금비용 등차액정산에 소요되는 비용을 </a:t>
            </a:r>
            <a:r>
              <a:rPr lang="en-US" altLang="ko-KR" dirty="0"/>
              <a:t>AMOO </a:t>
            </a:r>
            <a:r>
              <a:rPr lang="ko-KR" altLang="en-US" dirty="0"/>
              <a:t>또는 회원이 부담하는 조건으로 이루어 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17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긴급조치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</a:t>
            </a:r>
            <a:r>
              <a:rPr lang="ko-KR" altLang="en-US" dirty="0"/>
              <a:t>회원이 위법</a:t>
            </a:r>
            <a:r>
              <a:rPr lang="en-US" altLang="ko-KR" dirty="0"/>
              <a:t>, </a:t>
            </a:r>
            <a:r>
              <a:rPr lang="ko-KR" altLang="en-US" dirty="0"/>
              <a:t>불법 또는 부당한 목적을 위해 서비스를 이용한다고 </a:t>
            </a:r>
            <a:r>
              <a:rPr lang="en-US" altLang="ko-KR" dirty="0"/>
              <a:t>AMOO </a:t>
            </a:r>
            <a:r>
              <a:rPr lang="ko-KR" altLang="en-US" dirty="0"/>
              <a:t>가 판단할 때에는 </a:t>
            </a:r>
            <a:r>
              <a:rPr lang="en-US" altLang="ko-KR" dirty="0"/>
              <a:t>AMOO </a:t>
            </a:r>
            <a:r>
              <a:rPr lang="ko-KR" altLang="en-US" dirty="0"/>
              <a:t>는 관련 물품의 수취나 배송을 거절할 권리를 가집니다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관할관청 또는 당국에 의해 </a:t>
            </a:r>
            <a:r>
              <a:rPr lang="en-US" altLang="ko-KR" dirty="0"/>
              <a:t>AMOO </a:t>
            </a:r>
            <a:r>
              <a:rPr lang="ko-KR" altLang="en-US" dirty="0"/>
              <a:t>에 의해 서비스되는 물품에 대해 제재를 받았을 때 </a:t>
            </a:r>
            <a:r>
              <a:rPr lang="en-US" altLang="ko-KR" dirty="0"/>
              <a:t>AMOO</a:t>
            </a:r>
            <a:r>
              <a:rPr lang="ko-KR" altLang="en-US" dirty="0"/>
              <a:t>은 해당 물품을 관할관청 또는 당국에 인도하는 것을 원칙으로 합니다</a:t>
            </a:r>
            <a:r>
              <a:rPr lang="en-US" altLang="ko-KR" dirty="0"/>
              <a:t>. </a:t>
            </a:r>
            <a:r>
              <a:rPr lang="ko-KR" altLang="en-US" dirty="0"/>
              <a:t>이로 인하여 회원이 손해를 입었다고 할지라도 해당 손해에 대해서 </a:t>
            </a:r>
            <a:r>
              <a:rPr lang="en-US" altLang="ko-KR" dirty="0"/>
              <a:t>AMOO </a:t>
            </a:r>
            <a:r>
              <a:rPr lang="ko-KR" altLang="en-US" dirty="0"/>
              <a:t>는 일체의 책임을 지지 않으며 또한 회원은 해당 물품에 대한 서비스 이용요금 및 관련비용 등의 지급의무를 면하지 아니합니다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3. AMOO </a:t>
            </a:r>
            <a:r>
              <a:rPr lang="ko-KR" altLang="en-US" dirty="0"/>
              <a:t>주소로 배송된 물품에 악취</a:t>
            </a:r>
            <a:r>
              <a:rPr lang="en-US" altLang="ko-KR" dirty="0"/>
              <a:t>, </a:t>
            </a:r>
            <a:r>
              <a:rPr lang="ko-KR" altLang="en-US" dirty="0"/>
              <a:t>액체누수 그 외 이상이 있다고 인정됐을 경우 및 기타 긴급을 필요로 하고 정당한 이유가 있다고 인정이 됐을 경우 </a:t>
            </a:r>
            <a:r>
              <a:rPr lang="en-US" altLang="ko-KR" dirty="0"/>
              <a:t>AMOO </a:t>
            </a:r>
            <a:r>
              <a:rPr lang="ko-KR" altLang="en-US" dirty="0"/>
              <a:t>는 회원에게 해당사실을 통지하고 해당 물품을 별도 장소로 이동 보관하는 등 임시조치를 취할 수 있습니다</a:t>
            </a:r>
            <a:r>
              <a:rPr lang="en-US" altLang="ko-KR" dirty="0"/>
              <a:t>. </a:t>
            </a:r>
            <a:r>
              <a:rPr lang="ko-KR" altLang="en-US" dirty="0"/>
              <a:t>이로 인해 발생하는 추가비용은 회원이 부담하여야 하며 또한 회원에게 손해가 발생하더라도 해당 손해에 대하여 </a:t>
            </a:r>
            <a:r>
              <a:rPr lang="en-US" altLang="ko-KR" dirty="0"/>
              <a:t>AMOO</a:t>
            </a:r>
            <a:r>
              <a:rPr lang="ko-KR" altLang="en-US" dirty="0"/>
              <a:t>은 일체의 책임을 지지 않습니다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18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개인정보보호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AMOO </a:t>
            </a:r>
            <a:r>
              <a:rPr lang="ko-KR" altLang="en-US" dirty="0"/>
              <a:t>는 회원의 정보수집 시 구매계약 이행에 필요한 최소한의 정보를 수집합니다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다음 사항을 필수 사항으로 하며 그 외 사항은 선택사항으로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가</a:t>
            </a:r>
            <a:r>
              <a:rPr lang="en-US" altLang="ko-KR" dirty="0"/>
              <a:t>.</a:t>
            </a:r>
            <a:r>
              <a:rPr lang="ko-KR" altLang="en-US" dirty="0"/>
              <a:t>성명</a:t>
            </a:r>
          </a:p>
          <a:p>
            <a:r>
              <a:rPr lang="ko-KR" altLang="en-US" dirty="0"/>
              <a:t>    나</a:t>
            </a:r>
            <a:r>
              <a:rPr lang="en-US" altLang="ko-KR" dirty="0"/>
              <a:t>.</a:t>
            </a:r>
            <a:r>
              <a:rPr lang="ko-KR" altLang="en-US" dirty="0"/>
              <a:t>개인통관고유부호</a:t>
            </a:r>
            <a:r>
              <a:rPr lang="en-US" altLang="ko-KR" dirty="0"/>
              <a:t>(</a:t>
            </a:r>
            <a:r>
              <a:rPr lang="ko-KR" altLang="en-US" dirty="0"/>
              <a:t>회원의 경우</a:t>
            </a:r>
            <a:r>
              <a:rPr lang="en-US" altLang="ko-KR" dirty="0"/>
              <a:t>) </a:t>
            </a:r>
            <a:r>
              <a:rPr lang="ko-KR" altLang="en-US" dirty="0"/>
              <a:t>또는 외국인등록번호</a:t>
            </a:r>
          </a:p>
          <a:p>
            <a:r>
              <a:rPr lang="ko-KR" altLang="en-US" dirty="0"/>
              <a:t>    다</a:t>
            </a:r>
            <a:r>
              <a:rPr lang="en-US" altLang="ko-KR" dirty="0"/>
              <a:t>.</a:t>
            </a:r>
            <a:r>
              <a:rPr lang="ko-KR" altLang="en-US" dirty="0"/>
              <a:t>주소</a:t>
            </a:r>
          </a:p>
          <a:p>
            <a:r>
              <a:rPr lang="ko-KR" altLang="en-US" dirty="0"/>
              <a:t>    라</a:t>
            </a:r>
            <a:r>
              <a:rPr lang="en-US" altLang="ko-KR" dirty="0"/>
              <a:t>.</a:t>
            </a:r>
            <a:r>
              <a:rPr lang="ko-KR" altLang="en-US" dirty="0"/>
              <a:t>전화번호</a:t>
            </a:r>
          </a:p>
          <a:p>
            <a:r>
              <a:rPr lang="ko-KR" altLang="en-US" dirty="0"/>
              <a:t>    마</a:t>
            </a:r>
            <a:r>
              <a:rPr lang="en-US" altLang="ko-KR" dirty="0"/>
              <a:t>.</a:t>
            </a:r>
            <a:r>
              <a:rPr lang="ko-KR" altLang="en-US" dirty="0"/>
              <a:t>희망</a:t>
            </a:r>
            <a:r>
              <a:rPr lang="en-US" altLang="ko-KR" dirty="0"/>
              <a:t>ID(</a:t>
            </a:r>
            <a:r>
              <a:rPr lang="ko-KR" altLang="en-US" dirty="0"/>
              <a:t>회원의 경우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바</a:t>
            </a:r>
            <a:r>
              <a:rPr lang="en-US" altLang="ko-KR" dirty="0"/>
              <a:t>.</a:t>
            </a:r>
            <a:r>
              <a:rPr lang="ko-KR" altLang="en-US" dirty="0"/>
              <a:t>비밀번호</a:t>
            </a:r>
            <a:r>
              <a:rPr lang="en-US" altLang="ko-KR" dirty="0"/>
              <a:t>(</a:t>
            </a:r>
            <a:r>
              <a:rPr lang="ko-KR" altLang="en-US" dirty="0"/>
              <a:t>회원의 경우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사</a:t>
            </a:r>
            <a:r>
              <a:rPr lang="en-US" altLang="ko-KR" dirty="0"/>
              <a:t>.</a:t>
            </a:r>
            <a:r>
              <a:rPr lang="ko-KR" altLang="en-US" dirty="0"/>
              <a:t>전자우편주소</a:t>
            </a:r>
            <a:r>
              <a:rPr lang="en-US" altLang="ko-KR" dirty="0"/>
              <a:t>(</a:t>
            </a:r>
            <a:r>
              <a:rPr lang="ko-KR" altLang="en-US" dirty="0"/>
              <a:t>또는 이동전화번호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2. AMOO </a:t>
            </a:r>
            <a:r>
              <a:rPr lang="ko-KR" altLang="en-US" dirty="0"/>
              <a:t>는 회원의 개인식별이 가능한 개인정보를 수집하는 때에는 반드시 당해 회원의 동의를 받습니다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3. </a:t>
            </a:r>
            <a:r>
              <a:rPr lang="ko-KR" altLang="en-US" dirty="0"/>
              <a:t>제공된 개인정보는 당해 회원의 동의없이 </a:t>
            </a:r>
            <a:r>
              <a:rPr lang="ko-KR" altLang="en-US" dirty="0" err="1"/>
              <a:t>목적외의</a:t>
            </a:r>
            <a:r>
              <a:rPr lang="ko-KR" altLang="en-US" dirty="0"/>
              <a:t> 이용이나 제</a:t>
            </a:r>
            <a:r>
              <a:rPr lang="en-US" altLang="ko-KR" dirty="0"/>
              <a:t>3</a:t>
            </a:r>
            <a:r>
              <a:rPr lang="ko-KR" altLang="en-US" dirty="0"/>
              <a:t>자에게 제공할 수 없으며</a:t>
            </a:r>
            <a:r>
              <a:rPr lang="en-US" altLang="ko-KR" dirty="0"/>
              <a:t>, </a:t>
            </a:r>
            <a:r>
              <a:rPr lang="ko-KR" altLang="en-US" dirty="0"/>
              <a:t>이에 대한 모든 책임은 </a:t>
            </a:r>
            <a:r>
              <a:rPr lang="en-US" altLang="ko-KR" dirty="0"/>
              <a:t>AMOO </a:t>
            </a:r>
            <a:r>
              <a:rPr lang="ko-KR" altLang="en-US" dirty="0"/>
              <a:t>가 집니다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다음의 경우에는 예외로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가</a:t>
            </a:r>
            <a:r>
              <a:rPr lang="en-US" altLang="ko-KR" dirty="0"/>
              <a:t>.</a:t>
            </a:r>
            <a:r>
              <a:rPr lang="ko-KR" altLang="en-US" dirty="0"/>
              <a:t>배송업무상 배송업체에게 배송에 필요한 최소한의 회원의 정보</a:t>
            </a:r>
            <a:r>
              <a:rPr lang="en-US" altLang="ko-KR" dirty="0"/>
              <a:t>(</a:t>
            </a:r>
            <a:r>
              <a:rPr lang="ko-KR" altLang="en-US" dirty="0"/>
              <a:t>성명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  <a:r>
              <a:rPr lang="ko-KR" altLang="en-US" dirty="0"/>
              <a:t>를 알려주는 경우 </a:t>
            </a:r>
          </a:p>
          <a:p>
            <a:r>
              <a:rPr lang="ko-KR" altLang="en-US" dirty="0"/>
              <a:t>    나</a:t>
            </a:r>
            <a:r>
              <a:rPr lang="en-US" altLang="ko-KR" dirty="0"/>
              <a:t>.</a:t>
            </a:r>
            <a:r>
              <a:rPr lang="ko-KR" altLang="en-US" dirty="0"/>
              <a:t>통계작성</a:t>
            </a:r>
            <a:r>
              <a:rPr lang="en-US" altLang="ko-KR" dirty="0"/>
              <a:t>, </a:t>
            </a:r>
            <a:r>
              <a:rPr lang="ko-KR" altLang="en-US" dirty="0"/>
              <a:t>학술연구 또는 시장조사를 위하여 필요한 경우로서 특정 </a:t>
            </a:r>
            <a:r>
              <a:rPr lang="ko-KR" altLang="en-US" dirty="0" err="1"/>
              <a:t>개인을</a:t>
            </a:r>
            <a:r>
              <a:rPr lang="ko-KR" altLang="en-US" dirty="0"/>
              <a:t> 식별할 수 없는 형태로 제공하는 경우 </a:t>
            </a:r>
          </a:p>
          <a:p>
            <a:r>
              <a:rPr lang="ko-KR" altLang="en-US" dirty="0"/>
              <a:t>    다</a:t>
            </a:r>
            <a:r>
              <a:rPr lang="en-US" altLang="ko-KR" dirty="0"/>
              <a:t>. </a:t>
            </a:r>
            <a:r>
              <a:rPr lang="ko-KR" altLang="en-US" dirty="0" err="1"/>
              <a:t>재화등의</a:t>
            </a:r>
            <a:r>
              <a:rPr lang="ko-KR" altLang="en-US" dirty="0"/>
              <a:t> 거래에 따른 대금정산을 위하여 필요한 경우 </a:t>
            </a:r>
          </a:p>
          <a:p>
            <a:r>
              <a:rPr lang="ko-KR" altLang="en-US" dirty="0"/>
              <a:t>    라</a:t>
            </a:r>
            <a:r>
              <a:rPr lang="en-US" altLang="ko-KR" dirty="0"/>
              <a:t>. </a:t>
            </a:r>
            <a:r>
              <a:rPr lang="ko-KR" altLang="en-US" dirty="0"/>
              <a:t>도용방지를 위하여 본인확인에 필요한 경우</a:t>
            </a:r>
          </a:p>
          <a:p>
            <a:r>
              <a:rPr lang="ko-KR" altLang="en-US" dirty="0"/>
              <a:t>    마</a:t>
            </a:r>
            <a:r>
              <a:rPr lang="en-US" altLang="ko-KR" dirty="0"/>
              <a:t>. </a:t>
            </a:r>
            <a:r>
              <a:rPr lang="ko-KR" altLang="en-US" dirty="0"/>
              <a:t>법률의 규정 또는 법률에 의하여 필요한 불가피한 사유가 있는 경우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AMOO </a:t>
            </a:r>
            <a:r>
              <a:rPr lang="ko-KR" altLang="en-US" dirty="0"/>
              <a:t>가 제</a:t>
            </a:r>
            <a:r>
              <a:rPr lang="en-US" altLang="ko-KR" dirty="0"/>
              <a:t>2</a:t>
            </a:r>
            <a:r>
              <a:rPr lang="ko-KR" altLang="en-US" dirty="0"/>
              <a:t>항과 제</a:t>
            </a:r>
            <a:r>
              <a:rPr lang="en-US" altLang="ko-KR" dirty="0"/>
              <a:t>3</a:t>
            </a:r>
            <a:r>
              <a:rPr lang="ko-KR" altLang="en-US" dirty="0"/>
              <a:t>항에 의해 회원의 동의를 받아야 하는 경우에는 개인정보관리 책임자의 신원 </a:t>
            </a:r>
            <a:r>
              <a:rPr lang="en-US" altLang="ko-KR" dirty="0"/>
              <a:t>(</a:t>
            </a:r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성명 및 전화번호</a:t>
            </a:r>
            <a:r>
              <a:rPr lang="en-US" altLang="ko-KR" dirty="0"/>
              <a:t>, </a:t>
            </a:r>
            <a:r>
              <a:rPr lang="ko-KR" altLang="en-US" dirty="0"/>
              <a:t>기타 연락처</a:t>
            </a:r>
            <a:r>
              <a:rPr lang="en-US" altLang="ko-KR" dirty="0"/>
              <a:t>), </a:t>
            </a:r>
            <a:r>
              <a:rPr lang="ko-KR" altLang="en-US" dirty="0"/>
              <a:t>정보의 수집목적 및 이용목적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자에 대한 정보제공 관련 사항</a:t>
            </a:r>
            <a:r>
              <a:rPr lang="en-US" altLang="ko-KR" dirty="0"/>
              <a:t>(</a:t>
            </a:r>
            <a:r>
              <a:rPr lang="ko-KR" altLang="en-US" dirty="0"/>
              <a:t>제공받은 자</a:t>
            </a:r>
            <a:r>
              <a:rPr lang="en-US" altLang="ko-KR" dirty="0"/>
              <a:t>, </a:t>
            </a:r>
            <a:r>
              <a:rPr lang="ko-KR" altLang="en-US" dirty="0"/>
              <a:t>제공목적 및 제공할 정보의 내용</a:t>
            </a:r>
            <a:r>
              <a:rPr lang="en-US" altLang="ko-KR" dirty="0"/>
              <a:t>) </a:t>
            </a:r>
            <a:r>
              <a:rPr lang="ko-KR" altLang="en-US" dirty="0"/>
              <a:t>등 </a:t>
            </a:r>
            <a:r>
              <a:rPr lang="ko-KR" altLang="en-US" dirty="0" err="1"/>
              <a:t>정보통신망이용촉진등에관한법률</a:t>
            </a:r>
            <a:r>
              <a:rPr lang="ko-KR" altLang="en-US" dirty="0"/>
              <a:t> 제</a:t>
            </a:r>
            <a:r>
              <a:rPr lang="en-US" altLang="ko-KR" dirty="0"/>
              <a:t>22</a:t>
            </a:r>
            <a:r>
              <a:rPr lang="ko-KR" altLang="en-US" dirty="0"/>
              <a:t>조 제</a:t>
            </a:r>
            <a:r>
              <a:rPr lang="en-US" altLang="ko-KR" dirty="0"/>
              <a:t>2</a:t>
            </a:r>
            <a:r>
              <a:rPr lang="ko-KR" altLang="en-US" dirty="0"/>
              <a:t>항이 규정한 사항을 미리 명시하거나 고지해야 하며 회원은 언제든지 이 동의를 철회할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5. </a:t>
            </a:r>
            <a:r>
              <a:rPr lang="ko-KR" altLang="en-US" dirty="0"/>
              <a:t>회원은 언제든지 </a:t>
            </a:r>
            <a:r>
              <a:rPr lang="en-US" altLang="ko-KR" dirty="0"/>
              <a:t>AMOO </a:t>
            </a:r>
            <a:r>
              <a:rPr lang="ko-KR" altLang="en-US" dirty="0"/>
              <a:t>가 가지고 있는 자신의 개인정보에 대해 열람 및 오류 정정을 요구할 수 있으며 </a:t>
            </a:r>
            <a:r>
              <a:rPr lang="en-US" altLang="ko-KR" dirty="0"/>
              <a:t>AMOO </a:t>
            </a:r>
            <a:r>
              <a:rPr lang="ko-KR" altLang="en-US" dirty="0"/>
              <a:t>는 이에 대해 지체없이 필요한 조치를 취할 의무를 집니다</a:t>
            </a:r>
            <a:r>
              <a:rPr lang="en-US" altLang="ko-KR" dirty="0"/>
              <a:t>. </a:t>
            </a:r>
            <a:r>
              <a:rPr lang="ko-KR" altLang="en-US" dirty="0"/>
              <a:t>회원이 오류의 정정을 요구한 경우에는 </a:t>
            </a:r>
            <a:r>
              <a:rPr lang="en-US" altLang="ko-KR" dirty="0"/>
              <a:t>AMOO </a:t>
            </a:r>
            <a:r>
              <a:rPr lang="ko-KR" altLang="en-US" dirty="0"/>
              <a:t>는 그 오류를 정정할 때까지 당해 개인정보를 이용하지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6. AMOO </a:t>
            </a:r>
            <a:r>
              <a:rPr lang="ko-KR" altLang="en-US" dirty="0"/>
              <a:t>는 개인정보 보호를 위하여 관리자를 한정하여 그 수를 최소화하며 신용카드</a:t>
            </a:r>
            <a:r>
              <a:rPr lang="en-US" altLang="ko-KR" dirty="0"/>
              <a:t>, </a:t>
            </a:r>
            <a:r>
              <a:rPr lang="ko-KR" altLang="en-US" dirty="0"/>
              <a:t>은행계좌 등을 포함한 회원의 개인정보의 분실</a:t>
            </a:r>
            <a:r>
              <a:rPr lang="en-US" altLang="ko-KR" dirty="0"/>
              <a:t>, </a:t>
            </a:r>
            <a:r>
              <a:rPr lang="ko-KR" altLang="en-US" dirty="0"/>
              <a:t>도난</a:t>
            </a:r>
            <a:r>
              <a:rPr lang="en-US" altLang="ko-KR" dirty="0"/>
              <a:t>, </a:t>
            </a:r>
            <a:r>
              <a:rPr lang="ko-KR" altLang="en-US" dirty="0"/>
              <a:t>유출</a:t>
            </a:r>
            <a:r>
              <a:rPr lang="en-US" altLang="ko-KR" dirty="0"/>
              <a:t>, </a:t>
            </a:r>
            <a:r>
              <a:rPr lang="ko-KR" altLang="en-US" dirty="0"/>
              <a:t>변조 등으로 인한 회원의 손해에 대하여 모든 책임을 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7. AMOO </a:t>
            </a:r>
            <a:r>
              <a:rPr lang="ko-KR" altLang="en-US" dirty="0"/>
              <a:t>또는 그로부터 개인정보를 제공받은 제</a:t>
            </a:r>
            <a:r>
              <a:rPr lang="en-US" altLang="ko-KR" dirty="0"/>
              <a:t>3</a:t>
            </a:r>
            <a:r>
              <a:rPr lang="ko-KR" altLang="en-US" dirty="0"/>
              <a:t>자는 개인정보의 수집목적 또는 제공받은 목적을 </a:t>
            </a:r>
            <a:r>
              <a:rPr lang="ko-KR" altLang="en-US" dirty="0" err="1"/>
              <a:t>목적을</a:t>
            </a:r>
            <a:r>
              <a:rPr lang="ko-KR" altLang="en-US" dirty="0"/>
              <a:t> 달성한 때에는 당해 개인정보를 지체없이 파기합니다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8. AMOO </a:t>
            </a:r>
            <a:r>
              <a:rPr lang="ko-KR" altLang="en-US" dirty="0"/>
              <a:t>는 회원에게 </a:t>
            </a:r>
            <a:r>
              <a:rPr lang="en-US" altLang="ko-KR" dirty="0"/>
              <a:t>AMOO </a:t>
            </a:r>
            <a:r>
              <a:rPr lang="ko-KR" altLang="en-US" dirty="0"/>
              <a:t>가 제공하는 다양한 서비스의 질적향상 및 신규 </a:t>
            </a:r>
            <a:r>
              <a:rPr lang="ko-KR" altLang="en-US" dirty="0" err="1"/>
              <a:t>서비스등을</a:t>
            </a:r>
            <a:r>
              <a:rPr lang="ko-KR" altLang="en-US" dirty="0"/>
              <a:t> 위하여 회원의 개인식별이 가능한 개인정보를 회원의 동의를 득하여 이을 수집하여 판촉활동</a:t>
            </a:r>
            <a:r>
              <a:rPr lang="en-US" altLang="ko-KR" dirty="0"/>
              <a:t>(</a:t>
            </a:r>
            <a:r>
              <a:rPr lang="ko-KR" altLang="en-US" dirty="0" err="1"/>
              <a:t>이메일광고</a:t>
            </a:r>
            <a:r>
              <a:rPr lang="en-US" altLang="ko-KR" dirty="0"/>
              <a:t>, </a:t>
            </a:r>
            <a:r>
              <a:rPr lang="ko-KR" altLang="en-US" dirty="0"/>
              <a:t>모바일광고</a:t>
            </a:r>
            <a:r>
              <a:rPr lang="en-US" altLang="ko-KR" dirty="0"/>
              <a:t>, </a:t>
            </a:r>
            <a:r>
              <a:rPr lang="ko-KR" altLang="en-US" dirty="0" err="1"/>
              <a:t>텔레마케팅광고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에 이용할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19</a:t>
            </a:r>
            <a:r>
              <a:rPr lang="ko-KR" altLang="en-US" dirty="0"/>
              <a:t>조</a:t>
            </a:r>
            <a:r>
              <a:rPr lang="en-US" altLang="ko-KR" dirty="0"/>
              <a:t>( AMOO </a:t>
            </a:r>
            <a:r>
              <a:rPr lang="ko-KR" altLang="en-US" dirty="0"/>
              <a:t>배송대행의 의무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AMOO </a:t>
            </a:r>
            <a:r>
              <a:rPr lang="ko-KR" altLang="en-US" dirty="0"/>
              <a:t>는 법령과 이 약관이 금지하거나 공서양속에 반하는 행위를 하지 않으며 이 약관이 정하는 바에 따라 지속적이고</a:t>
            </a:r>
            <a:r>
              <a:rPr lang="en-US" altLang="ko-KR" dirty="0"/>
              <a:t>, </a:t>
            </a:r>
            <a:r>
              <a:rPr lang="ko-KR" altLang="en-US" dirty="0"/>
              <a:t>안정적으로 재화</a:t>
            </a:r>
            <a:r>
              <a:rPr lang="en-US" altLang="ko-KR" dirty="0"/>
              <a:t>?</a:t>
            </a:r>
            <a:r>
              <a:rPr lang="ko-KR" altLang="en-US" dirty="0"/>
              <a:t>용역을 제공하는데 최선을 다하여야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AMOO </a:t>
            </a:r>
            <a:r>
              <a:rPr lang="ko-KR" altLang="en-US" dirty="0"/>
              <a:t>는 회원이 안전하게 인터넷 서비스를 이용할 수 있도록 회원의 개인정보 </a:t>
            </a:r>
            <a:r>
              <a:rPr lang="en-US" altLang="ko-KR" dirty="0"/>
              <a:t>(</a:t>
            </a:r>
            <a:r>
              <a:rPr lang="ko-KR" altLang="en-US" dirty="0"/>
              <a:t>신용정보 포함</a:t>
            </a:r>
            <a:r>
              <a:rPr lang="en-US" altLang="ko-KR" dirty="0"/>
              <a:t>)</a:t>
            </a:r>
            <a:r>
              <a:rPr lang="ko-KR" altLang="en-US" dirty="0"/>
              <a:t>보호를 위한 보안 시스템을 갖추어야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3. AMOO </a:t>
            </a:r>
            <a:r>
              <a:rPr lang="ko-KR" altLang="en-US" dirty="0"/>
              <a:t>는 상품이나 용역에 대하여 「표시</a:t>
            </a:r>
            <a:r>
              <a:rPr lang="en-US" altLang="ko-KR" dirty="0"/>
              <a:t>?</a:t>
            </a:r>
            <a:r>
              <a:rPr lang="ko-KR" altLang="en-US" dirty="0"/>
              <a:t>광고의 공정화에 관한 법률」 제</a:t>
            </a:r>
            <a:r>
              <a:rPr lang="en-US" altLang="ko-KR" dirty="0"/>
              <a:t>3</a:t>
            </a:r>
            <a:r>
              <a:rPr lang="ko-KR" altLang="en-US" dirty="0"/>
              <a:t>조 소정의 부당한 표시</a:t>
            </a:r>
            <a:r>
              <a:rPr lang="en-US" altLang="ko-KR" dirty="0"/>
              <a:t>?</a:t>
            </a:r>
            <a:r>
              <a:rPr lang="ko-KR" altLang="en-US" dirty="0"/>
              <a:t>광고 행위를 함으로써 회원이 손해를 입은 때에는 이를 배상할 책임을 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4. AMOO </a:t>
            </a:r>
            <a:r>
              <a:rPr lang="ko-KR" altLang="en-US" dirty="0"/>
              <a:t>는 회원이 원하지 않는 영리목적의 광고성 전자우편을 발송하지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20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회원의 </a:t>
            </a:r>
            <a:r>
              <a:rPr lang="en-US" altLang="ko-KR" dirty="0"/>
              <a:t>ID </a:t>
            </a:r>
            <a:r>
              <a:rPr lang="ko-KR" altLang="en-US" dirty="0"/>
              <a:t>및 비밀번호에 대한 의무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</a:t>
            </a:r>
            <a:r>
              <a:rPr lang="ko-KR" altLang="en-US" dirty="0"/>
              <a:t>제</a:t>
            </a:r>
            <a:r>
              <a:rPr lang="en-US" altLang="ko-KR" dirty="0"/>
              <a:t>19</a:t>
            </a:r>
            <a:r>
              <a:rPr lang="ko-KR" altLang="en-US" dirty="0"/>
              <a:t>조의 경우를 제외한 </a:t>
            </a:r>
            <a:r>
              <a:rPr lang="en-US" altLang="ko-KR" dirty="0"/>
              <a:t>D</a:t>
            </a:r>
            <a:r>
              <a:rPr lang="ko-KR" altLang="en-US" dirty="0"/>
              <a:t>와 비밀번호에 관한 관리책임은 회원에게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회원은 자신의 </a:t>
            </a:r>
            <a:r>
              <a:rPr lang="en-US" altLang="ko-KR" dirty="0"/>
              <a:t>ID </a:t>
            </a:r>
            <a:r>
              <a:rPr lang="ko-KR" altLang="en-US" dirty="0"/>
              <a:t>및 비밀번호를 제</a:t>
            </a:r>
            <a:r>
              <a:rPr lang="en-US" altLang="ko-KR" dirty="0"/>
              <a:t>3</a:t>
            </a:r>
            <a:r>
              <a:rPr lang="ko-KR" altLang="en-US" dirty="0"/>
              <a:t>자에게 이용하게 해서는 안됩니다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3. </a:t>
            </a:r>
            <a:r>
              <a:rPr lang="ko-KR" altLang="en-US" dirty="0"/>
              <a:t>회원이 자신의 </a:t>
            </a:r>
            <a:r>
              <a:rPr lang="en-US" altLang="ko-KR" dirty="0"/>
              <a:t>ID </a:t>
            </a:r>
            <a:r>
              <a:rPr lang="ko-KR" altLang="en-US" dirty="0"/>
              <a:t>및 비밀번호를 도난 당하거나 제</a:t>
            </a:r>
            <a:r>
              <a:rPr lang="en-US" altLang="ko-KR" dirty="0"/>
              <a:t>3</a:t>
            </a:r>
            <a:r>
              <a:rPr lang="ko-KR" altLang="en-US" dirty="0"/>
              <a:t>자가 사용하고 있음을 인지한 경우에는 바로 </a:t>
            </a:r>
            <a:r>
              <a:rPr lang="en-US" altLang="ko-KR" dirty="0"/>
              <a:t>AMOO </a:t>
            </a:r>
            <a:r>
              <a:rPr lang="ko-KR" altLang="en-US" dirty="0"/>
              <a:t>에 통보하고 </a:t>
            </a:r>
            <a:r>
              <a:rPr lang="en-US" altLang="ko-KR" dirty="0"/>
              <a:t>AMOO </a:t>
            </a:r>
            <a:r>
              <a:rPr lang="ko-KR" altLang="en-US" dirty="0"/>
              <a:t>의 안내가 있는 경우에는 그에 따라야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21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회원의 의무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회원은 다음 각 호의 행위를 하여서는 안됩니다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1. </a:t>
            </a:r>
            <a:r>
              <a:rPr lang="ko-KR" altLang="en-US" dirty="0"/>
              <a:t>신청 또는 </a:t>
            </a:r>
            <a:r>
              <a:rPr lang="ko-KR" altLang="en-US" dirty="0" err="1"/>
              <a:t>변경시</a:t>
            </a:r>
            <a:r>
              <a:rPr lang="ko-KR" altLang="en-US" dirty="0"/>
              <a:t> 허위 내용의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타인의 정보 도용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AMOO </a:t>
            </a:r>
            <a:r>
              <a:rPr lang="ko-KR" altLang="en-US" dirty="0"/>
              <a:t>에 게시된 정보의 변경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AMOO </a:t>
            </a:r>
            <a:r>
              <a:rPr lang="ko-KR" altLang="en-US" dirty="0"/>
              <a:t>가 정한 정보 이외의 정보</a:t>
            </a:r>
            <a:r>
              <a:rPr lang="en-US" altLang="ko-KR" dirty="0"/>
              <a:t>(</a:t>
            </a:r>
            <a:r>
              <a:rPr lang="ko-KR" altLang="en-US" dirty="0"/>
              <a:t>컴퓨터 프로그램 등</a:t>
            </a:r>
            <a:r>
              <a:rPr lang="en-US" altLang="ko-KR" dirty="0"/>
              <a:t>) </a:t>
            </a:r>
            <a:r>
              <a:rPr lang="ko-KR" altLang="en-US" dirty="0"/>
              <a:t>등의 송신 또는 게시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AMOO </a:t>
            </a:r>
            <a:r>
              <a:rPr lang="ko-KR" altLang="en-US" dirty="0"/>
              <a:t>기타 제</a:t>
            </a:r>
            <a:r>
              <a:rPr lang="en-US" altLang="ko-KR" dirty="0"/>
              <a:t>3</a:t>
            </a:r>
            <a:r>
              <a:rPr lang="ko-KR" altLang="en-US" dirty="0"/>
              <a:t>자의 저작권 등 지적재산권에 대한 침해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6. AMOO </a:t>
            </a:r>
            <a:r>
              <a:rPr lang="ko-KR" altLang="en-US" dirty="0"/>
              <a:t>기타 제</a:t>
            </a:r>
            <a:r>
              <a:rPr lang="en-US" altLang="ko-KR" dirty="0"/>
              <a:t>3</a:t>
            </a:r>
            <a:r>
              <a:rPr lang="ko-KR" altLang="en-US" dirty="0"/>
              <a:t>자의 명예를 손상시키거나 업무를 방해하는 행위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7. </a:t>
            </a:r>
            <a:r>
              <a:rPr lang="ko-KR" altLang="en-US" dirty="0"/>
              <a:t>외설 또는 폭력적인 메시지</a:t>
            </a:r>
            <a:r>
              <a:rPr lang="en-US" altLang="ko-KR" dirty="0"/>
              <a:t>, </a:t>
            </a:r>
            <a:r>
              <a:rPr lang="ko-KR" altLang="en-US" dirty="0"/>
              <a:t>화상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기타 공서양속에 반하는 정보를 몰에 공개 또는 게시하는 행위 또는 타인을 비방하는 게시 행위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 경우 </a:t>
            </a:r>
            <a:r>
              <a:rPr lang="en-US" altLang="ko-KR" dirty="0"/>
              <a:t>AMOO </a:t>
            </a:r>
            <a:r>
              <a:rPr lang="ko-KR" altLang="en-US" dirty="0"/>
              <a:t>는 임의적으로 게시물을 삭제할 수 있습니다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22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연결 </a:t>
            </a:r>
            <a:r>
              <a:rPr lang="en-US" altLang="ko-KR" dirty="0"/>
              <a:t>AMOO </a:t>
            </a:r>
            <a:r>
              <a:rPr lang="ko-KR" altLang="en-US" dirty="0"/>
              <a:t>와 </a:t>
            </a:r>
            <a:r>
              <a:rPr lang="ko-KR" altLang="en-US" dirty="0" err="1"/>
              <a:t>피연결</a:t>
            </a:r>
            <a:r>
              <a:rPr lang="ko-KR" altLang="en-US" dirty="0"/>
              <a:t> </a:t>
            </a:r>
            <a:r>
              <a:rPr lang="en-US" altLang="ko-KR" dirty="0"/>
              <a:t>AMOO </a:t>
            </a:r>
            <a:r>
              <a:rPr lang="ko-KR" altLang="en-US" dirty="0"/>
              <a:t>간의 관계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</a:t>
            </a:r>
            <a:r>
              <a:rPr lang="ko-KR" altLang="en-US" dirty="0"/>
              <a:t>상위 몰과 하위 몰이 </a:t>
            </a:r>
            <a:r>
              <a:rPr lang="ko-KR" altLang="en-US" dirty="0" err="1"/>
              <a:t>하이퍼</a:t>
            </a:r>
            <a:r>
              <a:rPr lang="ko-KR" altLang="en-US" dirty="0"/>
              <a:t> 링크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하이퍼</a:t>
            </a:r>
            <a:r>
              <a:rPr lang="ko-KR" altLang="en-US" dirty="0"/>
              <a:t> 링크의 대상에는 문자</a:t>
            </a:r>
            <a:r>
              <a:rPr lang="en-US" altLang="ko-KR" dirty="0"/>
              <a:t>, </a:t>
            </a:r>
            <a:r>
              <a:rPr lang="ko-KR" altLang="en-US" dirty="0"/>
              <a:t>그림 및 동화상 등이 포함됨</a:t>
            </a:r>
            <a:r>
              <a:rPr lang="en-US" altLang="ko-KR" dirty="0"/>
              <a:t>)</a:t>
            </a:r>
            <a:r>
              <a:rPr lang="ko-KR" altLang="en-US" dirty="0"/>
              <a:t>방식 등으로 연결된 경우</a:t>
            </a:r>
            <a:r>
              <a:rPr lang="en-US" altLang="ko-KR" dirty="0"/>
              <a:t>, </a:t>
            </a:r>
            <a:r>
              <a:rPr lang="ko-KR" altLang="en-US" dirty="0"/>
              <a:t>전자를 연결 몰</a:t>
            </a:r>
            <a:r>
              <a:rPr lang="en-US" altLang="ko-KR" dirty="0"/>
              <a:t>(</a:t>
            </a:r>
            <a:r>
              <a:rPr lang="ko-KR" altLang="en-US" dirty="0"/>
              <a:t>웹 사이트</a:t>
            </a:r>
            <a:r>
              <a:rPr lang="en-US" altLang="ko-KR" dirty="0"/>
              <a:t>) </a:t>
            </a:r>
            <a:r>
              <a:rPr lang="ko-KR" altLang="en-US" dirty="0"/>
              <a:t>이라고 하고 후자를 </a:t>
            </a:r>
            <a:r>
              <a:rPr lang="ko-KR" altLang="en-US" dirty="0" err="1"/>
              <a:t>피연결</a:t>
            </a:r>
            <a:r>
              <a:rPr lang="ko-KR" altLang="en-US" dirty="0"/>
              <a:t> 몰</a:t>
            </a:r>
            <a:r>
              <a:rPr lang="en-US" altLang="ko-KR" dirty="0"/>
              <a:t>(</a:t>
            </a:r>
            <a:r>
              <a:rPr lang="ko-KR" altLang="en-US" dirty="0"/>
              <a:t>웹사이트</a:t>
            </a:r>
            <a:r>
              <a:rPr lang="en-US" altLang="ko-KR" dirty="0"/>
              <a:t>)</a:t>
            </a:r>
            <a:r>
              <a:rPr lang="ko-KR" altLang="en-US" dirty="0"/>
              <a:t>이라고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연결 몰은 </a:t>
            </a:r>
            <a:r>
              <a:rPr lang="ko-KR" altLang="en-US" dirty="0" err="1"/>
              <a:t>피연결</a:t>
            </a:r>
            <a:r>
              <a:rPr lang="ko-KR" altLang="en-US" dirty="0"/>
              <a:t> 몰이 독자적으로 제공하는 </a:t>
            </a:r>
            <a:r>
              <a:rPr lang="ko-KR" altLang="en-US" dirty="0" err="1"/>
              <a:t>재화등에</a:t>
            </a:r>
            <a:r>
              <a:rPr lang="ko-KR" altLang="en-US" dirty="0"/>
              <a:t> 의하여 회원과 행하는 거래에 대해서 보증책임을 지지 않는다는 뜻을 연결 몰의 초기화면 또는 연결되는 시점의 팝업화면으로 명시한 </a:t>
            </a:r>
            <a:r>
              <a:rPr lang="ko-KR" altLang="en-US" dirty="0" err="1"/>
              <a:t>경우에는그</a:t>
            </a:r>
            <a:r>
              <a:rPr lang="ko-KR" altLang="en-US" dirty="0"/>
              <a:t> 거래에 대한 보증책임을 지지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23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저작권의 귀속 및 이용제한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AMOO </a:t>
            </a:r>
            <a:r>
              <a:rPr lang="ko-KR" altLang="en-US" dirty="0"/>
              <a:t>가 작성한 저작물에 대한 저작권 기타 지적재산권은 </a:t>
            </a:r>
            <a:r>
              <a:rPr lang="en-US" altLang="ko-KR" dirty="0"/>
              <a:t>AMOO </a:t>
            </a:r>
            <a:r>
              <a:rPr lang="ko-KR" altLang="en-US" dirty="0"/>
              <a:t>에 귀속합니다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</a:t>
            </a:r>
            <a:r>
              <a:rPr lang="ko-KR" altLang="en-US" dirty="0"/>
              <a:t>회원은 </a:t>
            </a:r>
            <a:r>
              <a:rPr lang="en-US" altLang="ko-KR" dirty="0"/>
              <a:t>AMOO </a:t>
            </a:r>
            <a:r>
              <a:rPr lang="ko-KR" altLang="en-US" dirty="0"/>
              <a:t>를 이용함으로써 얻은 정보 중 </a:t>
            </a:r>
            <a:r>
              <a:rPr lang="en-US" altLang="ko-KR" dirty="0"/>
              <a:t>AMOO</a:t>
            </a:r>
            <a:r>
              <a:rPr lang="ko-KR" altLang="en-US" dirty="0"/>
              <a:t>에게 지적재산권이 귀속된 정보를 </a:t>
            </a:r>
            <a:r>
              <a:rPr lang="en-US" altLang="ko-KR" dirty="0"/>
              <a:t>AMOO </a:t>
            </a:r>
            <a:r>
              <a:rPr lang="ko-KR" altLang="en-US" dirty="0"/>
              <a:t>의 사전 승낙없이 복제</a:t>
            </a:r>
            <a:r>
              <a:rPr lang="en-US" altLang="ko-KR" dirty="0"/>
              <a:t>, </a:t>
            </a:r>
            <a:r>
              <a:rPr lang="ko-KR" altLang="en-US" dirty="0"/>
              <a:t>송신</a:t>
            </a:r>
            <a:r>
              <a:rPr lang="en-US" altLang="ko-KR" dirty="0"/>
              <a:t>, </a:t>
            </a:r>
            <a:r>
              <a:rPr lang="ko-KR" altLang="en-US" dirty="0"/>
              <a:t>출판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방송 기타 방법에 의하여 영리목적으로 이용하거나 제</a:t>
            </a:r>
            <a:r>
              <a:rPr lang="en-US" altLang="ko-KR" dirty="0"/>
              <a:t>3</a:t>
            </a:r>
            <a:r>
              <a:rPr lang="ko-KR" altLang="en-US" dirty="0"/>
              <a:t>자에게 이용하게 하여서는 안됩니다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3. AMOO</a:t>
            </a:r>
            <a:r>
              <a:rPr lang="ko-KR" altLang="en-US" dirty="0"/>
              <a:t>은 약정에 따라 회원에게 귀속된 저작권을 사용하는 경우 당해 회원에게 통보하여야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24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분쟁해결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AMOO </a:t>
            </a:r>
            <a:r>
              <a:rPr lang="ko-KR" altLang="en-US" dirty="0"/>
              <a:t>는 회원이 제기하는 정당한 의견이나 불만을 반영하고 그 피해를 보상처리하기 위하여 피해보상 처리기구를 설치</a:t>
            </a:r>
            <a:r>
              <a:rPr lang="en-US" altLang="ko-KR" dirty="0"/>
              <a:t>?</a:t>
            </a:r>
            <a:r>
              <a:rPr lang="ko-KR" altLang="en-US" dirty="0"/>
              <a:t>운영합니다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AMOO </a:t>
            </a:r>
            <a:r>
              <a:rPr lang="ko-KR" altLang="en-US" dirty="0"/>
              <a:t>는 회원으로부터 제출되는 불만사항 및 의견은 우선적으로 그 사항을 처리합니다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신속한 처리가 곤란한 경우에는 회원에게 그 사유와 처리일정을 즉시 통보해 드립니다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3. AMOO </a:t>
            </a:r>
            <a:r>
              <a:rPr lang="ko-KR" altLang="en-US" dirty="0"/>
              <a:t>와 </a:t>
            </a:r>
            <a:r>
              <a:rPr lang="ko-KR" altLang="en-US" dirty="0" err="1"/>
              <a:t>회원간에</a:t>
            </a:r>
            <a:r>
              <a:rPr lang="ko-KR" altLang="en-US" dirty="0"/>
              <a:t> 발생한 분쟁은 전자거래기본법 제</a:t>
            </a:r>
            <a:r>
              <a:rPr lang="en-US" altLang="ko-KR" dirty="0"/>
              <a:t>28</a:t>
            </a:r>
            <a:r>
              <a:rPr lang="ko-KR" altLang="en-US" dirty="0"/>
              <a:t>조 및 동 시행령 제</a:t>
            </a:r>
            <a:r>
              <a:rPr lang="en-US" altLang="ko-KR" dirty="0"/>
              <a:t>15</a:t>
            </a:r>
            <a:r>
              <a:rPr lang="ko-KR" altLang="en-US" dirty="0"/>
              <a:t>조에 의하여 설치된 전자거래분쟁조정위원회의 조정에 따를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25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재판권 및 준거법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1. AMOO </a:t>
            </a:r>
            <a:r>
              <a:rPr lang="ko-KR" altLang="en-US" dirty="0"/>
              <a:t>와 </a:t>
            </a:r>
            <a:r>
              <a:rPr lang="ko-KR" altLang="en-US" dirty="0" err="1"/>
              <a:t>회원간에</a:t>
            </a:r>
            <a:r>
              <a:rPr lang="ko-KR" altLang="en-US" dirty="0"/>
              <a:t> 발생한 전자상거래 분쟁에 관한 소송은 제소 당시의 회원의 주소에 의하고</a:t>
            </a:r>
            <a:r>
              <a:rPr lang="en-US" altLang="ko-KR" dirty="0"/>
              <a:t>, </a:t>
            </a:r>
            <a:r>
              <a:rPr lang="ko-KR" altLang="en-US" dirty="0"/>
              <a:t>주소가 없는 경우에는 거소를 관할하는 지방법원의 전속관할로 합니다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제소 당시 회원의 주소 또는 거소가 분명하지 않거나 외국 거주자의 경우에는 민사소송법상의 관할법원에 제기합니다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2. AMOO </a:t>
            </a:r>
            <a:r>
              <a:rPr lang="ko-KR" altLang="en-US" dirty="0"/>
              <a:t>와 </a:t>
            </a:r>
            <a:r>
              <a:rPr lang="ko-KR" altLang="en-US" dirty="0" err="1"/>
              <a:t>회원간에</a:t>
            </a:r>
            <a:r>
              <a:rPr lang="ko-KR" altLang="en-US" dirty="0"/>
              <a:t> 제기된 전자상거래 소송에는 한국법을 적용합니다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약관은 </a:t>
            </a:r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월부터 시행합니다</a:t>
            </a:r>
            <a:r>
              <a:rPr lang="en-US" altLang="ko-KR" dirty="0"/>
              <a:t>.)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280DBE-F4BF-CC08-288A-BF10A77EBDEE}"/>
              </a:ext>
            </a:extLst>
          </p:cNvPr>
          <p:cNvSpPr/>
          <p:nvPr/>
        </p:nvSpPr>
        <p:spPr>
          <a:xfrm>
            <a:off x="6088791" y="2619764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5868CA-B385-38BB-8E9E-CD82F2F894A9}"/>
              </a:ext>
            </a:extLst>
          </p:cNvPr>
          <p:cNvSpPr/>
          <p:nvPr/>
        </p:nvSpPr>
        <p:spPr>
          <a:xfrm>
            <a:off x="231881" y="3814465"/>
            <a:ext cx="15670849" cy="86251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개인정보 취급방침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오른쪽 텍스트 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스크롤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8B7F6-EAB2-D83D-C60F-9F3F864D05F8}"/>
              </a:ext>
            </a:extLst>
          </p:cNvPr>
          <p:cNvSpPr txBox="1"/>
          <p:nvPr/>
        </p:nvSpPr>
        <p:spPr>
          <a:xfrm>
            <a:off x="17057077" y="2278434"/>
            <a:ext cx="4255477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1)AMOO</a:t>
            </a:r>
            <a:r>
              <a:rPr lang="ko-KR" altLang="en-US"/>
              <a:t>는 다음과 같은 목적을 위하여 개인정보를 수집하고 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회원제 서비스 이용 및 제한적 본인 확인제에 따른 본인확인 </a:t>
            </a:r>
            <a:r>
              <a:rPr lang="en-US" altLang="ko-KR"/>
              <a:t>, </a:t>
            </a:r>
            <a:r>
              <a:rPr lang="ko-KR" altLang="en-US"/>
              <a:t>개인식별</a:t>
            </a:r>
            <a:r>
              <a:rPr lang="en-US" altLang="ko-KR"/>
              <a:t>, </a:t>
            </a:r>
            <a:r>
              <a:rPr lang="ko-KR" altLang="en-US"/>
              <a:t>불량회원의 부정 이용방지와 비인가 사용방지 </a:t>
            </a:r>
            <a:r>
              <a:rPr lang="en-US" altLang="ko-KR"/>
              <a:t>, </a:t>
            </a:r>
            <a:r>
              <a:rPr lang="ko-KR" altLang="en-US"/>
              <a:t>가입의사 확인 </a:t>
            </a:r>
            <a:r>
              <a:rPr lang="en-US" altLang="ko-KR"/>
              <a:t>, </a:t>
            </a:r>
            <a:r>
              <a:rPr lang="ko-KR" altLang="en-US"/>
              <a:t>가입 및 가입횟수 제한 </a:t>
            </a:r>
            <a:r>
              <a:rPr lang="en-US" altLang="ko-KR"/>
              <a:t>, </a:t>
            </a:r>
            <a:r>
              <a:rPr lang="ko-KR" altLang="en-US"/>
              <a:t>만 </a:t>
            </a:r>
            <a:r>
              <a:rPr lang="en-US" altLang="ko-KR"/>
              <a:t>14</a:t>
            </a:r>
            <a:r>
              <a:rPr lang="ko-KR" altLang="en-US"/>
              <a:t>세 미만 아동개인정보 수집 시 법정 대리인 등의여부 확인</a:t>
            </a:r>
          </a:p>
          <a:p>
            <a:r>
              <a:rPr lang="en-US" altLang="ko-KR"/>
              <a:t>- </a:t>
            </a:r>
            <a:r>
              <a:rPr lang="ko-KR" altLang="en-US"/>
              <a:t>서비스제공을 위한 계약의 성립</a:t>
            </a:r>
            <a:r>
              <a:rPr lang="en-US" altLang="ko-KR"/>
              <a:t>(</a:t>
            </a:r>
            <a:r>
              <a:rPr lang="ko-KR" altLang="en-US"/>
              <a:t>본인식별 및 본인의사 확인 등</a:t>
            </a:r>
            <a:r>
              <a:rPr lang="en-US" altLang="ko-KR"/>
              <a:t>) </a:t>
            </a:r>
          </a:p>
          <a:p>
            <a:r>
              <a:rPr lang="en-US" altLang="ko-KR"/>
              <a:t>- </a:t>
            </a:r>
            <a:r>
              <a:rPr lang="ko-KR" altLang="en-US"/>
              <a:t>서비스의 이행</a:t>
            </a:r>
            <a:r>
              <a:rPr lang="en-US" altLang="ko-KR"/>
              <a:t>(</a:t>
            </a:r>
            <a:r>
              <a:rPr lang="ko-KR" altLang="en-US"/>
              <a:t>상품배송 및 대금결제</a:t>
            </a:r>
            <a:r>
              <a:rPr lang="en-US" altLang="ko-KR"/>
              <a:t>) </a:t>
            </a:r>
          </a:p>
          <a:p>
            <a:r>
              <a:rPr lang="en-US" altLang="ko-KR"/>
              <a:t>- </a:t>
            </a:r>
            <a:r>
              <a:rPr lang="ko-KR" altLang="en-US"/>
              <a:t>기타 새로운 서비스</a:t>
            </a:r>
            <a:r>
              <a:rPr lang="en-US" altLang="ko-KR"/>
              <a:t>, </a:t>
            </a:r>
            <a:r>
              <a:rPr lang="ko-KR" altLang="en-US"/>
              <a:t>신상품이나 이벤트 정보 안내 </a:t>
            </a:r>
          </a:p>
          <a:p>
            <a:endParaRPr lang="ko-KR" altLang="en-US"/>
          </a:p>
          <a:p>
            <a:r>
              <a:rPr lang="en-US" altLang="ko-KR"/>
              <a:t>2) 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이용자의 기본적 인권 침해의 우려가 있는 민감한 개인정보</a:t>
            </a:r>
            <a:r>
              <a:rPr lang="en-US" altLang="ko-KR"/>
              <a:t>(</a:t>
            </a:r>
            <a:r>
              <a:rPr lang="ko-KR" altLang="en-US"/>
              <a:t>인종 및 민족</a:t>
            </a:r>
            <a:r>
              <a:rPr lang="en-US" altLang="ko-KR"/>
              <a:t>, </a:t>
            </a:r>
            <a:r>
              <a:rPr lang="ko-KR" altLang="en-US"/>
              <a:t>사상 및 신조</a:t>
            </a:r>
            <a:r>
              <a:rPr lang="en-US" altLang="ko-KR"/>
              <a:t>, </a:t>
            </a:r>
            <a:r>
              <a:rPr lang="ko-KR" altLang="en-US"/>
              <a:t>출신지 및 본적지</a:t>
            </a:r>
            <a:r>
              <a:rPr lang="en-US" altLang="ko-KR"/>
              <a:t>, </a:t>
            </a:r>
            <a:r>
              <a:rPr lang="ko-KR" altLang="en-US"/>
              <a:t>정치적 성향 및 범죄기록</a:t>
            </a:r>
            <a:r>
              <a:rPr lang="en-US" altLang="ko-KR"/>
              <a:t>, </a:t>
            </a:r>
            <a:r>
              <a:rPr lang="ko-KR" altLang="en-US"/>
              <a:t>건강상태 및 성생활 등</a:t>
            </a:r>
            <a:r>
              <a:rPr lang="en-US" altLang="ko-KR"/>
              <a:t>)</a:t>
            </a:r>
            <a:r>
              <a:rPr lang="ko-KR" altLang="en-US"/>
              <a:t>는 수집하지 않습니다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□ </a:t>
            </a:r>
            <a:r>
              <a:rPr lang="ko-KR" altLang="en-US"/>
              <a:t>개인정보의 보유기간 및 이용기간 </a:t>
            </a:r>
          </a:p>
          <a:p>
            <a:endParaRPr lang="ko-KR" altLang="en-US"/>
          </a:p>
          <a:p>
            <a:r>
              <a:rPr lang="en-US" altLang="ko-KR"/>
              <a:t>1) </a:t>
            </a:r>
            <a:r>
              <a:rPr lang="ko-KR" altLang="en-US"/>
              <a:t>귀하의 개인정보는 다음과 같이 개인정보의 수집목적 또는 제공받은 목적이 달성되면 파기됩니다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회원가입정보의 경우</a:t>
            </a:r>
            <a:r>
              <a:rPr lang="en-US" altLang="ko-KR"/>
              <a:t>, </a:t>
            </a:r>
            <a:r>
              <a:rPr lang="ko-KR" altLang="en-US"/>
              <a:t>회원가입을 탈퇴하거나 회원에서 제명된 때 이후 </a:t>
            </a:r>
            <a:r>
              <a:rPr lang="en-US" altLang="ko-KR"/>
              <a:t>90</a:t>
            </a:r>
            <a:r>
              <a:rPr lang="ko-KR" altLang="en-US"/>
              <a:t>일까지로 합니다</a:t>
            </a:r>
            <a:r>
              <a:rPr lang="en-US" altLang="ko-KR"/>
              <a:t>. </a:t>
            </a:r>
          </a:p>
          <a:p>
            <a:r>
              <a:rPr lang="en-US" altLang="ko-KR"/>
              <a:t>- </a:t>
            </a:r>
            <a:r>
              <a:rPr lang="ko-KR" altLang="en-US"/>
              <a:t>대금지급정보의 경우</a:t>
            </a:r>
            <a:r>
              <a:rPr lang="en-US" altLang="ko-KR"/>
              <a:t>, </a:t>
            </a:r>
            <a:r>
              <a:rPr lang="ko-KR" altLang="en-US"/>
              <a:t>대금의 완제일 또는 채권소멸시효기간의 만료된 때 </a:t>
            </a:r>
          </a:p>
          <a:p>
            <a:r>
              <a:rPr lang="en-US" altLang="ko-KR"/>
              <a:t>- </a:t>
            </a:r>
            <a:r>
              <a:rPr lang="ko-KR" altLang="en-US"/>
              <a:t>배송정보의 경우</a:t>
            </a:r>
            <a:r>
              <a:rPr lang="en-US" altLang="ko-KR"/>
              <a:t>, </a:t>
            </a:r>
            <a:r>
              <a:rPr lang="ko-KR" altLang="en-US"/>
              <a:t>물품 또는 서비스가 인도되거나 제공된 때 </a:t>
            </a:r>
            <a:r>
              <a:rPr lang="en-US" altLang="ko-KR"/>
              <a:t>(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상법 등 법령의 규정에 의하여 보존할 필요성이 있는 경우에는 예외로 합니다</a:t>
            </a:r>
            <a:r>
              <a:rPr lang="en-US" altLang="ko-KR"/>
              <a:t>.) </a:t>
            </a:r>
          </a:p>
          <a:p>
            <a:endParaRPr lang="en-US" altLang="ko-KR"/>
          </a:p>
          <a:p>
            <a:r>
              <a:rPr lang="en-US" altLang="ko-KR"/>
              <a:t>2) </a:t>
            </a:r>
            <a:r>
              <a:rPr lang="ko-KR" altLang="en-US"/>
              <a:t>위 보유기간에도 불구하고 계속 보유하여야 할 필요가 있을 경우에는 귀하의 동의를 받겠습니다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798FA6-C9A6-65C0-970B-31AE9D45607A}"/>
              </a:ext>
            </a:extLst>
          </p:cNvPr>
          <p:cNvSpPr/>
          <p:nvPr/>
        </p:nvSpPr>
        <p:spPr>
          <a:xfrm>
            <a:off x="10464944" y="2614048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88EA4C-4B21-4CE3-41A1-D0D5424805D6}"/>
              </a:ext>
            </a:extLst>
          </p:cNvPr>
          <p:cNvSpPr/>
          <p:nvPr/>
        </p:nvSpPr>
        <p:spPr>
          <a:xfrm>
            <a:off x="1712638" y="2614048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약관 동의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7E9A8-100D-C028-73CD-2C03F287E14D}"/>
              </a:ext>
            </a:extLst>
          </p:cNvPr>
          <p:cNvSpPr txBox="1"/>
          <p:nvPr/>
        </p:nvSpPr>
        <p:spPr>
          <a:xfrm>
            <a:off x="231880" y="2278434"/>
            <a:ext cx="158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04A09A-0847-6AA0-67A1-2796EA49B9DC}"/>
              </a:ext>
            </a:extLst>
          </p:cNvPr>
          <p:cNvSpPr/>
          <p:nvPr/>
        </p:nvSpPr>
        <p:spPr>
          <a:xfrm>
            <a:off x="3424878" y="4786785"/>
            <a:ext cx="8526323" cy="266533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+mj-ea"/>
                <a:ea typeface="+mj-ea"/>
              </a:rPr>
              <a:t>회원 약관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왼쪽 텍스트 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스크롤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0FACD8-FDFA-E776-B9E2-52ACC41CAECA}"/>
              </a:ext>
            </a:extLst>
          </p:cNvPr>
          <p:cNvSpPr/>
          <p:nvPr/>
        </p:nvSpPr>
        <p:spPr>
          <a:xfrm>
            <a:off x="3424878" y="7701345"/>
            <a:ext cx="8511612" cy="267879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개인정보 취급방침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오른쪽 텍스트 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스크롤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07A4F-D338-FB8C-7FA3-81CFA3154288}"/>
              </a:ext>
            </a:extLst>
          </p:cNvPr>
          <p:cNvSpPr txBox="1"/>
          <p:nvPr/>
        </p:nvSpPr>
        <p:spPr>
          <a:xfrm>
            <a:off x="12137424" y="7015440"/>
            <a:ext cx="11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ㅁ동의함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F8E09-377E-BDA3-9949-DC5D6963FE97}"/>
              </a:ext>
            </a:extLst>
          </p:cNvPr>
          <p:cNvSpPr txBox="1"/>
          <p:nvPr/>
        </p:nvSpPr>
        <p:spPr>
          <a:xfrm>
            <a:off x="12137424" y="9867280"/>
            <a:ext cx="11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ㅁ동의함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06B30-4EE8-3C86-1D93-593445C50637}"/>
              </a:ext>
            </a:extLst>
          </p:cNvPr>
          <p:cNvSpPr txBox="1"/>
          <p:nvPr/>
        </p:nvSpPr>
        <p:spPr>
          <a:xfrm>
            <a:off x="458802" y="4006915"/>
            <a:ext cx="216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 동의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60127F0-7839-C958-86C7-E63C56C19CDF}"/>
              </a:ext>
            </a:extLst>
          </p:cNvPr>
          <p:cNvCxnSpPr/>
          <p:nvPr/>
        </p:nvCxnSpPr>
        <p:spPr>
          <a:xfrm>
            <a:off x="720969" y="4376247"/>
            <a:ext cx="14595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17DA4A-4B51-BBC8-E75C-C18C9F1D379D}"/>
              </a:ext>
            </a:extLst>
          </p:cNvPr>
          <p:cNvSpPr/>
          <p:nvPr/>
        </p:nvSpPr>
        <p:spPr>
          <a:xfrm>
            <a:off x="5799392" y="10858342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단계</a:t>
            </a:r>
          </a:p>
        </p:txBody>
      </p:sp>
    </p:spTree>
    <p:extLst>
      <p:ext uri="{BB962C8B-B14F-4D97-AF65-F5344CB8AC3E}">
        <p14:creationId xmlns:p14="http://schemas.microsoft.com/office/powerpoint/2010/main" val="386933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ED02F9-1019-A6CE-0F97-BB0557267CCA}"/>
              </a:ext>
            </a:extLst>
          </p:cNvPr>
          <p:cNvSpPr/>
          <p:nvPr/>
        </p:nvSpPr>
        <p:spPr>
          <a:xfrm>
            <a:off x="9500604" y="381000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403A5A-9589-DC14-A52D-4EEF167967A6}"/>
              </a:ext>
            </a:extLst>
          </p:cNvPr>
          <p:cNvSpPr/>
          <p:nvPr/>
        </p:nvSpPr>
        <p:spPr>
          <a:xfrm>
            <a:off x="12142656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D09F5C-716A-D84C-68C2-CEB117C9FA5E}"/>
              </a:ext>
            </a:extLst>
          </p:cNvPr>
          <p:cNvSpPr/>
          <p:nvPr/>
        </p:nvSpPr>
        <p:spPr>
          <a:xfrm>
            <a:off x="10821313" y="381002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456E3F-43FB-F5C4-6D4F-CC73D6F8E4F2}"/>
              </a:ext>
            </a:extLst>
          </p:cNvPr>
          <p:cNvSpPr/>
          <p:nvPr/>
        </p:nvSpPr>
        <p:spPr>
          <a:xfrm>
            <a:off x="13457749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B50DB1-7D32-6C9A-DE30-B95CE53C5147}"/>
              </a:ext>
            </a:extLst>
          </p:cNvPr>
          <p:cNvSpPr/>
          <p:nvPr/>
        </p:nvSpPr>
        <p:spPr>
          <a:xfrm>
            <a:off x="14772842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문의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4D41D7-E3DA-C3C7-22FD-7305D609E78B}"/>
              </a:ext>
            </a:extLst>
          </p:cNvPr>
          <p:cNvSpPr/>
          <p:nvPr/>
        </p:nvSpPr>
        <p:spPr>
          <a:xfrm>
            <a:off x="231880" y="376568"/>
            <a:ext cx="5310561" cy="1901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BDF75-A8E3-0872-CC93-4CF3247F8193}"/>
              </a:ext>
            </a:extLst>
          </p:cNvPr>
          <p:cNvSpPr/>
          <p:nvPr/>
        </p:nvSpPr>
        <p:spPr>
          <a:xfrm>
            <a:off x="7992151" y="1426645"/>
            <a:ext cx="1644142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배송대행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F16139-EE26-85FB-7F24-29D031072A5A}"/>
              </a:ext>
            </a:extLst>
          </p:cNvPr>
          <p:cNvSpPr/>
          <p:nvPr/>
        </p:nvSpPr>
        <p:spPr>
          <a:xfrm>
            <a:off x="10027224" y="1426644"/>
            <a:ext cx="1708211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유럽바잉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742E11-5814-F8BC-E58E-69F4B0B1DF00}"/>
              </a:ext>
            </a:extLst>
          </p:cNvPr>
          <p:cNvSpPr/>
          <p:nvPr/>
        </p:nvSpPr>
        <p:spPr>
          <a:xfrm>
            <a:off x="12086003" y="1426644"/>
            <a:ext cx="1748573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정산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F8713-FC60-4674-5113-DC1F75A88BF2}"/>
              </a:ext>
            </a:extLst>
          </p:cNvPr>
          <p:cNvSpPr/>
          <p:nvPr/>
        </p:nvSpPr>
        <p:spPr>
          <a:xfrm>
            <a:off x="14154157" y="1426643"/>
            <a:ext cx="1748573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이용안내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CFA37C-2542-1B48-EADD-E9136B75E7A5}"/>
              </a:ext>
            </a:extLst>
          </p:cNvPr>
          <p:cNvSpPr/>
          <p:nvPr/>
        </p:nvSpPr>
        <p:spPr>
          <a:xfrm>
            <a:off x="5727646" y="368784"/>
            <a:ext cx="1975106" cy="1901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해외 주소</a:t>
            </a:r>
            <a:endParaRPr lang="en-US" altLang="ko-KR" dirty="0"/>
          </a:p>
          <a:p>
            <a:pPr algn="ctr"/>
            <a:r>
              <a:rPr lang="en-US" altLang="ko-KR" dirty="0"/>
              <a:t>(10</a:t>
            </a:r>
            <a:r>
              <a:rPr lang="ko-KR" altLang="en-US" dirty="0"/>
              <a:t>개 </a:t>
            </a:r>
            <a:r>
              <a:rPr lang="en-US" altLang="ko-KR" dirty="0"/>
              <a:t>radio)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257F74-A3C9-3A9B-6535-E60A4746EF32}"/>
              </a:ext>
            </a:extLst>
          </p:cNvPr>
          <p:cNvSpPr/>
          <p:nvPr/>
        </p:nvSpPr>
        <p:spPr>
          <a:xfrm>
            <a:off x="231880" y="12688874"/>
            <a:ext cx="15670850" cy="1334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r>
              <a:rPr lang="en-US" altLang="ko-KR" dirty="0"/>
              <a:t>(</a:t>
            </a:r>
            <a:r>
              <a:rPr lang="ko-KR" altLang="en-US" dirty="0"/>
              <a:t>해외배송사 이미지링크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약관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280DBE-F4BF-CC08-288A-BF10A77EBDEE}"/>
              </a:ext>
            </a:extLst>
          </p:cNvPr>
          <p:cNvSpPr/>
          <p:nvPr/>
        </p:nvSpPr>
        <p:spPr>
          <a:xfrm>
            <a:off x="6088791" y="2619764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5868CA-B385-38BB-8E9E-CD82F2F894A9}"/>
              </a:ext>
            </a:extLst>
          </p:cNvPr>
          <p:cNvSpPr/>
          <p:nvPr/>
        </p:nvSpPr>
        <p:spPr>
          <a:xfrm>
            <a:off x="231881" y="3814465"/>
            <a:ext cx="15670849" cy="86251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ko-KR" sz="3200">
              <a:latin typeface="+mj-ea"/>
              <a:ea typeface="+mj-ea"/>
            </a:endParaRPr>
          </a:p>
          <a:p>
            <a:pPr algn="r"/>
            <a:r>
              <a:rPr lang="en-US" altLang="ko-KR" sz="3200">
                <a:latin typeface="+mj-ea"/>
                <a:ea typeface="+mj-ea"/>
              </a:rPr>
              <a:t>* </a:t>
            </a:r>
            <a:r>
              <a:rPr lang="ko-KR" altLang="en-US" sz="3200" dirty="0">
                <a:latin typeface="+mj-ea"/>
                <a:ea typeface="+mj-ea"/>
              </a:rPr>
              <a:t>표시는 필수 항목입니다</a:t>
            </a:r>
            <a:r>
              <a:rPr lang="en-US" altLang="ko-KR" sz="3200" dirty="0">
                <a:latin typeface="+mj-ea"/>
                <a:ea typeface="+mj-ea"/>
              </a:rPr>
              <a:t>.</a:t>
            </a:r>
          </a:p>
          <a:p>
            <a:endParaRPr lang="en-US" altLang="ko-KR" sz="3200" dirty="0">
              <a:latin typeface="+mj-ea"/>
              <a:ea typeface="+mj-ea"/>
            </a:endParaRPr>
          </a:p>
          <a:p>
            <a:r>
              <a:rPr lang="ko-KR" altLang="en-US" sz="3200" dirty="0">
                <a:latin typeface="+mj-ea"/>
                <a:ea typeface="+mj-ea"/>
              </a:rPr>
              <a:t>아이디 </a:t>
            </a:r>
            <a:r>
              <a:rPr lang="en-US" altLang="ko-KR" sz="3200" dirty="0">
                <a:latin typeface="+mj-ea"/>
                <a:ea typeface="+mj-ea"/>
              </a:rPr>
              <a:t>input </a:t>
            </a:r>
          </a:p>
          <a:p>
            <a:r>
              <a:rPr lang="en-US" altLang="ko-KR" sz="3200" dirty="0">
                <a:latin typeface="+mj-ea"/>
                <a:ea typeface="+mj-ea"/>
              </a:rPr>
              <a:t>※ </a:t>
            </a:r>
            <a:r>
              <a:rPr lang="ko-KR" altLang="en-US" sz="3200" dirty="0">
                <a:latin typeface="+mj-ea"/>
                <a:ea typeface="+mj-ea"/>
              </a:rPr>
              <a:t>영문자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숫자</a:t>
            </a:r>
            <a:r>
              <a:rPr lang="en-US" altLang="ko-KR" sz="3200" dirty="0">
                <a:latin typeface="+mj-ea"/>
                <a:ea typeface="+mj-ea"/>
              </a:rPr>
              <a:t>, _</a:t>
            </a:r>
            <a:r>
              <a:rPr lang="ko-KR" altLang="en-US" sz="3200" dirty="0">
                <a:latin typeface="+mj-ea"/>
                <a:ea typeface="+mj-ea"/>
              </a:rPr>
              <a:t>만 입력 가능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최소 </a:t>
            </a:r>
            <a:r>
              <a:rPr lang="en-US" altLang="ko-KR" sz="3200" dirty="0">
                <a:latin typeface="+mj-ea"/>
                <a:ea typeface="+mj-ea"/>
              </a:rPr>
              <a:t>3</a:t>
            </a:r>
            <a:r>
              <a:rPr lang="ko-KR" altLang="en-US" sz="3200" dirty="0">
                <a:latin typeface="+mj-ea"/>
                <a:ea typeface="+mj-ea"/>
              </a:rPr>
              <a:t>자 이상 입력하세요</a:t>
            </a:r>
            <a:r>
              <a:rPr lang="en-US" altLang="ko-KR" sz="3200" dirty="0">
                <a:latin typeface="+mj-ea"/>
                <a:ea typeface="+mj-ea"/>
              </a:rPr>
              <a:t>.</a:t>
            </a:r>
          </a:p>
          <a:p>
            <a:r>
              <a:rPr lang="ko-KR" altLang="en-US" sz="3200" dirty="0">
                <a:latin typeface="+mj-ea"/>
                <a:ea typeface="+mj-ea"/>
              </a:rPr>
              <a:t>패스워드  </a:t>
            </a:r>
            <a:r>
              <a:rPr lang="en-US" altLang="ko-KR" sz="3200" dirty="0">
                <a:latin typeface="+mj-ea"/>
                <a:ea typeface="+mj-ea"/>
              </a:rPr>
              <a:t>input</a:t>
            </a:r>
          </a:p>
          <a:p>
            <a:r>
              <a:rPr lang="ko-KR" altLang="en-US" sz="3200" dirty="0">
                <a:latin typeface="+mj-ea"/>
                <a:ea typeface="+mj-ea"/>
              </a:rPr>
              <a:t>패스워드 확인 </a:t>
            </a:r>
            <a:r>
              <a:rPr lang="en-US" altLang="ko-KR" sz="3200" dirty="0">
                <a:latin typeface="+mj-ea"/>
                <a:ea typeface="+mj-ea"/>
              </a:rPr>
              <a:t>input</a:t>
            </a:r>
          </a:p>
          <a:p>
            <a:r>
              <a:rPr lang="ko-KR" altLang="en-US" sz="3200" dirty="0">
                <a:latin typeface="+mj-ea"/>
                <a:ea typeface="+mj-ea"/>
              </a:rPr>
              <a:t>패스워드 </a:t>
            </a:r>
            <a:r>
              <a:rPr lang="ko-KR" altLang="en-US" sz="3200" dirty="0" err="1">
                <a:latin typeface="+mj-ea"/>
                <a:ea typeface="+mj-ea"/>
              </a:rPr>
              <a:t>분실시</a:t>
            </a:r>
            <a:r>
              <a:rPr lang="ko-KR" altLang="en-US" sz="3200" dirty="0">
                <a:latin typeface="+mj-ea"/>
                <a:ea typeface="+mj-ea"/>
              </a:rPr>
              <a:t> 질문  </a:t>
            </a:r>
            <a:r>
              <a:rPr lang="en-US" altLang="ko-KR" sz="3200" dirty="0">
                <a:latin typeface="+mj-ea"/>
                <a:ea typeface="+mj-ea"/>
              </a:rPr>
              <a:t>checkbox</a:t>
            </a:r>
          </a:p>
          <a:p>
            <a:r>
              <a:rPr lang="ko-KR" altLang="en-US" sz="3200" dirty="0">
                <a:latin typeface="+mj-ea"/>
                <a:ea typeface="+mj-ea"/>
              </a:rPr>
              <a:t>패스워드 </a:t>
            </a:r>
            <a:r>
              <a:rPr lang="ko-KR" altLang="en-US" sz="3200" dirty="0" err="1">
                <a:latin typeface="+mj-ea"/>
                <a:ea typeface="+mj-ea"/>
              </a:rPr>
              <a:t>분실시</a:t>
            </a:r>
            <a:r>
              <a:rPr lang="ko-KR" altLang="en-US" sz="3200" dirty="0">
                <a:latin typeface="+mj-ea"/>
                <a:ea typeface="+mj-ea"/>
              </a:rPr>
              <a:t> 답변 </a:t>
            </a:r>
            <a:r>
              <a:rPr lang="en-US" altLang="ko-KR" sz="3200" dirty="0">
                <a:latin typeface="+mj-ea"/>
                <a:ea typeface="+mj-ea"/>
              </a:rPr>
              <a:t>input</a:t>
            </a:r>
          </a:p>
          <a:p>
            <a:r>
              <a:rPr lang="ko-KR" altLang="en-US" sz="3200" dirty="0">
                <a:latin typeface="+mj-ea"/>
                <a:ea typeface="+mj-ea"/>
              </a:rPr>
              <a:t>이름 </a:t>
            </a:r>
            <a:r>
              <a:rPr lang="en-US" altLang="ko-KR" sz="3200" dirty="0">
                <a:latin typeface="+mj-ea"/>
                <a:ea typeface="+mj-ea"/>
              </a:rPr>
              <a:t>input  (</a:t>
            </a:r>
            <a:r>
              <a:rPr lang="ko-KR" altLang="en-US" sz="3200" dirty="0">
                <a:latin typeface="+mj-ea"/>
                <a:ea typeface="+mj-ea"/>
              </a:rPr>
              <a:t>공백 없이 한글만</a:t>
            </a:r>
            <a:r>
              <a:rPr lang="en-US" altLang="ko-KR" sz="3200" dirty="0">
                <a:latin typeface="+mj-ea"/>
                <a:ea typeface="+mj-ea"/>
              </a:rPr>
              <a:t>)</a:t>
            </a:r>
          </a:p>
          <a:p>
            <a:r>
              <a:rPr lang="ko-KR" altLang="en-US" sz="3200" dirty="0">
                <a:latin typeface="+mj-ea"/>
                <a:ea typeface="+mj-ea"/>
              </a:rPr>
              <a:t>영문 이름 </a:t>
            </a:r>
            <a:r>
              <a:rPr lang="en-US" altLang="ko-KR" sz="3200" dirty="0">
                <a:latin typeface="+mj-ea"/>
                <a:ea typeface="+mj-ea"/>
              </a:rPr>
              <a:t>input</a:t>
            </a:r>
          </a:p>
          <a:p>
            <a:r>
              <a:rPr lang="en-US" altLang="ko-KR" sz="3200" dirty="0">
                <a:latin typeface="+mj-ea"/>
                <a:ea typeface="+mj-ea"/>
              </a:rPr>
              <a:t>E-mail</a:t>
            </a:r>
            <a:r>
              <a:rPr lang="ko-KR" altLang="en-US" sz="3200" dirty="0">
                <a:latin typeface="+mj-ea"/>
                <a:ea typeface="+mj-ea"/>
              </a:rPr>
              <a:t> </a:t>
            </a:r>
            <a:r>
              <a:rPr lang="en-US" altLang="ko-KR" sz="3200" dirty="0">
                <a:latin typeface="+mj-ea"/>
                <a:ea typeface="+mj-ea"/>
              </a:rPr>
              <a:t>input</a:t>
            </a:r>
          </a:p>
          <a:p>
            <a:r>
              <a:rPr lang="ko-KR" altLang="en-US" sz="3200" dirty="0">
                <a:latin typeface="+mj-ea"/>
                <a:ea typeface="+mj-ea"/>
              </a:rPr>
              <a:t>전화번호 </a:t>
            </a:r>
            <a:r>
              <a:rPr lang="en-US" altLang="ko-KR" sz="3200" dirty="0">
                <a:latin typeface="+mj-ea"/>
                <a:ea typeface="+mj-ea"/>
              </a:rPr>
              <a:t>input</a:t>
            </a:r>
          </a:p>
          <a:p>
            <a:r>
              <a:rPr lang="ko-KR" altLang="en-US" sz="3200" dirty="0">
                <a:latin typeface="+mj-ea"/>
                <a:ea typeface="+mj-ea"/>
              </a:rPr>
              <a:t>휴대전화 </a:t>
            </a:r>
            <a:r>
              <a:rPr lang="en-US" altLang="ko-KR" sz="3200" dirty="0">
                <a:latin typeface="+mj-ea"/>
                <a:ea typeface="+mj-ea"/>
              </a:rPr>
              <a:t>input</a:t>
            </a:r>
          </a:p>
          <a:p>
            <a:r>
              <a:rPr lang="ko-KR" altLang="en-US" sz="3200" dirty="0">
                <a:latin typeface="+mj-ea"/>
                <a:ea typeface="+mj-ea"/>
              </a:rPr>
              <a:t>생년월일 </a:t>
            </a:r>
            <a:r>
              <a:rPr lang="en-US" altLang="ko-KR" sz="3200" dirty="0">
                <a:latin typeface="+mj-ea"/>
                <a:ea typeface="+mj-ea"/>
              </a:rPr>
              <a:t>input </a:t>
            </a:r>
            <a:r>
              <a:rPr lang="ko-KR" altLang="en-US" sz="3200" dirty="0">
                <a:latin typeface="+mj-ea"/>
                <a:ea typeface="+mj-ea"/>
              </a:rPr>
              <a:t>달력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ko-KR" altLang="en-US" sz="3200" dirty="0">
                <a:latin typeface="+mj-ea"/>
                <a:ea typeface="+mj-ea"/>
              </a:rPr>
              <a:t>성별 </a:t>
            </a:r>
            <a:r>
              <a:rPr lang="en-US" altLang="ko-KR" sz="3200" dirty="0">
                <a:latin typeface="+mj-ea"/>
                <a:ea typeface="+mj-ea"/>
              </a:rPr>
              <a:t>input check</a:t>
            </a:r>
          </a:p>
          <a:p>
            <a:r>
              <a:rPr lang="ko-KR" altLang="en-US" sz="3200" dirty="0">
                <a:latin typeface="+mj-ea"/>
                <a:ea typeface="+mj-ea"/>
              </a:rPr>
              <a:t>주소 </a:t>
            </a:r>
            <a:r>
              <a:rPr lang="en-US" altLang="ko-KR" sz="3200" dirty="0">
                <a:latin typeface="+mj-ea"/>
                <a:ea typeface="+mj-ea"/>
              </a:rPr>
              <a:t>input </a:t>
            </a:r>
            <a:r>
              <a:rPr lang="ko-KR" altLang="en-US" sz="3200" dirty="0">
                <a:latin typeface="+mj-ea"/>
                <a:ea typeface="+mj-ea"/>
              </a:rPr>
              <a:t>우편번호 </a:t>
            </a:r>
            <a:r>
              <a:rPr lang="en-US" altLang="ko-KR" sz="3200" dirty="0">
                <a:latin typeface="+mj-ea"/>
                <a:ea typeface="+mj-ea"/>
              </a:rPr>
              <a:t>input</a:t>
            </a:r>
          </a:p>
          <a:p>
            <a:r>
              <a:rPr lang="ko-KR" altLang="en-US" sz="3200" dirty="0" err="1">
                <a:latin typeface="+mj-ea"/>
                <a:ea typeface="+mj-ea"/>
              </a:rPr>
              <a:t>메일링</a:t>
            </a:r>
            <a:r>
              <a:rPr lang="ko-KR" altLang="en-US" sz="3200" dirty="0">
                <a:latin typeface="+mj-ea"/>
                <a:ea typeface="+mj-ea"/>
              </a:rPr>
              <a:t> 서비스 </a:t>
            </a:r>
            <a:r>
              <a:rPr lang="en-US" altLang="ko-KR" sz="3200" dirty="0">
                <a:latin typeface="+mj-ea"/>
                <a:ea typeface="+mj-ea"/>
              </a:rPr>
              <a:t>check </a:t>
            </a:r>
            <a:r>
              <a:rPr lang="ko-KR" altLang="en-US" sz="3200" dirty="0">
                <a:latin typeface="+mj-ea"/>
                <a:ea typeface="+mj-ea"/>
              </a:rPr>
              <a:t>정보 메일을 받겠습니다</a:t>
            </a:r>
            <a:r>
              <a:rPr lang="en-US" altLang="ko-KR" sz="3200" dirty="0">
                <a:latin typeface="+mj-ea"/>
                <a:ea typeface="+mj-ea"/>
              </a:rPr>
              <a:t>..</a:t>
            </a:r>
          </a:p>
          <a:p>
            <a:r>
              <a:rPr lang="en-US" altLang="ko-KR" sz="3200" dirty="0">
                <a:latin typeface="+mj-ea"/>
                <a:ea typeface="+mj-ea"/>
              </a:rPr>
              <a:t>SMS </a:t>
            </a:r>
            <a:r>
              <a:rPr lang="ko-KR" altLang="en-US" sz="3200" dirty="0">
                <a:latin typeface="+mj-ea"/>
                <a:ea typeface="+mj-ea"/>
              </a:rPr>
              <a:t>수신 여부 </a:t>
            </a:r>
            <a:r>
              <a:rPr lang="en-US" altLang="ko-KR" sz="3200" dirty="0">
                <a:latin typeface="+mj-ea"/>
                <a:ea typeface="+mj-ea"/>
              </a:rPr>
              <a:t>check </a:t>
            </a:r>
            <a:r>
              <a:rPr lang="ko-KR" altLang="en-US" sz="3200" dirty="0">
                <a:latin typeface="+mj-ea"/>
                <a:ea typeface="+mj-ea"/>
              </a:rPr>
              <a:t>핸드폰 </a:t>
            </a:r>
            <a:r>
              <a:rPr lang="ko-KR" altLang="en-US" sz="3200" dirty="0" err="1">
                <a:latin typeface="+mj-ea"/>
                <a:ea typeface="+mj-ea"/>
              </a:rPr>
              <a:t>문자메세지를</a:t>
            </a:r>
            <a:r>
              <a:rPr lang="ko-KR" altLang="en-US" sz="3200" dirty="0">
                <a:latin typeface="+mj-ea"/>
                <a:ea typeface="+mj-ea"/>
              </a:rPr>
              <a:t> 받겠습니다</a:t>
            </a:r>
            <a:r>
              <a:rPr lang="en-US" altLang="ko-KR" sz="3200" dirty="0">
                <a:latin typeface="+mj-ea"/>
                <a:ea typeface="+mj-ea"/>
              </a:rPr>
              <a:t>.</a:t>
            </a:r>
          </a:p>
          <a:p>
            <a:endParaRPr lang="en-US" altLang="ko-KR" sz="320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798FA6-C9A6-65C0-970B-31AE9D45607A}"/>
              </a:ext>
            </a:extLst>
          </p:cNvPr>
          <p:cNvSpPr/>
          <p:nvPr/>
        </p:nvSpPr>
        <p:spPr>
          <a:xfrm>
            <a:off x="10464944" y="2614048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88EA4C-4B21-4CE3-41A1-D0D5424805D6}"/>
              </a:ext>
            </a:extLst>
          </p:cNvPr>
          <p:cNvSpPr/>
          <p:nvPr/>
        </p:nvSpPr>
        <p:spPr>
          <a:xfrm>
            <a:off x="1712638" y="2614048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약관 동의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6F8228-E274-424C-C81B-53E50C8EFBE1}"/>
              </a:ext>
            </a:extLst>
          </p:cNvPr>
          <p:cNvSpPr txBox="1"/>
          <p:nvPr/>
        </p:nvSpPr>
        <p:spPr>
          <a:xfrm>
            <a:off x="231880" y="2278434"/>
            <a:ext cx="158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9E55C-8AFE-93E6-A4C8-CC1343FC7FFD}"/>
              </a:ext>
            </a:extLst>
          </p:cNvPr>
          <p:cNvSpPr txBox="1"/>
          <p:nvPr/>
        </p:nvSpPr>
        <p:spPr>
          <a:xfrm>
            <a:off x="458802" y="4006915"/>
            <a:ext cx="216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 입력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4F1FDC5-7D2B-6EF4-613D-DF7251ABF46D}"/>
              </a:ext>
            </a:extLst>
          </p:cNvPr>
          <p:cNvCxnSpPr/>
          <p:nvPr/>
        </p:nvCxnSpPr>
        <p:spPr>
          <a:xfrm>
            <a:off x="720969" y="4376247"/>
            <a:ext cx="14595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345CB0-7AEB-1AE7-A80C-2298F99587D5}"/>
              </a:ext>
            </a:extLst>
          </p:cNvPr>
          <p:cNvSpPr/>
          <p:nvPr/>
        </p:nvSpPr>
        <p:spPr>
          <a:xfrm>
            <a:off x="4185431" y="9555024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0F5F8A-B8DE-8CC1-3603-82BBAA88971B}"/>
              </a:ext>
            </a:extLst>
          </p:cNvPr>
          <p:cNvSpPr/>
          <p:nvPr/>
        </p:nvSpPr>
        <p:spPr>
          <a:xfrm>
            <a:off x="8625335" y="9555024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20229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ED02F9-1019-A6CE-0F97-BB0557267CCA}"/>
              </a:ext>
            </a:extLst>
          </p:cNvPr>
          <p:cNvSpPr/>
          <p:nvPr/>
        </p:nvSpPr>
        <p:spPr>
          <a:xfrm>
            <a:off x="9500604" y="381000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403A5A-9589-DC14-A52D-4EEF167967A6}"/>
              </a:ext>
            </a:extLst>
          </p:cNvPr>
          <p:cNvSpPr/>
          <p:nvPr/>
        </p:nvSpPr>
        <p:spPr>
          <a:xfrm>
            <a:off x="12142656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D09F5C-716A-D84C-68C2-CEB117C9FA5E}"/>
              </a:ext>
            </a:extLst>
          </p:cNvPr>
          <p:cNvSpPr/>
          <p:nvPr/>
        </p:nvSpPr>
        <p:spPr>
          <a:xfrm>
            <a:off x="10821313" y="381002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456E3F-43FB-F5C4-6D4F-CC73D6F8E4F2}"/>
              </a:ext>
            </a:extLst>
          </p:cNvPr>
          <p:cNvSpPr/>
          <p:nvPr/>
        </p:nvSpPr>
        <p:spPr>
          <a:xfrm>
            <a:off x="13457749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B50DB1-7D32-6C9A-DE30-B95CE53C5147}"/>
              </a:ext>
            </a:extLst>
          </p:cNvPr>
          <p:cNvSpPr/>
          <p:nvPr/>
        </p:nvSpPr>
        <p:spPr>
          <a:xfrm>
            <a:off x="14772842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문의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4D41D7-E3DA-C3C7-22FD-7305D609E78B}"/>
              </a:ext>
            </a:extLst>
          </p:cNvPr>
          <p:cNvSpPr/>
          <p:nvPr/>
        </p:nvSpPr>
        <p:spPr>
          <a:xfrm>
            <a:off x="231880" y="376568"/>
            <a:ext cx="5310561" cy="1901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BDF75-A8E3-0872-CC93-4CF3247F8193}"/>
              </a:ext>
            </a:extLst>
          </p:cNvPr>
          <p:cNvSpPr/>
          <p:nvPr/>
        </p:nvSpPr>
        <p:spPr>
          <a:xfrm>
            <a:off x="7992151" y="1426645"/>
            <a:ext cx="1644142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배송대행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F16139-EE26-85FB-7F24-29D031072A5A}"/>
              </a:ext>
            </a:extLst>
          </p:cNvPr>
          <p:cNvSpPr/>
          <p:nvPr/>
        </p:nvSpPr>
        <p:spPr>
          <a:xfrm>
            <a:off x="10027224" y="1426644"/>
            <a:ext cx="1708211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유럽바잉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742E11-5814-F8BC-E58E-69F4B0B1DF00}"/>
              </a:ext>
            </a:extLst>
          </p:cNvPr>
          <p:cNvSpPr/>
          <p:nvPr/>
        </p:nvSpPr>
        <p:spPr>
          <a:xfrm>
            <a:off x="12086003" y="1426644"/>
            <a:ext cx="1748573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정산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F8713-FC60-4674-5113-DC1F75A88BF2}"/>
              </a:ext>
            </a:extLst>
          </p:cNvPr>
          <p:cNvSpPr/>
          <p:nvPr/>
        </p:nvSpPr>
        <p:spPr>
          <a:xfrm>
            <a:off x="14154157" y="1426643"/>
            <a:ext cx="1748573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이용안내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CFA37C-2542-1B48-EADD-E9136B75E7A5}"/>
              </a:ext>
            </a:extLst>
          </p:cNvPr>
          <p:cNvSpPr/>
          <p:nvPr/>
        </p:nvSpPr>
        <p:spPr>
          <a:xfrm>
            <a:off x="5727646" y="368784"/>
            <a:ext cx="1975106" cy="1901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해외 주소</a:t>
            </a:r>
            <a:endParaRPr lang="en-US" altLang="ko-KR" dirty="0"/>
          </a:p>
          <a:p>
            <a:pPr algn="ctr"/>
            <a:r>
              <a:rPr lang="en-US" altLang="ko-KR" dirty="0"/>
              <a:t>(10</a:t>
            </a:r>
            <a:r>
              <a:rPr lang="ko-KR" altLang="en-US" dirty="0"/>
              <a:t>개 </a:t>
            </a:r>
            <a:r>
              <a:rPr lang="en-US" altLang="ko-KR" dirty="0"/>
              <a:t>radio)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257F74-A3C9-3A9B-6535-E60A4746EF32}"/>
              </a:ext>
            </a:extLst>
          </p:cNvPr>
          <p:cNvSpPr/>
          <p:nvPr/>
        </p:nvSpPr>
        <p:spPr>
          <a:xfrm>
            <a:off x="231880" y="12688874"/>
            <a:ext cx="15670850" cy="1334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r>
              <a:rPr lang="en-US" altLang="ko-KR" dirty="0"/>
              <a:t>(</a:t>
            </a:r>
            <a:r>
              <a:rPr lang="ko-KR" altLang="en-US" dirty="0"/>
              <a:t>해외배송사 이미지링크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약관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280DBE-F4BF-CC08-288A-BF10A77EBDEE}"/>
              </a:ext>
            </a:extLst>
          </p:cNvPr>
          <p:cNvSpPr/>
          <p:nvPr/>
        </p:nvSpPr>
        <p:spPr>
          <a:xfrm>
            <a:off x="6088791" y="2619764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5868CA-B385-38BB-8E9E-CD82F2F894A9}"/>
              </a:ext>
            </a:extLst>
          </p:cNvPr>
          <p:cNvSpPr/>
          <p:nvPr/>
        </p:nvSpPr>
        <p:spPr>
          <a:xfrm>
            <a:off x="231881" y="3814465"/>
            <a:ext cx="15670849" cy="86251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ID</a:t>
            </a:r>
            <a:r>
              <a:rPr lang="ko-KR" altLang="en-US" dirty="0">
                <a:latin typeface="+mj-ea"/>
                <a:ea typeface="+mj-ea"/>
              </a:rPr>
              <a:t>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가입이 완료되었습니다 </a:t>
            </a:r>
            <a:r>
              <a:rPr lang="en-US" altLang="ko-KR" dirty="0">
                <a:latin typeface="+mj-ea"/>
                <a:ea typeface="+mj-ea"/>
              </a:rPr>
              <a:t>!</a:t>
            </a:r>
            <a:endParaRPr lang="en-US" altLang="ko-KR" sz="180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798FA6-C9A6-65C0-970B-31AE9D45607A}"/>
              </a:ext>
            </a:extLst>
          </p:cNvPr>
          <p:cNvSpPr/>
          <p:nvPr/>
        </p:nvSpPr>
        <p:spPr>
          <a:xfrm>
            <a:off x="10464944" y="2614048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88EA4C-4B21-4CE3-41A1-D0D5424805D6}"/>
              </a:ext>
            </a:extLst>
          </p:cNvPr>
          <p:cNvSpPr/>
          <p:nvPr/>
        </p:nvSpPr>
        <p:spPr>
          <a:xfrm>
            <a:off x="1712638" y="2614048"/>
            <a:ext cx="3806720" cy="937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약관 동의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07FFF-D6C1-5E43-5403-6E48B1544A74}"/>
              </a:ext>
            </a:extLst>
          </p:cNvPr>
          <p:cNvSpPr txBox="1"/>
          <p:nvPr/>
        </p:nvSpPr>
        <p:spPr>
          <a:xfrm>
            <a:off x="231880" y="2278434"/>
            <a:ext cx="158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EB471-5239-C765-3B37-8C6FB9D33397}"/>
              </a:ext>
            </a:extLst>
          </p:cNvPr>
          <p:cNvSpPr txBox="1"/>
          <p:nvPr/>
        </p:nvSpPr>
        <p:spPr>
          <a:xfrm>
            <a:off x="458802" y="4006915"/>
            <a:ext cx="216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 완료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306B03-CEE5-98A3-3A13-2FD1E7F0FD10}"/>
              </a:ext>
            </a:extLst>
          </p:cNvPr>
          <p:cNvCxnSpPr/>
          <p:nvPr/>
        </p:nvCxnSpPr>
        <p:spPr>
          <a:xfrm>
            <a:off x="720969" y="4376247"/>
            <a:ext cx="14595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8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4FE16-823D-F1CD-5FC0-8A659D6CB18B}"/>
              </a:ext>
            </a:extLst>
          </p:cNvPr>
          <p:cNvSpPr/>
          <p:nvPr/>
        </p:nvSpPr>
        <p:spPr>
          <a:xfrm>
            <a:off x="9500604" y="381000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03B7B0-5DF5-4283-41FE-DC6F03292B43}"/>
              </a:ext>
            </a:extLst>
          </p:cNvPr>
          <p:cNvSpPr/>
          <p:nvPr/>
        </p:nvSpPr>
        <p:spPr>
          <a:xfrm>
            <a:off x="12142656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70AE41-0BAB-A566-4418-AAD470418DBB}"/>
              </a:ext>
            </a:extLst>
          </p:cNvPr>
          <p:cNvSpPr/>
          <p:nvPr/>
        </p:nvSpPr>
        <p:spPr>
          <a:xfrm>
            <a:off x="10821313" y="381002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D5362-31E2-4A82-E3EB-A6CE9343BE96}"/>
              </a:ext>
            </a:extLst>
          </p:cNvPr>
          <p:cNvSpPr/>
          <p:nvPr/>
        </p:nvSpPr>
        <p:spPr>
          <a:xfrm>
            <a:off x="13457749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EC4DAE-4354-D530-A8F4-63E65D24EFB5}"/>
              </a:ext>
            </a:extLst>
          </p:cNvPr>
          <p:cNvSpPr/>
          <p:nvPr/>
        </p:nvSpPr>
        <p:spPr>
          <a:xfrm>
            <a:off x="14772842" y="376568"/>
            <a:ext cx="1129888" cy="4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문의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FEE790-15DA-7C26-BFA8-DFB3F4A75A25}"/>
              </a:ext>
            </a:extLst>
          </p:cNvPr>
          <p:cNvSpPr/>
          <p:nvPr/>
        </p:nvSpPr>
        <p:spPr>
          <a:xfrm>
            <a:off x="231880" y="376568"/>
            <a:ext cx="5310561" cy="1901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A415D9-CCA7-DB38-EAB0-8F313A0839EC}"/>
              </a:ext>
            </a:extLst>
          </p:cNvPr>
          <p:cNvSpPr/>
          <p:nvPr/>
        </p:nvSpPr>
        <p:spPr>
          <a:xfrm>
            <a:off x="7992151" y="1426645"/>
            <a:ext cx="1644142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배송대행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D49E14-85A6-E2AA-572C-AC5DA8F531AE}"/>
              </a:ext>
            </a:extLst>
          </p:cNvPr>
          <p:cNvSpPr/>
          <p:nvPr/>
        </p:nvSpPr>
        <p:spPr>
          <a:xfrm>
            <a:off x="10027224" y="1426644"/>
            <a:ext cx="1708211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유럽바잉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6B7D3A-5F4C-AF6E-1D59-F338109603ED}"/>
              </a:ext>
            </a:extLst>
          </p:cNvPr>
          <p:cNvSpPr/>
          <p:nvPr/>
        </p:nvSpPr>
        <p:spPr>
          <a:xfrm>
            <a:off x="12086003" y="1426644"/>
            <a:ext cx="1748573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정산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F27E20-1121-4663-4C6F-0F69DBF95B29}"/>
              </a:ext>
            </a:extLst>
          </p:cNvPr>
          <p:cNvSpPr/>
          <p:nvPr/>
        </p:nvSpPr>
        <p:spPr>
          <a:xfrm>
            <a:off x="14154157" y="1426643"/>
            <a:ext cx="1748573" cy="851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이용안내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FF04A0-32B8-B4E9-5E91-53EFCD6D1717}"/>
              </a:ext>
            </a:extLst>
          </p:cNvPr>
          <p:cNvSpPr/>
          <p:nvPr/>
        </p:nvSpPr>
        <p:spPr>
          <a:xfrm>
            <a:off x="5727646" y="368784"/>
            <a:ext cx="1975106" cy="1901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해외 주소</a:t>
            </a:r>
            <a:endParaRPr lang="en-US" altLang="ko-KR" dirty="0"/>
          </a:p>
          <a:p>
            <a:pPr algn="ctr"/>
            <a:r>
              <a:rPr lang="en-US" altLang="ko-KR" dirty="0"/>
              <a:t>(10</a:t>
            </a:r>
            <a:r>
              <a:rPr lang="ko-KR" altLang="en-US" dirty="0"/>
              <a:t>개 </a:t>
            </a:r>
            <a:r>
              <a:rPr lang="en-US" altLang="ko-KR" dirty="0"/>
              <a:t>radio)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7E429-ADEA-9145-5F60-CD282C2960C3}"/>
              </a:ext>
            </a:extLst>
          </p:cNvPr>
          <p:cNvSpPr/>
          <p:nvPr/>
        </p:nvSpPr>
        <p:spPr>
          <a:xfrm>
            <a:off x="231880" y="12688874"/>
            <a:ext cx="15670850" cy="1334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r>
              <a:rPr lang="en-US" altLang="ko-KR" dirty="0"/>
              <a:t>(</a:t>
            </a:r>
            <a:r>
              <a:rPr lang="ko-KR" altLang="en-US" dirty="0"/>
              <a:t>해외배송사 이미지링크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약관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684AC8-C23A-2A21-2665-C81A8B4782EE}"/>
              </a:ext>
            </a:extLst>
          </p:cNvPr>
          <p:cNvSpPr/>
          <p:nvPr/>
        </p:nvSpPr>
        <p:spPr>
          <a:xfrm>
            <a:off x="231881" y="5200650"/>
            <a:ext cx="15670849" cy="7239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 </a:t>
            </a:r>
          </a:p>
          <a:p>
            <a:endParaRPr lang="en-US" altLang="ko-KR" sz="32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  <a:p>
            <a:pPr algn="ctr"/>
            <a:r>
              <a:rPr lang="en-US" altLang="ko-KR" sz="3200" dirty="0">
                <a:latin typeface="+mj-ea"/>
                <a:ea typeface="+mj-ea"/>
              </a:rPr>
              <a:t>1  2  3  4  5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56E11-7400-8DE2-BB9A-EC9853227B68}"/>
              </a:ext>
            </a:extLst>
          </p:cNvPr>
          <p:cNvSpPr txBox="1"/>
          <p:nvPr/>
        </p:nvSpPr>
        <p:spPr>
          <a:xfrm>
            <a:off x="231880" y="2861648"/>
            <a:ext cx="358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1:1</a:t>
            </a:r>
            <a:r>
              <a:rPr lang="ko-KR" altLang="en-US" sz="2800" dirty="0"/>
              <a:t>문의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10C2B3-1604-8D76-9826-12A302522E1E}"/>
              </a:ext>
            </a:extLst>
          </p:cNvPr>
          <p:cNvSpPr/>
          <p:nvPr/>
        </p:nvSpPr>
        <p:spPr>
          <a:xfrm>
            <a:off x="3672653" y="3797956"/>
            <a:ext cx="8638995" cy="9896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743EE9-6C84-6908-D7BA-F4C6F2E736FF}"/>
              </a:ext>
            </a:extLst>
          </p:cNvPr>
          <p:cNvSpPr/>
          <p:nvPr/>
        </p:nvSpPr>
        <p:spPr>
          <a:xfrm>
            <a:off x="2696633" y="5875830"/>
            <a:ext cx="10845272" cy="7838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질문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A43859-2CBF-5FDA-4EC0-C9CB3462B0F5}"/>
              </a:ext>
            </a:extLst>
          </p:cNvPr>
          <p:cNvSpPr/>
          <p:nvPr/>
        </p:nvSpPr>
        <p:spPr>
          <a:xfrm>
            <a:off x="2696633" y="7072786"/>
            <a:ext cx="10845272" cy="7838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질문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093ADD-B13D-94DD-F0F6-0B3DAF105D31}"/>
              </a:ext>
            </a:extLst>
          </p:cNvPr>
          <p:cNvSpPr/>
          <p:nvPr/>
        </p:nvSpPr>
        <p:spPr>
          <a:xfrm>
            <a:off x="2696633" y="8295705"/>
            <a:ext cx="10845272" cy="7838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질문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246619-30EC-BA6A-8DF6-D342C26C4763}"/>
              </a:ext>
            </a:extLst>
          </p:cNvPr>
          <p:cNvSpPr/>
          <p:nvPr/>
        </p:nvSpPr>
        <p:spPr>
          <a:xfrm>
            <a:off x="2696633" y="9492661"/>
            <a:ext cx="10845272" cy="7838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질문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0010B3-31B2-736A-169D-680B44D95161}"/>
              </a:ext>
            </a:extLst>
          </p:cNvPr>
          <p:cNvSpPr/>
          <p:nvPr/>
        </p:nvSpPr>
        <p:spPr>
          <a:xfrm>
            <a:off x="2696633" y="10550669"/>
            <a:ext cx="10845272" cy="7838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질문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BC900F-CFA3-4710-B5AC-8977DA382191}"/>
              </a:ext>
            </a:extLst>
          </p:cNvPr>
          <p:cNvSpPr/>
          <p:nvPr/>
        </p:nvSpPr>
        <p:spPr>
          <a:xfrm>
            <a:off x="688465" y="5875830"/>
            <a:ext cx="1551584" cy="78386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316495-8ED1-59E7-AC24-E258E19E9208}"/>
              </a:ext>
            </a:extLst>
          </p:cNvPr>
          <p:cNvSpPr/>
          <p:nvPr/>
        </p:nvSpPr>
        <p:spPr>
          <a:xfrm>
            <a:off x="688465" y="7079638"/>
            <a:ext cx="1551584" cy="78386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6EEAA-9F3D-70D1-0D6C-E46DB8A2EF9A}"/>
              </a:ext>
            </a:extLst>
          </p:cNvPr>
          <p:cNvSpPr/>
          <p:nvPr/>
        </p:nvSpPr>
        <p:spPr>
          <a:xfrm>
            <a:off x="688465" y="8276594"/>
            <a:ext cx="1551584" cy="78386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6115ED-BC64-5F45-8F00-35969AB24939}"/>
              </a:ext>
            </a:extLst>
          </p:cNvPr>
          <p:cNvSpPr/>
          <p:nvPr/>
        </p:nvSpPr>
        <p:spPr>
          <a:xfrm>
            <a:off x="688465" y="9499513"/>
            <a:ext cx="1551584" cy="78386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154FE0-7CD6-5213-B868-04B40CDE7B40}"/>
              </a:ext>
            </a:extLst>
          </p:cNvPr>
          <p:cNvSpPr/>
          <p:nvPr/>
        </p:nvSpPr>
        <p:spPr>
          <a:xfrm>
            <a:off x="688465" y="10577647"/>
            <a:ext cx="1551584" cy="78386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F564FC-922A-BBA5-85A6-38BB10835F94}"/>
              </a:ext>
            </a:extLst>
          </p:cNvPr>
          <p:cNvSpPr/>
          <p:nvPr/>
        </p:nvSpPr>
        <p:spPr>
          <a:xfrm>
            <a:off x="13871385" y="5875830"/>
            <a:ext cx="1551584" cy="78386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</a:t>
            </a:r>
            <a:r>
              <a:rPr lang="en-US" altLang="ko-KR" dirty="0"/>
              <a:t>**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61879C-6852-7236-D022-13A49F92719A}"/>
              </a:ext>
            </a:extLst>
          </p:cNvPr>
          <p:cNvSpPr/>
          <p:nvPr/>
        </p:nvSpPr>
        <p:spPr>
          <a:xfrm>
            <a:off x="13871385" y="7079638"/>
            <a:ext cx="1551584" cy="78386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</a:t>
            </a:r>
            <a:r>
              <a:rPr lang="en-US" altLang="ko-KR" dirty="0"/>
              <a:t>**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4D059B-461C-107F-379A-CE9C56DFAD23}"/>
              </a:ext>
            </a:extLst>
          </p:cNvPr>
          <p:cNvSpPr/>
          <p:nvPr/>
        </p:nvSpPr>
        <p:spPr>
          <a:xfrm>
            <a:off x="13871385" y="8276594"/>
            <a:ext cx="1551584" cy="78386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</a:t>
            </a:r>
            <a:r>
              <a:rPr lang="en-US" altLang="ko-KR" dirty="0"/>
              <a:t>**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F9C557-A47A-BCBF-FB67-746244671192}"/>
              </a:ext>
            </a:extLst>
          </p:cNvPr>
          <p:cNvSpPr/>
          <p:nvPr/>
        </p:nvSpPr>
        <p:spPr>
          <a:xfrm>
            <a:off x="13871385" y="9499513"/>
            <a:ext cx="1551584" cy="78386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</a:t>
            </a:r>
            <a:r>
              <a:rPr lang="en-US" altLang="ko-KR" dirty="0"/>
              <a:t>**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A02DB4-B1CC-C8EF-97C9-D3E114FD4EC7}"/>
              </a:ext>
            </a:extLst>
          </p:cNvPr>
          <p:cNvSpPr/>
          <p:nvPr/>
        </p:nvSpPr>
        <p:spPr>
          <a:xfrm>
            <a:off x="13871385" y="10577647"/>
            <a:ext cx="1551584" cy="78386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</a:t>
            </a:r>
            <a:r>
              <a:rPr lang="en-US" altLang="ko-KR" dirty="0"/>
              <a:t>**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052137-C065-9A84-CC9D-1599C67D68EC}"/>
              </a:ext>
            </a:extLst>
          </p:cNvPr>
          <p:cNvSpPr/>
          <p:nvPr/>
        </p:nvSpPr>
        <p:spPr>
          <a:xfrm>
            <a:off x="3815862" y="3915450"/>
            <a:ext cx="1160584" cy="7838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체크</a:t>
            </a:r>
            <a:r>
              <a:rPr lang="en-US" altLang="ko-KR" dirty="0"/>
              <a:t>) </a:t>
            </a:r>
            <a:r>
              <a:rPr lang="ko-KR" altLang="en-US" dirty="0"/>
              <a:t>제목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F3C14A-3F91-B3C4-3ED5-9FBBCE34BFDF}"/>
              </a:ext>
            </a:extLst>
          </p:cNvPr>
          <p:cNvSpPr/>
          <p:nvPr/>
        </p:nvSpPr>
        <p:spPr>
          <a:xfrm>
            <a:off x="16385665" y="3724146"/>
            <a:ext cx="1656151" cy="129169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endParaRPr lang="en-US" altLang="ko-KR" dirty="0"/>
          </a:p>
          <a:p>
            <a:pPr algn="ctr"/>
            <a:r>
              <a:rPr lang="ko-KR" altLang="en-US" dirty="0"/>
              <a:t>작성자</a:t>
            </a:r>
            <a:endParaRPr lang="en-US" altLang="ko-KR" dirty="0"/>
          </a:p>
          <a:p>
            <a:pPr algn="ctr"/>
            <a:r>
              <a:rPr lang="ko-KR" altLang="en-US" dirty="0" err="1"/>
              <a:t>글번호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928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4563</Words>
  <Application>Microsoft Office PowerPoint</Application>
  <PresentationFormat>사용자 지정</PresentationFormat>
  <Paragraphs>436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 ㅎㄱ</dc:creator>
  <cp:lastModifiedBy>ㅇ ㅎㄱ</cp:lastModifiedBy>
  <cp:revision>72</cp:revision>
  <dcterms:created xsi:type="dcterms:W3CDTF">2022-06-22T08:51:05Z</dcterms:created>
  <dcterms:modified xsi:type="dcterms:W3CDTF">2022-07-20T04:54:56Z</dcterms:modified>
</cp:coreProperties>
</file>