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61" r:id="rId2"/>
    <p:sldId id="285" r:id="rId3"/>
    <p:sldId id="288" r:id="rId4"/>
    <p:sldId id="289" r:id="rId5"/>
    <p:sldId id="290" r:id="rId6"/>
    <p:sldId id="291" r:id="rId7"/>
    <p:sldId id="296" r:id="rId8"/>
    <p:sldId id="295" r:id="rId9"/>
    <p:sldId id="293" r:id="rId10"/>
    <p:sldId id="302" r:id="rId11"/>
    <p:sldId id="300" r:id="rId12"/>
    <p:sldId id="304" r:id="rId13"/>
    <p:sldId id="305" r:id="rId14"/>
    <p:sldId id="306" r:id="rId15"/>
    <p:sldId id="307" r:id="rId16"/>
    <p:sldId id="286" r:id="rId17"/>
    <p:sldId id="27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58" userDrawn="1">
          <p15:clr>
            <a:srgbClr val="A4A3A4"/>
          </p15:clr>
        </p15:guide>
        <p15:guide id="4" pos="2721" userDrawn="1">
          <p15:clr>
            <a:srgbClr val="A4A3A4"/>
          </p15:clr>
        </p15:guide>
        <p15:guide id="5" orient="horz" pos="4156" userDrawn="1">
          <p15:clr>
            <a:srgbClr val="A4A3A4"/>
          </p15:clr>
        </p15:guide>
        <p15:guide id="6" orient="horz" pos="164" userDrawn="1">
          <p15:clr>
            <a:srgbClr val="A4A3A4"/>
          </p15:clr>
        </p15:guide>
        <p15:guide id="7" orient="horz" pos="346" userDrawn="1">
          <p15:clr>
            <a:srgbClr val="A4A3A4"/>
          </p15:clr>
        </p15:guide>
        <p15:guide id="8" orient="horz" pos="3974" userDrawn="1">
          <p15:clr>
            <a:srgbClr val="A4A3A4"/>
          </p15:clr>
        </p15:guide>
        <p15:guide id="9" pos="560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ck" initials="p" lastIdx="2" clrIdx="0">
    <p:extLst>
      <p:ext uri="{19B8F6BF-5375-455C-9EA6-DF929625EA0E}">
        <p15:presenceInfo xmlns:p15="http://schemas.microsoft.com/office/powerpoint/2012/main" userId="pa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D9D9D9"/>
    <a:srgbClr val="F2F2F2"/>
    <a:srgbClr val="F05467"/>
    <a:srgbClr val="0097CC"/>
    <a:srgbClr val="21C5FF"/>
    <a:srgbClr val="05BEFF"/>
    <a:srgbClr val="EAEAEA"/>
    <a:srgbClr val="EEEEEE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3253" autoAdjust="0"/>
  </p:normalViewPr>
  <p:slideViewPr>
    <p:cSldViewPr snapToGrid="0" showGuides="1">
      <p:cViewPr varScale="1">
        <p:scale>
          <a:sx n="73" d="100"/>
          <a:sy n="73" d="100"/>
        </p:scale>
        <p:origin x="1374" y="60"/>
      </p:cViewPr>
      <p:guideLst>
        <p:guide orient="horz" pos="2160"/>
        <p:guide pos="2880"/>
        <p:guide pos="158"/>
        <p:guide pos="2721"/>
        <p:guide orient="horz" pos="4156"/>
        <p:guide orient="horz" pos="164"/>
        <p:guide orient="horz" pos="346"/>
        <p:guide orient="horz" pos="3974"/>
        <p:guide pos="56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F4639-7B0A-4DAD-AD2F-2032249360E7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09ACF-C721-4799-82D3-1DC106AC7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322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아침마다 </a:t>
            </a:r>
            <a:r>
              <a:rPr lang="ko-KR" altLang="en-US" dirty="0" smtClean="0"/>
              <a:t>많은 옷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갈아입기 귀찮다</a:t>
            </a:r>
            <a:r>
              <a:rPr lang="en-US" altLang="ko-KR" baseline="0" dirty="0" smtClean="0"/>
              <a:t>. </a:t>
            </a:r>
            <a:r>
              <a:rPr lang="ko-KR" altLang="en-US" dirty="0" smtClean="0"/>
              <a:t>입고 벗기 힘든 옷도 그렇다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외출 준비를 마치고 밖에 나갔는데 비가 온다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09ACF-C721-4799-82D3-1DC106AC7F4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828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err="1" smtClean="0"/>
              <a:t>키넥트를</a:t>
            </a:r>
            <a:r>
              <a:rPr lang="ko-KR" altLang="en-US" baseline="0" dirty="0" smtClean="0"/>
              <a:t> 이용해 가상으로 코디를 해볼 수 있는 가상 피팅 시스템입니다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키넥트는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~~~ </a:t>
            </a:r>
            <a:r>
              <a:rPr lang="ko-KR" altLang="en-US" baseline="0" dirty="0" smtClean="0"/>
              <a:t>이며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컬러정보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뎁스정보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스켈레톤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좌표정보를</a:t>
            </a:r>
            <a:r>
              <a:rPr lang="ko-KR" altLang="en-US" baseline="0" dirty="0" smtClean="0"/>
              <a:t> 받는 센서로 활용을 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09ACF-C721-4799-82D3-1DC106AC7F4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883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09ACF-C721-4799-82D3-1DC106AC7F4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943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WPF-</a:t>
            </a:r>
            <a:r>
              <a:rPr lang="ko-KR" altLang="en-US" dirty="0" smtClean="0"/>
              <a:t>윈도우 프레젠테이션 파운데이션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winForm</a:t>
            </a:r>
            <a:r>
              <a:rPr lang="en-US" altLang="ko-KR" dirty="0" smtClean="0"/>
              <a:t> MFC, MPF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등의 프레임워크가 있지만 효과적인 영상 처리를 위해 </a:t>
            </a:r>
            <a:r>
              <a:rPr lang="en-US" altLang="ko-KR" baseline="0" dirty="0" smtClean="0"/>
              <a:t>WPF</a:t>
            </a:r>
            <a:r>
              <a:rPr lang="ko-KR" altLang="en-US" baseline="0" dirty="0" smtClean="0"/>
              <a:t>를 채택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09ACF-C721-4799-82D3-1DC106AC7F4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713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영상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깊이 값을 가져온다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09ACF-C721-4799-82D3-1DC106AC7F4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619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마이크 음성 입력 </a:t>
            </a:r>
            <a:r>
              <a:rPr lang="en-US" altLang="ko-KR" dirty="0" smtClean="0"/>
              <a:t>&gt;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웹 서버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annyang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api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시리얼 통신 </a:t>
            </a:r>
            <a:r>
              <a:rPr lang="en-US" altLang="ko-KR" baseline="0" dirty="0" smtClean="0"/>
              <a:t>&gt; </a:t>
            </a:r>
            <a:r>
              <a:rPr lang="ko-KR" altLang="en-US" baseline="0" dirty="0" smtClean="0"/>
              <a:t>어플리케이션</a:t>
            </a:r>
            <a:endParaRPr lang="en-US" altLang="ko-KR" baseline="0" dirty="0" smtClean="0"/>
          </a:p>
          <a:p>
            <a:r>
              <a:rPr lang="en-US" altLang="ko-KR" dirty="0" err="1" smtClean="0"/>
              <a:t>Annyang</a:t>
            </a:r>
            <a:r>
              <a:rPr lang="en-US" altLang="ko-KR" dirty="0" smtClean="0"/>
              <a:t> –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전달 받은 음성 데이터를 디지털로 반환하여 준다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09ACF-C721-4799-82D3-1DC106AC7F4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683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프로시저를 이용해 데이터 통신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09ACF-C721-4799-82D3-1DC106AC7F4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975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09ACF-C721-4799-82D3-1DC106AC7F4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624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1245-9349-400E-93EB-B704E7C7A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582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50000"/>
              </a:schemeClr>
            </a:gs>
            <a:gs pos="70000">
              <a:schemeClr val="tx1">
                <a:lumMod val="85000"/>
                <a:lumOff val="15000"/>
              </a:schemeClr>
            </a:gs>
            <a:gs pos="90000">
              <a:schemeClr val="tx1">
                <a:lumMod val="95000"/>
                <a:lumOff val="5000"/>
              </a:schemeClr>
            </a:gs>
            <a:gs pos="100000">
              <a:schemeClr val="tx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7ED3B-1EAB-429B-9B6C-8C5F7F27B783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A1245-9349-400E-93EB-B704E7C7A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4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pJFqkV3bhTKxO4PtqUFyd-PedXVHe82k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4572000" y="0"/>
            <a:ext cx="0" cy="1905000"/>
          </a:xfrm>
          <a:prstGeom prst="line">
            <a:avLst/>
          </a:prstGeom>
          <a:ln w="3175">
            <a:solidFill>
              <a:srgbClr val="C0BE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00509" y="4382527"/>
            <a:ext cx="4151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600" dirty="0" err="1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Styler</a:t>
            </a:r>
            <a:endParaRPr lang="en-US" altLang="ko-KR" sz="3600" spc="600" dirty="0" smtClean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7" name="Straight Connector 7"/>
          <p:cNvCxnSpPr/>
          <p:nvPr/>
        </p:nvCxnSpPr>
        <p:spPr>
          <a:xfrm>
            <a:off x="4572000" y="5177142"/>
            <a:ext cx="0" cy="1680858"/>
          </a:xfrm>
          <a:prstGeom prst="line">
            <a:avLst/>
          </a:prstGeom>
          <a:ln w="3175">
            <a:solidFill>
              <a:srgbClr val="C0BE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010283"/>
              </p:ext>
            </p:extLst>
          </p:nvPr>
        </p:nvGraphicFramePr>
        <p:xfrm>
          <a:off x="6977449" y="5177142"/>
          <a:ext cx="188576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28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428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팀장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구윤영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팀원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박태형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이준기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송민호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582" y="2001034"/>
            <a:ext cx="1926836" cy="192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2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394307" y="1840779"/>
            <a:ext cx="318804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600" dirty="0" err="1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Styler</a:t>
            </a:r>
            <a:endParaRPr lang="en-US" altLang="ko-KR" sz="3200" spc="6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spc="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spc="600" dirty="0" smtClean="0">
                <a:solidFill>
                  <a:schemeClr val="bg1">
                    <a:lumMod val="6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개요</a:t>
            </a:r>
            <a:endParaRPr lang="en-US" altLang="ko-KR" sz="2400" spc="600" dirty="0" smtClean="0">
              <a:solidFill>
                <a:schemeClr val="bg1">
                  <a:lumMod val="6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spc="600" dirty="0" err="1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작품구성</a:t>
            </a:r>
            <a:endParaRPr lang="en-US" altLang="ko-KR" sz="2400" spc="600" dirty="0" smtClean="0">
              <a:solidFill>
                <a:schemeClr val="bg1">
                  <a:lumMod val="6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spc="600" dirty="0" smtClean="0">
              <a:solidFill>
                <a:srgbClr val="C0BEC5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277838" y="0"/>
            <a:ext cx="0" cy="6858000"/>
          </a:xfrm>
          <a:prstGeom prst="line">
            <a:avLst/>
          </a:prstGeom>
          <a:ln w="3175">
            <a:solidFill>
              <a:srgbClr val="C0BE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002" y="3074511"/>
            <a:ext cx="2477602" cy="2358363"/>
          </a:xfrm>
          <a:prstGeom prst="rect">
            <a:avLst/>
          </a:prstGeom>
          <a:effectLst>
            <a:softEdge rad="444500"/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670" y="4586950"/>
            <a:ext cx="1271996" cy="1271996"/>
          </a:xfrm>
          <a:prstGeom prst="rect">
            <a:avLst/>
          </a:prstGeom>
          <a:effectLst>
            <a:softEdge rad="444500"/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06" y="3646800"/>
            <a:ext cx="1786074" cy="17860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018" y="547427"/>
            <a:ext cx="2586704" cy="2586704"/>
          </a:xfrm>
          <a:prstGeom prst="rect">
            <a:avLst/>
          </a:prstGeom>
          <a:effectLst>
            <a:softEdge rad="444500"/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72" y="989405"/>
            <a:ext cx="1160498" cy="1160498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11" name="Oval 4"/>
          <p:cNvSpPr/>
          <p:nvPr/>
        </p:nvSpPr>
        <p:spPr>
          <a:xfrm>
            <a:off x="7205838" y="3606928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33752" y="5597336"/>
            <a:ext cx="1949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</a:rPr>
              <a:t>캡처</a:t>
            </a:r>
            <a:endParaRPr lang="en-US" altLang="ko-KR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52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394307" y="1840779"/>
            <a:ext cx="318804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600" dirty="0" err="1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Styler</a:t>
            </a:r>
            <a:endParaRPr lang="en-US" altLang="ko-KR" sz="3200" spc="6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spc="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spc="600" dirty="0" smtClean="0">
                <a:solidFill>
                  <a:schemeClr val="bg1">
                    <a:lumMod val="6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개요</a:t>
            </a:r>
            <a:endParaRPr lang="en-US" altLang="ko-KR" sz="2400" spc="600" dirty="0" smtClean="0">
              <a:solidFill>
                <a:schemeClr val="bg1">
                  <a:lumMod val="6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spc="600" dirty="0" err="1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작품구성</a:t>
            </a:r>
            <a:endParaRPr lang="en-US" altLang="ko-KR" sz="2400" spc="600" dirty="0" smtClean="0">
              <a:solidFill>
                <a:schemeClr val="bg1">
                  <a:lumMod val="6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spc="600" dirty="0" smtClean="0">
              <a:solidFill>
                <a:srgbClr val="C0BEC5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277838" y="0"/>
            <a:ext cx="0" cy="6858000"/>
          </a:xfrm>
          <a:prstGeom prst="line">
            <a:avLst/>
          </a:prstGeom>
          <a:ln w="3175">
            <a:solidFill>
              <a:srgbClr val="C0BE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002" y="3074511"/>
            <a:ext cx="2477602" cy="2358363"/>
          </a:xfrm>
          <a:prstGeom prst="rect">
            <a:avLst/>
          </a:prstGeom>
          <a:effectLst>
            <a:softEdge rad="444500"/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670" y="4586950"/>
            <a:ext cx="1271996" cy="1271996"/>
          </a:xfrm>
          <a:prstGeom prst="rect">
            <a:avLst/>
          </a:prstGeom>
          <a:effectLst>
            <a:softEdge rad="444500"/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89" y="2879458"/>
            <a:ext cx="1786074" cy="1786074"/>
          </a:xfrm>
          <a:prstGeom prst="rect">
            <a:avLst/>
          </a:prstGeom>
          <a:effectLst>
            <a:softEdge rad="444500"/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018" y="547427"/>
            <a:ext cx="2586704" cy="25867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72" y="989405"/>
            <a:ext cx="1160498" cy="1160498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11" name="Oval 4"/>
          <p:cNvSpPr/>
          <p:nvPr/>
        </p:nvSpPr>
        <p:spPr>
          <a:xfrm>
            <a:off x="7205838" y="3606928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65111" y="2255041"/>
            <a:ext cx="1949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가상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피팅</a:t>
            </a:r>
            <a:endParaRPr lang="en-US" altLang="ko-KR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70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394307" y="1840779"/>
            <a:ext cx="318804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600" dirty="0" err="1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Styler</a:t>
            </a:r>
            <a:endParaRPr lang="en-US" altLang="ko-KR" sz="3200" spc="6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spc="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spc="600" dirty="0" smtClean="0">
                <a:solidFill>
                  <a:schemeClr val="bg1">
                    <a:lumMod val="6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개요</a:t>
            </a:r>
            <a:endParaRPr lang="en-US" altLang="ko-KR" sz="2400" spc="600" dirty="0" smtClean="0">
              <a:solidFill>
                <a:schemeClr val="bg1">
                  <a:lumMod val="6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spc="600" dirty="0" err="1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작품구성</a:t>
            </a:r>
            <a:endParaRPr lang="en-US" altLang="ko-KR" sz="2000" spc="600" dirty="0" smtClean="0">
              <a:solidFill>
                <a:srgbClr val="C0BEC5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277838" y="0"/>
            <a:ext cx="0" cy="6858000"/>
          </a:xfrm>
          <a:prstGeom prst="line">
            <a:avLst/>
          </a:prstGeom>
          <a:ln w="3175">
            <a:solidFill>
              <a:srgbClr val="C0BE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002" y="3074511"/>
            <a:ext cx="2477602" cy="23583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670" y="4586950"/>
            <a:ext cx="1271996" cy="1271996"/>
          </a:xfrm>
          <a:prstGeom prst="rect">
            <a:avLst/>
          </a:prstGeom>
          <a:effectLst>
            <a:softEdge rad="444500"/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89" y="2879458"/>
            <a:ext cx="1786074" cy="1786074"/>
          </a:xfrm>
          <a:prstGeom prst="rect">
            <a:avLst/>
          </a:prstGeom>
          <a:effectLst>
            <a:softEdge rad="444500"/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018" y="547427"/>
            <a:ext cx="2586704" cy="2586704"/>
          </a:xfrm>
          <a:prstGeom prst="rect">
            <a:avLst/>
          </a:prstGeom>
          <a:effectLst>
            <a:softEdge rad="444500"/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72" y="989405"/>
            <a:ext cx="1160498" cy="1160498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11" name="Oval 4"/>
          <p:cNvSpPr/>
          <p:nvPr/>
        </p:nvSpPr>
        <p:spPr>
          <a:xfrm>
            <a:off x="7205838" y="3606928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98771" y="5137995"/>
            <a:ext cx="209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</a:rPr>
              <a:t>제스처 인식</a:t>
            </a:r>
            <a:endParaRPr lang="en-US" altLang="ko-KR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25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394307" y="1840779"/>
            <a:ext cx="318804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600" dirty="0" err="1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Styler</a:t>
            </a:r>
            <a:endParaRPr lang="en-US" altLang="ko-KR" sz="3200" spc="6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spc="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spc="600" dirty="0" smtClean="0">
                <a:solidFill>
                  <a:schemeClr val="bg1">
                    <a:lumMod val="6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개요</a:t>
            </a:r>
            <a:endParaRPr lang="en-US" altLang="ko-KR" sz="2400" spc="600" dirty="0" smtClean="0">
              <a:solidFill>
                <a:schemeClr val="bg1">
                  <a:lumMod val="6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spc="600" dirty="0" err="1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작품구성</a:t>
            </a:r>
            <a:endParaRPr lang="en-US" altLang="ko-KR" sz="2400" spc="600" dirty="0" smtClean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277838" y="0"/>
            <a:ext cx="0" cy="6858000"/>
          </a:xfrm>
          <a:prstGeom prst="line">
            <a:avLst/>
          </a:prstGeom>
          <a:ln w="3175">
            <a:solidFill>
              <a:srgbClr val="C0BE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002" y="3074511"/>
            <a:ext cx="2477602" cy="2358363"/>
          </a:xfrm>
          <a:prstGeom prst="rect">
            <a:avLst/>
          </a:prstGeom>
          <a:effectLst>
            <a:softEdge rad="444500"/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670" y="4586950"/>
            <a:ext cx="1271996" cy="12719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89" y="2879458"/>
            <a:ext cx="1786074" cy="1786074"/>
          </a:xfrm>
          <a:prstGeom prst="rect">
            <a:avLst/>
          </a:prstGeom>
          <a:effectLst>
            <a:softEdge rad="444500"/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018" y="547427"/>
            <a:ext cx="2586704" cy="2586704"/>
          </a:xfrm>
          <a:prstGeom prst="rect">
            <a:avLst/>
          </a:prstGeom>
          <a:effectLst>
            <a:softEdge rad="444500"/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72" y="989405"/>
            <a:ext cx="1160498" cy="1160498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11" name="Oval 4"/>
          <p:cNvSpPr/>
          <p:nvPr/>
        </p:nvSpPr>
        <p:spPr>
          <a:xfrm>
            <a:off x="7205838" y="3606928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30861" y="5911847"/>
            <a:ext cx="1949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</a:rPr>
              <a:t>음성인식</a:t>
            </a:r>
            <a:endParaRPr lang="en-US" altLang="ko-KR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92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394307" y="1840779"/>
            <a:ext cx="318804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600" dirty="0" err="1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Styler</a:t>
            </a:r>
            <a:endParaRPr lang="en-US" altLang="ko-KR" sz="3200" spc="6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spc="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spc="600" dirty="0" smtClean="0">
                <a:solidFill>
                  <a:schemeClr val="bg1">
                    <a:lumMod val="6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개요</a:t>
            </a:r>
            <a:endParaRPr lang="en-US" altLang="ko-KR" sz="2400" spc="600" dirty="0" smtClean="0">
              <a:solidFill>
                <a:schemeClr val="bg1">
                  <a:lumMod val="6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spc="600" dirty="0" err="1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작품구성</a:t>
            </a:r>
            <a:endParaRPr lang="en-US" altLang="ko-KR" sz="2400" spc="600" dirty="0" smtClean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277838" y="0"/>
            <a:ext cx="0" cy="6858000"/>
          </a:xfrm>
          <a:prstGeom prst="line">
            <a:avLst/>
          </a:prstGeom>
          <a:ln w="3175">
            <a:solidFill>
              <a:srgbClr val="C0BE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002" y="3074511"/>
            <a:ext cx="2477602" cy="2358363"/>
          </a:xfrm>
          <a:prstGeom prst="rect">
            <a:avLst/>
          </a:prstGeom>
          <a:effectLst>
            <a:softEdge rad="444500"/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670" y="4586950"/>
            <a:ext cx="1271996" cy="1271996"/>
          </a:xfrm>
          <a:prstGeom prst="rect">
            <a:avLst/>
          </a:prstGeom>
          <a:effectLst>
            <a:softEdge rad="444500"/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89" y="2879458"/>
            <a:ext cx="1786074" cy="1786074"/>
          </a:xfrm>
          <a:prstGeom prst="rect">
            <a:avLst/>
          </a:prstGeom>
          <a:effectLst>
            <a:softEdge rad="444500"/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018" y="547427"/>
            <a:ext cx="2586704" cy="2586704"/>
          </a:xfrm>
          <a:prstGeom prst="rect">
            <a:avLst/>
          </a:prstGeom>
          <a:effectLst>
            <a:softEdge rad="444500"/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72" y="989405"/>
            <a:ext cx="1160498" cy="1160498"/>
          </a:xfrm>
          <a:prstGeom prst="rect">
            <a:avLst/>
          </a:prstGeom>
        </p:spPr>
      </p:pic>
      <p:sp>
        <p:nvSpPr>
          <p:cNvPr id="11" name="Oval 4"/>
          <p:cNvSpPr/>
          <p:nvPr/>
        </p:nvSpPr>
        <p:spPr>
          <a:xfrm>
            <a:off x="7205838" y="3606928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65"/>
          <a:stretch/>
        </p:blipFill>
        <p:spPr>
          <a:xfrm>
            <a:off x="700073" y="3291319"/>
            <a:ext cx="6029189" cy="247452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66551" y="2277646"/>
            <a:ext cx="286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실시간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정보 출력</a:t>
            </a:r>
            <a:endParaRPr lang="en-US" altLang="ko-KR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28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71932" y="1980908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3600" spc="6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영상 </a:t>
            </a:r>
            <a:r>
              <a:rPr lang="ko-KR" altLang="en-US" sz="3600" spc="60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유튜브</a:t>
            </a:r>
            <a:r>
              <a:rPr lang="ko-KR" altLang="en-US" sz="3600" spc="6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600" spc="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주소 </a:t>
            </a:r>
            <a:r>
              <a:rPr lang="en-US" altLang="ko-KR" sz="3600" spc="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3600" dirty="0">
                <a:hlinkClick r:id="rId2"/>
              </a:rPr>
              <a:t>https://www.youtube.com/playlist?list=PLpJFqkV3bhTKxO4PtqUFyd-PedXVHe82k</a:t>
            </a:r>
            <a:endParaRPr lang="ko-KR" altLang="en-US" sz="3600" spc="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0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96065" y="3167390"/>
            <a:ext cx="4151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spc="6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 &amp; A</a:t>
            </a:r>
            <a:endParaRPr lang="ko-KR" altLang="en-US" sz="5400" spc="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552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96065" y="3167390"/>
            <a:ext cx="4151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spc="6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THANKS</a:t>
            </a:r>
            <a:endParaRPr lang="ko-KR" altLang="en-US" sz="5400" spc="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422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7277838" y="0"/>
            <a:ext cx="0" cy="6858000"/>
          </a:xfrm>
          <a:prstGeom prst="line">
            <a:avLst/>
          </a:prstGeom>
          <a:ln w="3175">
            <a:solidFill>
              <a:srgbClr val="C0BE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94" y="854515"/>
            <a:ext cx="4320000" cy="287476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262" y="3429000"/>
            <a:ext cx="4320000" cy="235786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711" y="1947862"/>
            <a:ext cx="3133725" cy="2962275"/>
          </a:xfrm>
          <a:prstGeom prst="rect">
            <a:avLst/>
          </a:prstGeom>
        </p:spPr>
      </p:pic>
      <p:sp>
        <p:nvSpPr>
          <p:cNvPr id="13" name="Oval 4"/>
          <p:cNvSpPr/>
          <p:nvPr/>
        </p:nvSpPr>
        <p:spPr>
          <a:xfrm>
            <a:off x="7205838" y="3087943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94307" y="1840779"/>
            <a:ext cx="318804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600" dirty="0" err="1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Styler</a:t>
            </a:r>
            <a:endParaRPr lang="en-US" altLang="ko-KR" sz="3200" spc="6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spc="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spc="6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개요</a:t>
            </a:r>
            <a:endParaRPr lang="en-US" altLang="ko-KR" sz="2400" spc="600" dirty="0" smtClean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spc="600" dirty="0" err="1" smtClean="0">
                <a:solidFill>
                  <a:schemeClr val="bg1">
                    <a:lumMod val="6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작품구성</a:t>
            </a:r>
            <a:endParaRPr lang="en-US" altLang="ko-KR" sz="2400" spc="600" dirty="0" smtClean="0">
              <a:solidFill>
                <a:schemeClr val="bg1">
                  <a:lumMod val="6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spc="600" dirty="0" smtClean="0">
              <a:solidFill>
                <a:srgbClr val="C0BEC5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8455" y="6130835"/>
            <a:ext cx="465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무더운 여름 옷을 여러 번 갈아 입기 힘들다</a:t>
            </a:r>
            <a:r>
              <a:rPr lang="en-US" altLang="ko-KR" dirty="0" smtClean="0">
                <a:solidFill>
                  <a:schemeClr val="bg1"/>
                </a:solidFill>
              </a:rPr>
              <a:t>…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39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7277838" y="0"/>
            <a:ext cx="0" cy="6858000"/>
          </a:xfrm>
          <a:prstGeom prst="line">
            <a:avLst/>
          </a:prstGeom>
          <a:ln w="3175">
            <a:solidFill>
              <a:srgbClr val="C0BE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97488" y="4607736"/>
            <a:ext cx="4485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</a:rPr>
              <a:t>옷을 가상으로 코디 할 수 있도록 도와주는 시스템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096" y="1965563"/>
            <a:ext cx="2087918" cy="2087918"/>
          </a:xfrm>
          <a:prstGeom prst="rect">
            <a:avLst/>
          </a:prstGeom>
        </p:spPr>
      </p:pic>
      <p:sp>
        <p:nvSpPr>
          <p:cNvPr id="14" name="Oval 4"/>
          <p:cNvSpPr/>
          <p:nvPr/>
        </p:nvSpPr>
        <p:spPr>
          <a:xfrm>
            <a:off x="7205838" y="3087943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94307" y="1840779"/>
            <a:ext cx="318804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600" dirty="0" err="1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Styler</a:t>
            </a:r>
            <a:endParaRPr lang="en-US" altLang="ko-KR" sz="3200" spc="6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spc="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spc="6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개요</a:t>
            </a:r>
            <a:endParaRPr lang="en-US" altLang="ko-KR" sz="2400" spc="600" dirty="0" smtClean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spc="600" dirty="0" err="1" smtClean="0">
                <a:solidFill>
                  <a:schemeClr val="bg1">
                    <a:lumMod val="6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작품구성</a:t>
            </a:r>
            <a:endParaRPr lang="en-US" altLang="ko-KR" sz="2400" spc="600" dirty="0" smtClean="0">
              <a:solidFill>
                <a:schemeClr val="bg1">
                  <a:lumMod val="6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spc="600" dirty="0" smtClean="0">
              <a:solidFill>
                <a:srgbClr val="C0BEC5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214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7277838" y="0"/>
            <a:ext cx="0" cy="6858000"/>
          </a:xfrm>
          <a:prstGeom prst="line">
            <a:avLst/>
          </a:prstGeom>
          <a:ln w="3175">
            <a:solidFill>
              <a:srgbClr val="C0BE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4"/>
          <p:cNvSpPr/>
          <p:nvPr/>
        </p:nvSpPr>
        <p:spPr>
          <a:xfrm>
            <a:off x="7205838" y="3606928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94307" y="1840779"/>
            <a:ext cx="318804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600" dirty="0" err="1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Styler</a:t>
            </a:r>
            <a:endParaRPr lang="en-US" altLang="ko-KR" sz="3200" spc="6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spc="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spc="600" dirty="0" smtClean="0">
                <a:solidFill>
                  <a:schemeClr val="bg1">
                    <a:lumMod val="6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개요</a:t>
            </a:r>
            <a:endParaRPr lang="en-US" altLang="ko-KR" sz="2400" spc="600" dirty="0" smtClean="0">
              <a:solidFill>
                <a:schemeClr val="bg1">
                  <a:lumMod val="6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spc="600" dirty="0" err="1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작품구성</a:t>
            </a:r>
            <a:endParaRPr lang="en-US" altLang="ko-KR" sz="2400" spc="600" dirty="0" smtClean="0">
              <a:solidFill>
                <a:schemeClr val="bg1">
                  <a:lumMod val="6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spc="600" dirty="0" smtClean="0">
              <a:solidFill>
                <a:srgbClr val="C0BEC5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66" y="675830"/>
            <a:ext cx="5921976" cy="46290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2233" y="2990336"/>
            <a:ext cx="4679833" cy="28254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346" y="3310366"/>
            <a:ext cx="2819400" cy="1905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8191" y="264101"/>
            <a:ext cx="201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Hardware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852895"/>
            <a:ext cx="211300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34271" y="2467115"/>
            <a:ext cx="1091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Kinect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41064" y="5197948"/>
            <a:ext cx="2276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Raspberry Pi 3</a:t>
            </a:r>
          </a:p>
        </p:txBody>
      </p:sp>
    </p:spTree>
    <p:extLst>
      <p:ext uri="{BB962C8B-B14F-4D97-AF65-F5344CB8AC3E}">
        <p14:creationId xmlns:p14="http://schemas.microsoft.com/office/powerpoint/2010/main" val="155742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7277838" y="0"/>
            <a:ext cx="0" cy="6858000"/>
          </a:xfrm>
          <a:prstGeom prst="line">
            <a:avLst/>
          </a:prstGeom>
          <a:ln w="3175">
            <a:solidFill>
              <a:srgbClr val="C0BE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4"/>
          <p:cNvSpPr/>
          <p:nvPr/>
        </p:nvSpPr>
        <p:spPr>
          <a:xfrm>
            <a:off x="7205838" y="3606928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94307" y="1840779"/>
            <a:ext cx="318804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600" dirty="0" err="1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Styler</a:t>
            </a:r>
            <a:endParaRPr lang="en-US" altLang="ko-KR" sz="3200" spc="6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spc="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spc="600" dirty="0" smtClean="0">
                <a:solidFill>
                  <a:schemeClr val="bg1">
                    <a:lumMod val="6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개요</a:t>
            </a:r>
            <a:endParaRPr lang="en-US" altLang="ko-KR" sz="2400" spc="600" dirty="0" smtClean="0">
              <a:solidFill>
                <a:schemeClr val="bg1">
                  <a:lumMod val="6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spc="600" dirty="0" err="1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작품구성</a:t>
            </a:r>
            <a:endParaRPr lang="en-US" altLang="ko-KR" sz="2400" spc="600" dirty="0" smtClean="0">
              <a:solidFill>
                <a:schemeClr val="bg1">
                  <a:lumMod val="6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spc="600" dirty="0" smtClean="0">
              <a:solidFill>
                <a:srgbClr val="C0BEC5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8" name="Picture 4" descr="mysql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35" y="1533061"/>
            <a:ext cx="2752875" cy="142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79" y="1145883"/>
            <a:ext cx="3763368" cy="197576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9050" y="260131"/>
            <a:ext cx="1864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Software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0" y="852895"/>
            <a:ext cx="211300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1100" y="3071246"/>
            <a:ext cx="1541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78868" y="3121651"/>
            <a:ext cx="3695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Development </a:t>
            </a:r>
            <a:r>
              <a:rPr lang="en-US" altLang="ko-KR" sz="2800" dirty="0" smtClean="0">
                <a:solidFill>
                  <a:schemeClr val="bg1"/>
                </a:solidFill>
              </a:rPr>
              <a:t>tool(WPF)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07936" y="6079308"/>
            <a:ext cx="18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Web Server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182" y="4209747"/>
            <a:ext cx="2969623" cy="181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7277838" y="0"/>
            <a:ext cx="0" cy="6858000"/>
          </a:xfrm>
          <a:prstGeom prst="line">
            <a:avLst/>
          </a:prstGeom>
          <a:ln w="3175">
            <a:solidFill>
              <a:srgbClr val="C0BE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4"/>
          <p:cNvSpPr/>
          <p:nvPr/>
        </p:nvSpPr>
        <p:spPr>
          <a:xfrm>
            <a:off x="7205838" y="3606928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94307" y="1840779"/>
            <a:ext cx="318804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600" dirty="0" err="1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Styler</a:t>
            </a:r>
            <a:endParaRPr lang="en-US" altLang="ko-KR" sz="3200" spc="6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spc="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spc="600" dirty="0" smtClean="0">
                <a:solidFill>
                  <a:schemeClr val="bg1">
                    <a:lumMod val="6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개요</a:t>
            </a:r>
            <a:endParaRPr lang="en-US" altLang="ko-KR" sz="2400" spc="600" dirty="0" smtClean="0">
              <a:solidFill>
                <a:schemeClr val="bg1">
                  <a:lumMod val="6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spc="600" dirty="0" err="1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작품구성</a:t>
            </a:r>
            <a:endParaRPr lang="en-US" altLang="ko-KR" sz="2400" spc="600" dirty="0" smtClean="0">
              <a:solidFill>
                <a:schemeClr val="bg1">
                  <a:lumMod val="6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spc="600" dirty="0" smtClean="0">
              <a:solidFill>
                <a:srgbClr val="C0BEC5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08" y="2924759"/>
            <a:ext cx="2960989" cy="23145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206" y="2651011"/>
            <a:ext cx="2611163" cy="1576490"/>
          </a:xfrm>
          <a:prstGeom prst="rect">
            <a:avLst/>
          </a:prstGeom>
        </p:spPr>
      </p:pic>
      <p:sp>
        <p:nvSpPr>
          <p:cNvPr id="2" name="오른쪽 화살표 1"/>
          <p:cNvSpPr/>
          <p:nvPr/>
        </p:nvSpPr>
        <p:spPr>
          <a:xfrm>
            <a:off x="3473046" y="3175686"/>
            <a:ext cx="1074240" cy="52714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84819" y="5484264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영상정보 전달</a:t>
            </a:r>
            <a:endParaRPr lang="en-US" altLang="ko-KR" sz="2800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4810" y="286256"/>
            <a:ext cx="1517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System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852895"/>
            <a:ext cx="211300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63846" y="4379901"/>
            <a:ext cx="1832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31278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7277838" y="0"/>
            <a:ext cx="0" cy="6858000"/>
          </a:xfrm>
          <a:prstGeom prst="line">
            <a:avLst/>
          </a:prstGeom>
          <a:ln w="3175">
            <a:solidFill>
              <a:srgbClr val="C0BE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4"/>
          <p:cNvSpPr/>
          <p:nvPr/>
        </p:nvSpPr>
        <p:spPr>
          <a:xfrm>
            <a:off x="7205838" y="3606928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94307" y="1840779"/>
            <a:ext cx="318804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600" dirty="0" err="1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Styler</a:t>
            </a:r>
            <a:endParaRPr lang="en-US" altLang="ko-KR" sz="3200" spc="6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spc="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spc="600" dirty="0" smtClean="0">
                <a:solidFill>
                  <a:schemeClr val="bg1">
                    <a:lumMod val="6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개요</a:t>
            </a:r>
            <a:endParaRPr lang="en-US" altLang="ko-KR" sz="2400" spc="600" dirty="0" smtClean="0">
              <a:solidFill>
                <a:schemeClr val="bg1">
                  <a:lumMod val="6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spc="600" dirty="0" err="1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작품구성</a:t>
            </a:r>
            <a:endParaRPr lang="en-US" altLang="ko-KR" sz="2400" spc="600" dirty="0" smtClean="0">
              <a:solidFill>
                <a:schemeClr val="bg1">
                  <a:lumMod val="6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spc="600" dirty="0" smtClean="0">
              <a:solidFill>
                <a:srgbClr val="C0BEC5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77" y="1634644"/>
            <a:ext cx="2301108" cy="1389294"/>
          </a:xfrm>
          <a:prstGeom prst="rect">
            <a:avLst/>
          </a:prstGeom>
        </p:spPr>
      </p:pic>
      <p:sp>
        <p:nvSpPr>
          <p:cNvPr id="2" name="오른쪽 화살표 1"/>
          <p:cNvSpPr/>
          <p:nvPr/>
        </p:nvSpPr>
        <p:spPr>
          <a:xfrm rot="3600000">
            <a:off x="1855494" y="3864206"/>
            <a:ext cx="946682" cy="46454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52" y="4539036"/>
            <a:ext cx="2145985" cy="13146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61065" y="5957049"/>
            <a:ext cx="1949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Web Server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27596" y="3083708"/>
            <a:ext cx="1911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4810" y="286256"/>
            <a:ext cx="1517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System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852895"/>
            <a:ext cx="211300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00" y="1980698"/>
            <a:ext cx="1626230" cy="1626230"/>
          </a:xfrm>
          <a:prstGeom prst="rect">
            <a:avLst/>
          </a:prstGeom>
        </p:spPr>
      </p:pic>
      <p:sp>
        <p:nvSpPr>
          <p:cNvPr id="18" name="오른쪽 화살표 17"/>
          <p:cNvSpPr/>
          <p:nvPr/>
        </p:nvSpPr>
        <p:spPr>
          <a:xfrm rot="18303777">
            <a:off x="4354683" y="3798046"/>
            <a:ext cx="946682" cy="46454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705249" y="1111424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음성 인식</a:t>
            </a:r>
            <a:endParaRPr lang="en-US" altLang="ko-KR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91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7277838" y="0"/>
            <a:ext cx="0" cy="6858000"/>
          </a:xfrm>
          <a:prstGeom prst="line">
            <a:avLst/>
          </a:prstGeom>
          <a:ln w="3175">
            <a:solidFill>
              <a:srgbClr val="C0BE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4"/>
          <p:cNvSpPr/>
          <p:nvPr/>
        </p:nvSpPr>
        <p:spPr>
          <a:xfrm>
            <a:off x="7205838" y="3606928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94307" y="1840779"/>
            <a:ext cx="318804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600" dirty="0" err="1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Styler</a:t>
            </a:r>
            <a:endParaRPr lang="en-US" altLang="ko-KR" sz="3200" spc="6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spc="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spc="600" dirty="0" smtClean="0">
                <a:solidFill>
                  <a:schemeClr val="bg1">
                    <a:lumMod val="6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개요</a:t>
            </a:r>
            <a:endParaRPr lang="en-US" altLang="ko-KR" sz="2400" spc="600" dirty="0" smtClean="0">
              <a:solidFill>
                <a:schemeClr val="bg1">
                  <a:lumMod val="6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spc="600" dirty="0" err="1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작품구성</a:t>
            </a:r>
            <a:endParaRPr lang="en-US" altLang="ko-KR" sz="2400" spc="600" dirty="0" smtClean="0">
              <a:solidFill>
                <a:schemeClr val="bg1">
                  <a:lumMod val="6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spc="600" dirty="0" smtClean="0">
              <a:solidFill>
                <a:srgbClr val="C0BEC5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94" y="2651011"/>
            <a:ext cx="2611163" cy="1576490"/>
          </a:xfrm>
          <a:prstGeom prst="rect">
            <a:avLst/>
          </a:prstGeom>
        </p:spPr>
      </p:pic>
      <p:sp>
        <p:nvSpPr>
          <p:cNvPr id="2" name="오른쪽 화살표 1"/>
          <p:cNvSpPr/>
          <p:nvPr/>
        </p:nvSpPr>
        <p:spPr>
          <a:xfrm>
            <a:off x="3473046" y="3018924"/>
            <a:ext cx="1074240" cy="52714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506" y="3070781"/>
            <a:ext cx="1800113" cy="1216293"/>
          </a:xfrm>
          <a:prstGeom prst="rect">
            <a:avLst/>
          </a:prstGeom>
        </p:spPr>
      </p:pic>
      <p:pic>
        <p:nvPicPr>
          <p:cNvPr id="9" name="Picture 4" descr="mysql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132" y="2203815"/>
            <a:ext cx="1366860" cy="70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오른쪽 화살표 9"/>
          <p:cNvSpPr/>
          <p:nvPr/>
        </p:nvSpPr>
        <p:spPr>
          <a:xfrm rot="10800000">
            <a:off x="3489343" y="3498663"/>
            <a:ext cx="1074240" cy="52714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069998" y="4287074"/>
            <a:ext cx="1541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45734" y="4287074"/>
            <a:ext cx="1832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4810" y="286256"/>
            <a:ext cx="1517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System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0" y="852895"/>
            <a:ext cx="211300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95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394307" y="1840779"/>
            <a:ext cx="318804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600" dirty="0" err="1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Styler</a:t>
            </a:r>
            <a:endParaRPr lang="en-US" altLang="ko-KR" sz="3200" spc="6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spc="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spc="600" dirty="0" smtClean="0">
                <a:solidFill>
                  <a:schemeClr val="bg1">
                    <a:lumMod val="6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개요</a:t>
            </a:r>
            <a:endParaRPr lang="en-US" altLang="ko-KR" sz="2400" spc="600" dirty="0" smtClean="0">
              <a:solidFill>
                <a:schemeClr val="bg1">
                  <a:lumMod val="6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spc="600" dirty="0" err="1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작품구성</a:t>
            </a:r>
            <a:endParaRPr lang="en-US" altLang="ko-KR" sz="2400" spc="600" dirty="0" smtClean="0">
              <a:solidFill>
                <a:schemeClr val="bg1">
                  <a:lumMod val="6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spc="600" dirty="0" smtClean="0">
              <a:solidFill>
                <a:srgbClr val="C0BEC5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277838" y="0"/>
            <a:ext cx="0" cy="6858000"/>
          </a:xfrm>
          <a:prstGeom prst="line">
            <a:avLst/>
          </a:prstGeom>
          <a:ln w="3175">
            <a:solidFill>
              <a:srgbClr val="C0BE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002" y="3074511"/>
            <a:ext cx="2477602" cy="23583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670" y="4586950"/>
            <a:ext cx="1271996" cy="12719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89" y="2879458"/>
            <a:ext cx="1786074" cy="17860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018" y="547427"/>
            <a:ext cx="2586704" cy="25867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72" y="989405"/>
            <a:ext cx="1160498" cy="1160498"/>
          </a:xfrm>
          <a:prstGeom prst="rect">
            <a:avLst/>
          </a:prstGeom>
        </p:spPr>
      </p:pic>
      <p:sp>
        <p:nvSpPr>
          <p:cNvPr id="11" name="Oval 4"/>
          <p:cNvSpPr/>
          <p:nvPr/>
        </p:nvSpPr>
        <p:spPr>
          <a:xfrm>
            <a:off x="7205838" y="3606928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221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3978</TotalTime>
  <Words>220</Words>
  <Application>Microsoft Office PowerPoint</Application>
  <PresentationFormat>화면 슬라이드 쇼(4:3)</PresentationFormat>
  <Paragraphs>101</Paragraphs>
  <Slides>17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나눔고딕 ExtraBold</vt:lpstr>
      <vt:lpstr>나눔바른고딕 UltraLight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canonnam</dc:creator>
  <cp:lastModifiedBy>smh</cp:lastModifiedBy>
  <cp:revision>161</cp:revision>
  <dcterms:created xsi:type="dcterms:W3CDTF">2016-06-26T02:29:30Z</dcterms:created>
  <dcterms:modified xsi:type="dcterms:W3CDTF">2017-07-20T05:46:13Z</dcterms:modified>
</cp:coreProperties>
</file>