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30" r:id="rId1"/>
  </p:sldMasterIdLst>
  <p:notesMasterIdLst>
    <p:notesMasterId r:id="rId2"/>
  </p:notes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pattFill prst="dotGrid">
          <a:fgClr>
            <a:srgbClr val="9d5cbb">
              <a:alpha val="26000"/>
            </a:srgbClr>
          </a:fgClr>
          <a:bgClr>
            <a:schemeClr val="bg1">
              <a:alpha val="99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dotGrid">
          <a:fgClr>
            <a:srgbClr val="9d5cbb">
              <a:alpha val="26000"/>
            </a:srgbClr>
          </a:fgClr>
          <a:bgClr>
            <a:schemeClr val="bg1">
              <a:alpha val="98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69682" y="1677515"/>
            <a:ext cx="8252635" cy="1751484"/>
          </a:xfrm>
          <a:solidFill>
            <a:schemeClr val="lt2">
              <a:alpha val="75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/>
              <a:t>객체지향 프로그래밍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42217"/>
            <a:ext cx="8534399" cy="1265274"/>
          </a:xfrm>
          <a:noFill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205113</a:t>
            </a:r>
            <a:r>
              <a:rPr lang="ko-KR" altLang="en-US">
                <a:solidFill>
                  <a:schemeClr val="tx1"/>
                </a:solidFill>
              </a:rPr>
              <a:t> 박정후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203913</a:t>
            </a:r>
            <a:r>
              <a:rPr lang="ko-KR" altLang="en-US">
                <a:solidFill>
                  <a:schemeClr val="tx1"/>
                </a:solidFill>
              </a:rPr>
              <a:t> 송민선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726980" y="3020444"/>
            <a:ext cx="2738039" cy="4085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100"/>
              <a:t>*</a:t>
            </a:r>
            <a:r>
              <a:rPr lang="ko-KR" altLang="en-US" sz="2100"/>
              <a:t>자바 통합 개발환경</a:t>
            </a:r>
            <a:r>
              <a:rPr lang="en-US" altLang="ko-KR" sz="2100"/>
              <a:t>*</a:t>
            </a:r>
            <a:endParaRPr lang="en-US" altLang="ko-KR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7838"/>
            <a:ext cx="10972798" cy="454360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Run -  </a:t>
            </a:r>
            <a:r>
              <a:rPr lang="ko-KR" altLang="en-US"/>
              <a:t>위 저장된 </a:t>
            </a:r>
            <a:r>
              <a:rPr lang="en-US" altLang="ko-KR"/>
              <a:t>.java </a:t>
            </a:r>
            <a:r>
              <a:rPr lang="ko-KR" altLang="en-US"/>
              <a:t>파일 </a:t>
            </a:r>
            <a:r>
              <a:rPr lang="en-US" altLang="ko-KR"/>
              <a:t>Runtime java </a:t>
            </a:r>
            <a:r>
              <a:rPr lang="ko-KR" altLang="en-US"/>
              <a:t>실행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	     </a:t>
            </a:r>
            <a:r>
              <a:rPr lang="ko-KR" altLang="en-US"/>
              <a:t>결과 </a:t>
            </a:r>
            <a:r>
              <a:rPr lang="en-US" altLang="ko-KR"/>
              <a:t>tf2 setText()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Source - JOptionPane - showMessageDialog</a:t>
            </a:r>
            <a:r>
              <a:rPr lang="ko-KR" altLang="en-US"/>
              <a:t>로 팝업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scrollSource </a:t>
            </a:r>
            <a:r>
              <a:rPr lang="ko-KR" altLang="en-US"/>
              <a:t>노출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CreateTextFiled() - JSplitPane</a:t>
            </a:r>
            <a:r>
              <a:rPr lang="ko-KR" altLang="en-US"/>
              <a:t>으로 수평 분활 </a:t>
            </a:r>
            <a:r>
              <a:rPr lang="en-US" altLang="ko-KR"/>
              <a:t>(0.5)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 비율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	        </a:t>
            </a:r>
            <a:r>
              <a:rPr lang="en-US" altLang="ko-KR"/>
              <a:t>scrollTf1, scrollTf2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/>
          <p:nvPr/>
        </p:nvPicPr>
        <p:blipFill rotWithShape="1">
          <a:blip r:embed="rId2"/>
          <a:srcRect l="3420" t="2710" r="7740"/>
          <a:stretch>
            <a:fillRect/>
          </a:stretch>
        </p:blipFill>
        <p:spPr>
          <a:xfrm>
            <a:off x="754133" y="215124"/>
            <a:ext cx="10683733" cy="64277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실행화면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235199"/>
            <a:ext cx="10972798" cy="41908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파일 </a:t>
            </a:r>
            <a:r>
              <a:rPr lang="en-US" altLang="ko-KR"/>
              <a:t>open</a:t>
            </a:r>
            <a:r>
              <a:rPr lang="ko-KR" altLang="en-US"/>
              <a:t> 이벤트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JChooser</a:t>
            </a:r>
            <a:r>
              <a:rPr lang="ko-KR" altLang="en-US"/>
              <a:t>를 활용하여 </a:t>
            </a:r>
            <a:r>
              <a:rPr lang="en-US" altLang="ko-KR"/>
              <a:t>GUI</a:t>
            </a:r>
            <a:r>
              <a:rPr lang="ko-KR" altLang="en-US"/>
              <a:t> 파일 탐색기로 필요로 하는 파일을 읽어올 수 있도록 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입력없이 </a:t>
            </a:r>
            <a:r>
              <a:rPr lang="en-US" altLang="ko-KR"/>
              <a:t>JChooser</a:t>
            </a:r>
            <a:r>
              <a:rPr lang="ko-KR" altLang="en-US"/>
              <a:t>종료시 경고 메세지를 출력할 수 있도록 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파일을 선택할 경구 버퍼 리더</a:t>
            </a:r>
            <a:r>
              <a:rPr lang="en-US" altLang="ko-KR"/>
              <a:t>,</a:t>
            </a:r>
            <a:r>
              <a:rPr lang="ko-KR" altLang="en-US"/>
              <a:t> 파일 리더로 파일을 문자열로 한 줄씩 읽어와 </a:t>
            </a:r>
            <a:r>
              <a:rPr lang="en-US" altLang="ko-KR"/>
              <a:t>JTextarea</a:t>
            </a:r>
            <a:r>
              <a:rPr lang="ko-KR" altLang="en-US"/>
              <a:t>에 추가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모든 내용을 불러오면 종료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609599" y="1417638"/>
            <a:ext cx="3969455" cy="574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주요 알고리즘 설명</a:t>
            </a:r>
            <a:endParaRPr lang="ko-KR" altLang="en-US" sz="3200"/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9791" y="274638"/>
            <a:ext cx="11292417" cy="65833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36033"/>
            <a:ext cx="10972798" cy="569012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복사 </a:t>
            </a:r>
            <a:r>
              <a:rPr lang="en-US" altLang="ko-KR"/>
              <a:t>Copy</a:t>
            </a:r>
            <a:r>
              <a:rPr lang="ko-KR" altLang="en-US"/>
              <a:t> 이벤트</a:t>
            </a:r>
            <a:endParaRPr lang="ko-KR" altLang="en-US"/>
          </a:p>
          <a:p>
            <a:pPr>
              <a:defRPr/>
            </a:pPr>
            <a:r>
              <a:rPr lang="en-US" altLang="ko-KR"/>
              <a:t>JTextArea </a:t>
            </a:r>
            <a:r>
              <a:rPr lang="ko-KR" altLang="en-US"/>
              <a:t>내용을 </a:t>
            </a:r>
            <a:r>
              <a:rPr lang="en-US" altLang="ko-KR"/>
              <a:t>getText()</a:t>
            </a:r>
            <a:r>
              <a:rPr lang="ko-KR" altLang="en-US"/>
              <a:t>로 가져온 후에 시스템 클립보드로 올려줌</a:t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86317" y="2204861"/>
            <a:ext cx="11019366" cy="411762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33727"/>
            <a:ext cx="10972798" cy="542554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컴파일 </a:t>
            </a:r>
            <a:r>
              <a:rPr lang="en-US" altLang="ko-KR"/>
              <a:t>Compile </a:t>
            </a:r>
            <a:r>
              <a:rPr lang="ko-KR" altLang="en-US"/>
              <a:t>이벤트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사용자가 입력한 </a:t>
            </a:r>
            <a:r>
              <a:rPr lang="en-US" altLang="ko-KR"/>
              <a:t>JTextArea</a:t>
            </a:r>
            <a:r>
              <a:rPr lang="ko-KR" altLang="en-US"/>
              <a:t> 내용을 모두 가져온 후 </a:t>
            </a:r>
            <a:r>
              <a:rPr lang="en-US" altLang="ko-KR"/>
              <a:t>Pattern, Matcher</a:t>
            </a:r>
            <a:r>
              <a:rPr lang="ko-KR" altLang="en-US"/>
              <a:t> 메소드로 </a:t>
            </a:r>
            <a:r>
              <a:rPr lang="en-US" altLang="ko-KR"/>
              <a:t>public class, { </a:t>
            </a:r>
            <a:r>
              <a:rPr lang="ko-KR" altLang="en-US"/>
              <a:t>사이의 클래스 명을 가져옴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1000"/>
          </a:p>
          <a:p>
            <a:pPr>
              <a:defRPr/>
            </a:pPr>
            <a:r>
              <a:rPr lang="ko-KR" altLang="en-US"/>
              <a:t>클래스 명을 가져와서 파일명으로 저장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000"/>
              <a:t> </a:t>
            </a:r>
            <a:endParaRPr lang="en-US" altLang="ko-KR" sz="1000"/>
          </a:p>
          <a:p>
            <a:pPr>
              <a:defRPr/>
            </a:pPr>
            <a:r>
              <a:rPr lang="ko-KR" altLang="en-US"/>
              <a:t>저장을 마치고 </a:t>
            </a:r>
            <a:r>
              <a:rPr lang="en-US" altLang="ko-KR"/>
              <a:t>Runtime</a:t>
            </a:r>
            <a:r>
              <a:rPr lang="ko-KR" altLang="en-US"/>
              <a:t>으로 터미널에서 </a:t>
            </a:r>
            <a:r>
              <a:rPr lang="en-US" altLang="ko-KR"/>
              <a:t>javac</a:t>
            </a:r>
            <a:r>
              <a:rPr lang="ko-KR" altLang="en-US"/>
              <a:t> 명령을 내림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081"/>
              <a:t> </a:t>
            </a:r>
            <a:endParaRPr lang="en-US" altLang="ko-KR" sz="1081"/>
          </a:p>
          <a:p>
            <a:pPr>
              <a:defRPr/>
            </a:pPr>
            <a:r>
              <a:rPr lang="ko-KR" altLang="en-US"/>
              <a:t>컴파일이 끝나면 컴파일 완료 메세지를 콘솔 부분 </a:t>
            </a:r>
            <a:r>
              <a:rPr lang="en-US" altLang="ko-KR"/>
              <a:t>JTextArea</a:t>
            </a:r>
            <a:r>
              <a:rPr lang="ko-KR" altLang="en-US"/>
              <a:t>에 </a:t>
            </a:r>
            <a:r>
              <a:rPr lang="en-US" altLang="ko-KR"/>
              <a:t>append</a:t>
            </a:r>
            <a:r>
              <a:rPr lang="ko-KR" altLang="en-US"/>
              <a:t>하여 컴파일이 완료됨을 알린다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1176"/>
              <a:t> </a:t>
            </a:r>
            <a:endParaRPr lang="en-US" altLang="ko-KR" sz="1176"/>
          </a:p>
          <a:p>
            <a:pPr>
              <a:defRPr/>
            </a:pPr>
            <a:r>
              <a:rPr lang="ko-KR" altLang="en-US"/>
              <a:t>완료되면 할당되었던 버퍼 메모리를 삭제한다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7879" y="402211"/>
            <a:ext cx="11976241" cy="605357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994252"/>
            <a:ext cx="10972798" cy="286949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실행 </a:t>
            </a:r>
            <a:r>
              <a:rPr lang="en-US" altLang="ko-KR"/>
              <a:t>Run </a:t>
            </a:r>
            <a:r>
              <a:rPr lang="ko-KR" altLang="en-US"/>
              <a:t>이벤트</a:t>
            </a:r>
            <a:endParaRPr lang="ko-KR" altLang="en-US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 sz="3200"/>
              <a:t>컴파일이 완료된 코드를 실행할 때는 </a:t>
            </a:r>
            <a:r>
              <a:rPr lang="en-US" altLang="ko-KR" sz="3200"/>
              <a:t>Runtime</a:t>
            </a:r>
            <a:r>
              <a:rPr lang="ko-KR" altLang="en-US" sz="3200"/>
              <a:t>을 이용하여 </a:t>
            </a:r>
            <a:r>
              <a:rPr lang="en-US" altLang="ko-KR" sz="3200"/>
              <a:t>java </a:t>
            </a:r>
            <a:r>
              <a:rPr lang="ko-KR" altLang="en-US" sz="3200"/>
              <a:t>명령을 내려서 위 컴파일이 끝난 클래스를 실행하도록 한다</a:t>
            </a:r>
            <a:r>
              <a:rPr lang="en-US" altLang="ko-KR" sz="3200"/>
              <a:t>.</a:t>
            </a:r>
            <a:endParaRPr lang="en-US" altLang="ko-KR" sz="3200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04337" y="997126"/>
            <a:ext cx="9383324" cy="486374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4654867" y="3082113"/>
            <a:ext cx="2885123" cy="6974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/>
              <a:t>이상입니다</a:t>
            </a:r>
            <a:r>
              <a:rPr lang="en-US" altLang="ko-KR" sz="4000"/>
              <a:t>.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프로젝트 목표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프로젝트 기능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목표 및 범위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500"/>
              <a:t>목표 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endParaRPr lang="ko-KR" altLang="en-US" sz="3500"/>
          </a:p>
          <a:p>
            <a:pPr marL="0" indent="0">
              <a:buNone/>
              <a:defRPr/>
            </a:pPr>
            <a:endParaRPr lang="ko-KR" altLang="en-US" sz="3500"/>
          </a:p>
          <a:p>
            <a:pPr marL="0" indent="0">
              <a:buNone/>
              <a:defRPr/>
            </a:pPr>
            <a:r>
              <a:rPr lang="ko-KR" altLang="en-US" sz="3500"/>
              <a:t>팀원과 </a:t>
            </a:r>
            <a:r>
              <a:rPr lang="en-US" altLang="ko-KR" sz="3500"/>
              <a:t>GitHub</a:t>
            </a:r>
            <a:r>
              <a:rPr lang="ko-KR" altLang="en-US" sz="3500"/>
              <a:t>를 사용하며 객체지향 프로그래밍 강의 시간에 배운 내용을 바탕으로 자바 통합 개발 환경을 주제로 하는 프로젝트를 만족시키기 위해 해법을 찾는 것이 목표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211" y="2136157"/>
            <a:ext cx="11325577" cy="258568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en-US" altLang="ko-KR"/>
              <a:t>GUI</a:t>
            </a:r>
            <a:r>
              <a:rPr lang="ko-KR" altLang="en-US"/>
              <a:t> 와 이벤트로 처리하여 새로 만들기</a:t>
            </a:r>
            <a:r>
              <a:rPr lang="en-US" altLang="ko-KR"/>
              <a:t>,</a:t>
            </a:r>
            <a:r>
              <a:rPr lang="ko-KR" altLang="en-US"/>
              <a:t> 저장하기</a:t>
            </a:r>
            <a:r>
              <a:rPr lang="en-US" altLang="ko-KR"/>
              <a:t>,</a:t>
            </a:r>
            <a:r>
              <a:rPr lang="ko-KR" altLang="en-US"/>
              <a:t> 읽어오기</a:t>
            </a:r>
            <a:r>
              <a:rPr lang="en-US" altLang="ko-KR"/>
              <a:t>,</a:t>
            </a:r>
            <a:r>
              <a:rPr lang="ko-KR" altLang="en-US"/>
              <a:t> 나가기</a:t>
            </a:r>
            <a:r>
              <a:rPr lang="en-US" altLang="ko-KR"/>
              <a:t>,</a:t>
            </a:r>
            <a:r>
              <a:rPr lang="ko-KR" altLang="en-US"/>
              <a:t> 복사하기</a:t>
            </a:r>
            <a:r>
              <a:rPr lang="en-US" altLang="ko-KR"/>
              <a:t>,</a:t>
            </a:r>
            <a:r>
              <a:rPr lang="ko-KR" altLang="en-US"/>
              <a:t> 자르기</a:t>
            </a:r>
            <a:r>
              <a:rPr lang="en-US" altLang="ko-KR"/>
              <a:t>,</a:t>
            </a:r>
            <a:r>
              <a:rPr lang="ko-KR" altLang="en-US"/>
              <a:t> 붙여넣기 등의 편집기능을 사용할 수 있고</a:t>
            </a:r>
            <a:r>
              <a:rPr lang="en-US" altLang="ko-KR"/>
              <a:t>,</a:t>
            </a:r>
            <a:r>
              <a:rPr lang="ko-KR" altLang="en-US"/>
              <a:t> 또한 코드를 컴파일 </a:t>
            </a:r>
            <a:r>
              <a:rPr lang="en-US" altLang="ko-KR"/>
              <a:t>,</a:t>
            </a:r>
            <a:r>
              <a:rPr lang="ko-KR" altLang="en-US"/>
              <a:t> 실행 기능도 넣어 하나의 자바 통합 개발 환경 기능을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문제 해결 설계</a:t>
            </a:r>
            <a:endParaRPr lang="ko-KR" altLang="en-US"/>
          </a:p>
          <a:p>
            <a:pPr>
              <a:defRPr/>
            </a:pPr>
            <a:r>
              <a:rPr lang="ko-KR" altLang="en-US"/>
              <a:t>메뉴 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File, Edit, Compile -&gt; JMenuBar - JMenu</a:t>
            </a:r>
            <a:r>
              <a:rPr lang="ko-KR" altLang="en-US"/>
              <a:t>로 설계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메뉴 아이템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File - new, open, Credit, Exit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Edit - Copy, Paste, Cut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Compile - Compile, Run, Source Code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		-&gt; JMenuBar - JMenu - JMenuItem</a:t>
            </a:r>
            <a:r>
              <a:rPr lang="ko-KR" altLang="en-US"/>
              <a:t>으로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50949"/>
            <a:ext cx="10972798" cy="29561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입력창</a:t>
            </a:r>
            <a:r>
              <a:rPr lang="en-US" altLang="ko-KR"/>
              <a:t>,</a:t>
            </a:r>
            <a:r>
              <a:rPr lang="ko-KR" altLang="en-US"/>
              <a:t> 콘솔창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scrollPanel - tf1 / scrollPane - tf2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      JScrollPane - JTextArea</a:t>
            </a:r>
            <a:r>
              <a:rPr lang="ko-KR" altLang="en-US"/>
              <a:t>으로 설계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각 아이템 </a:t>
            </a:r>
            <a:r>
              <a:rPr lang="en-US" altLang="ko-KR"/>
              <a:t>ActionListener</a:t>
            </a:r>
            <a:r>
              <a:rPr lang="ko-KR" altLang="en-US"/>
              <a:t>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 해결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New - tf1, tf2, setText(””)</a:t>
            </a:r>
            <a:r>
              <a:rPr lang="ko-KR" altLang="en-US"/>
              <a:t> 비우기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Open - JChooser -&gt; getSelectedFile() -&gt; </a:t>
            </a:r>
            <a:r>
              <a:rPr lang="ko-KR" altLang="en-US"/>
              <a:t>버퍼메모리 할당 </a:t>
            </a:r>
            <a:r>
              <a:rPr lang="en-US" altLang="ko-KR"/>
              <a:t>-&gt;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</a:t>
            </a:r>
            <a:r>
              <a:rPr lang="en-US" altLang="ko-KR"/>
              <a:t>\n </a:t>
            </a:r>
            <a:r>
              <a:rPr lang="ko-KR" altLang="en-US"/>
              <a:t>구분 라인 읽기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tf1</a:t>
            </a:r>
            <a:r>
              <a:rPr lang="ko-KR" altLang="en-US"/>
              <a:t>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Save - FileWriter -&gt; JChooser </a:t>
            </a:r>
            <a:r>
              <a:rPr lang="ko-KR" altLang="en-US"/>
              <a:t>저장 경로 할당 </a:t>
            </a:r>
            <a:r>
              <a:rPr lang="en-US" altLang="ko-KR"/>
              <a:t>-&gt;</a:t>
            </a:r>
            <a:r>
              <a:rPr lang="ko-KR" altLang="en-US"/>
              <a:t>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Credit - JOptionPane -&gt; showMessageDialong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Exit - System.exit(0)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Copy - tf1.getText() -&gt; Toolkit -&gt; </a:t>
            </a:r>
            <a:r>
              <a:rPr lang="ko-KR" altLang="en-US"/>
              <a:t>시스템클립보드 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300" y="1646943"/>
            <a:ext cx="10947400" cy="4525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Paste - Toolkit </a:t>
            </a:r>
            <a:r>
              <a:rPr lang="ko-KR" altLang="en-US"/>
              <a:t>시스템 클립보드 </a:t>
            </a:r>
            <a:r>
              <a:rPr lang="en-US" altLang="ko-KR"/>
              <a:t>get -&gt; Stirng</a:t>
            </a:r>
            <a:r>
              <a:rPr lang="ko-KR" altLang="en-US"/>
              <a:t> 전송 </a:t>
            </a:r>
            <a:r>
              <a:rPr lang="en-US" altLang="ko-KR"/>
              <a:t>Transferable-&gt; </a:t>
            </a:r>
            <a:r>
              <a:rPr lang="ko-KR" altLang="en-US"/>
              <a:t>	       </a:t>
            </a:r>
            <a:r>
              <a:rPr lang="en-US" altLang="ko-KR"/>
              <a:t>tf1 setText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Cut - Copy</a:t>
            </a:r>
            <a:r>
              <a:rPr lang="ko-KR" altLang="en-US"/>
              <a:t>와 동일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tf1</a:t>
            </a:r>
            <a:r>
              <a:rPr lang="ko-KR" altLang="en-US"/>
              <a:t> </a:t>
            </a:r>
            <a:r>
              <a:rPr lang="en-US" altLang="ko-KR"/>
              <a:t>setText</a:t>
            </a:r>
            <a:r>
              <a:rPr lang="ko-KR" altLang="en-US"/>
              <a:t>로 비우기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Compile - tf1</a:t>
            </a:r>
            <a:r>
              <a:rPr lang="ko-KR" altLang="en-US"/>
              <a:t> 내용 </a:t>
            </a:r>
            <a:r>
              <a:rPr lang="en-US" altLang="ko-KR"/>
              <a:t>getText() -&gt; “public class”, “{”</a:t>
            </a:r>
            <a:r>
              <a:rPr lang="ko-KR" altLang="en-US"/>
              <a:t> 사이 클래스명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자동 추출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파일 형식으로 저장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Runtime JDK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javac </a:t>
            </a:r>
            <a:r>
              <a:rPr lang="ko-KR" altLang="en-US"/>
              <a:t>컴파일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390</ep:Words>
  <ep:PresentationFormat>화면 슬라이드 쇼(4:3)</ep:PresentationFormat>
  <ep:Paragraphs>71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객체지향 프로그래밍</vt:lpstr>
      <vt:lpstr>목차</vt:lpstr>
      <vt:lpstr>프로젝트 목표 및 범위</vt:lpstr>
      <vt:lpstr>프로젝트 기능</vt:lpstr>
      <vt:lpstr>시스템 설계</vt:lpstr>
      <vt:lpstr>시스템 설계</vt:lpstr>
      <vt:lpstr>시스템 설계</vt:lpstr>
      <vt:lpstr>시스템 설계</vt:lpstr>
      <vt:lpstr>시스템 설계</vt:lpstr>
      <vt:lpstr>시스템 설계</vt:lpstr>
      <vt:lpstr>슬라이드 11</vt:lpstr>
      <vt:lpstr>시스템 구현 방법</vt:lpstr>
      <vt:lpstr>시스템 구현 방법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2021-05-17T13:29:13.901</dcterms:created>
  <dc:creator>송민선</dc:creator>
  <cp:lastModifiedBy>송민선</cp:lastModifiedBy>
  <dcterms:modified xsi:type="dcterms:W3CDTF">2021-05-18T05:04:48.434</dcterms:modified>
  <cp:revision>28</cp:revision>
  <dc:title>객체지향 프로그래밍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