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03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2021-05-17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2021-05-17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2021-05-17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2021-05-17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2021-05-17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2021-05-17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pattFill prst="dotGrid">
          <a:fgClr>
            <a:srgbClr val="9d5cbb">
              <a:alpha val="26000"/>
            </a:srgbClr>
          </a:fgClr>
          <a:bgClr>
            <a:schemeClr val="bg1">
              <a:alpha val="99000"/>
            </a:schemeClr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pattFill prst="dotGrid">
          <a:fgClr>
            <a:srgbClr val="9d5cbb">
              <a:alpha val="26000"/>
            </a:srgbClr>
          </a:fgClr>
          <a:bgClr>
            <a:schemeClr val="bg1">
              <a:alpha val="98000"/>
            </a:schemeClr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969682" y="1677515"/>
            <a:ext cx="8252635" cy="1751484"/>
          </a:xfrm>
          <a:solidFill>
            <a:schemeClr val="lt2">
              <a:alpha val="75000"/>
            </a:schemeClr>
          </a:solidFill>
          <a:ln>
            <a:solidFill>
              <a:schemeClr val="accent4"/>
            </a:solidFill>
          </a:ln>
        </p:spPr>
        <p:txBody>
          <a:bodyPr/>
          <a:lstStyle/>
          <a:p>
            <a:pPr>
              <a:defRPr/>
            </a:pPr>
            <a:r>
              <a:rPr lang="ko-KR" altLang="en-US"/>
              <a:t>객체지향 프로그래밍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742217"/>
            <a:ext cx="8534399" cy="1265274"/>
          </a:xfrm>
          <a:noFill/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205113</a:t>
            </a:r>
            <a:r>
              <a:rPr lang="ko-KR" altLang="en-US">
                <a:solidFill>
                  <a:schemeClr val="tx1"/>
                </a:solidFill>
              </a:rPr>
              <a:t> 박정후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203913</a:t>
            </a:r>
            <a:r>
              <a:rPr lang="ko-KR" altLang="en-US">
                <a:solidFill>
                  <a:schemeClr val="tx1"/>
                </a:solidFill>
              </a:rPr>
              <a:t> 송민선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4726980" y="3020444"/>
            <a:ext cx="2738039" cy="40855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100"/>
              <a:t>*</a:t>
            </a:r>
            <a:r>
              <a:rPr lang="ko-KR" altLang="en-US" sz="2100"/>
              <a:t>자바 통합 개발환경</a:t>
            </a:r>
            <a:r>
              <a:rPr lang="en-US" altLang="ko-KR" sz="2100"/>
              <a:t>*</a:t>
            </a:r>
            <a:endParaRPr lang="en-US" altLang="ko-KR" sz="2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시스템 설계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2300" y="1646943"/>
            <a:ext cx="10947400" cy="4525963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ko-KR"/>
              <a:t>Paste - Toolkit </a:t>
            </a:r>
            <a:r>
              <a:rPr lang="ko-KR" altLang="en-US"/>
              <a:t>시스템 클립보드 </a:t>
            </a:r>
            <a:r>
              <a:rPr lang="en-US" altLang="ko-KR"/>
              <a:t>get -&gt; Stirng</a:t>
            </a:r>
            <a:r>
              <a:rPr lang="ko-KR" altLang="en-US"/>
              <a:t> 전송 </a:t>
            </a:r>
            <a:r>
              <a:rPr lang="en-US" altLang="ko-KR"/>
              <a:t>Transferable-&gt; </a:t>
            </a:r>
            <a:r>
              <a:rPr lang="ko-KR" altLang="en-US"/>
              <a:t>	       </a:t>
            </a:r>
            <a:r>
              <a:rPr lang="en-US" altLang="ko-KR"/>
              <a:t>tf1 setText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Cut - Copy</a:t>
            </a:r>
            <a:r>
              <a:rPr lang="ko-KR" altLang="en-US"/>
              <a:t>와 동일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tf1</a:t>
            </a:r>
            <a:r>
              <a:rPr lang="ko-KR" altLang="en-US"/>
              <a:t> </a:t>
            </a:r>
            <a:r>
              <a:rPr lang="en-US" altLang="ko-KR"/>
              <a:t>setText</a:t>
            </a:r>
            <a:r>
              <a:rPr lang="ko-KR" altLang="en-US"/>
              <a:t>로 비우기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Compile - tf1</a:t>
            </a:r>
            <a:r>
              <a:rPr lang="ko-KR" altLang="en-US"/>
              <a:t> 내용 </a:t>
            </a:r>
            <a:r>
              <a:rPr lang="en-US" altLang="ko-KR"/>
              <a:t>getText() -&gt; “public class”, “{”</a:t>
            </a:r>
            <a:r>
              <a:rPr lang="ko-KR" altLang="en-US"/>
              <a:t> 사이 클래스명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		자동 추출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java</a:t>
            </a:r>
            <a:r>
              <a:rPr lang="ko-KR" altLang="en-US"/>
              <a:t>파일 형식으로 저장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Runtime JDK 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		</a:t>
            </a:r>
            <a:r>
              <a:rPr lang="en-US" altLang="ko-KR"/>
              <a:t>javac </a:t>
            </a:r>
            <a:r>
              <a:rPr lang="ko-KR" altLang="en-US"/>
              <a:t>컴파일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시스템 설계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617838"/>
            <a:ext cx="10972798" cy="454360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/>
              <a:t>Run -  </a:t>
            </a:r>
            <a:r>
              <a:rPr lang="ko-KR" altLang="en-US"/>
              <a:t>위 저장된 </a:t>
            </a:r>
            <a:r>
              <a:rPr lang="en-US" altLang="ko-KR"/>
              <a:t>.java </a:t>
            </a:r>
            <a:r>
              <a:rPr lang="ko-KR" altLang="en-US"/>
              <a:t>파일 </a:t>
            </a:r>
            <a:r>
              <a:rPr lang="en-US" altLang="ko-KR"/>
              <a:t>Runtime java </a:t>
            </a:r>
            <a:r>
              <a:rPr lang="ko-KR" altLang="en-US"/>
              <a:t>실행 </a:t>
            </a:r>
            <a:r>
              <a:rPr lang="en-US" altLang="ko-KR"/>
              <a:t>-&gt;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	     </a:t>
            </a:r>
            <a:r>
              <a:rPr lang="ko-KR" altLang="en-US"/>
              <a:t>결과 </a:t>
            </a:r>
            <a:r>
              <a:rPr lang="en-US" altLang="ko-KR"/>
              <a:t>tf2 setText()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Source - JOptionPane - showMessageDialog</a:t>
            </a:r>
            <a:r>
              <a:rPr lang="ko-KR" altLang="en-US"/>
              <a:t>로 팝업 </a:t>
            </a:r>
            <a:r>
              <a:rPr lang="en-US" altLang="ko-KR"/>
              <a:t>-&gt;</a:t>
            </a:r>
            <a:r>
              <a:rPr lang="ko-KR" altLang="en-US"/>
              <a:t> 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		</a:t>
            </a:r>
            <a:r>
              <a:rPr lang="en-US" altLang="ko-KR"/>
              <a:t>scrollSource </a:t>
            </a:r>
            <a:r>
              <a:rPr lang="ko-KR" altLang="en-US"/>
              <a:t>노출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CreateTextFiled() - JSplitPane</a:t>
            </a:r>
            <a:r>
              <a:rPr lang="ko-KR" altLang="en-US"/>
              <a:t>으로 수평 분활 </a:t>
            </a:r>
            <a:r>
              <a:rPr lang="en-US" altLang="ko-KR"/>
              <a:t>(0.5)</a:t>
            </a:r>
            <a:r>
              <a:rPr lang="ko-KR" altLang="en-US"/>
              <a:t> </a:t>
            </a:r>
            <a:r>
              <a:rPr lang="en-US" altLang="ko-KR"/>
              <a:t>1:1</a:t>
            </a:r>
            <a:r>
              <a:rPr lang="ko-KR" altLang="en-US"/>
              <a:t> 비율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			        </a:t>
            </a:r>
            <a:r>
              <a:rPr lang="en-US" altLang="ko-KR"/>
              <a:t>scrollTf1, scrollTf2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/>
          <p:nvPr/>
        </p:nvPicPr>
        <p:blipFill rotWithShape="1">
          <a:blip r:embed="rId2"/>
          <a:srcRect l="3420" t="2710" r="7740"/>
          <a:stretch>
            <a:fillRect/>
          </a:stretch>
        </p:blipFill>
        <p:spPr>
          <a:xfrm>
            <a:off x="754133" y="215124"/>
            <a:ext cx="10683733" cy="642775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시스템 구현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실행화면 설명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시스템 구현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235199"/>
            <a:ext cx="10972798" cy="419082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파일 </a:t>
            </a:r>
            <a:r>
              <a:rPr lang="en-US" altLang="ko-KR"/>
              <a:t>open</a:t>
            </a:r>
            <a:r>
              <a:rPr lang="ko-KR" altLang="en-US"/>
              <a:t> 이벤트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JChooser</a:t>
            </a:r>
            <a:r>
              <a:rPr lang="ko-KR" altLang="en-US"/>
              <a:t>를 활용하여 </a:t>
            </a:r>
            <a:r>
              <a:rPr lang="en-US" altLang="ko-KR"/>
              <a:t>GUI</a:t>
            </a:r>
            <a:r>
              <a:rPr lang="ko-KR" altLang="en-US"/>
              <a:t> 파일 탐색기로 필요로 하는 파일을 읽어올 수 있도록 함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입력없이 </a:t>
            </a:r>
            <a:r>
              <a:rPr lang="en-US" altLang="ko-KR"/>
              <a:t>JChooser</a:t>
            </a:r>
            <a:r>
              <a:rPr lang="ko-KR" altLang="en-US"/>
              <a:t>종료시 경고 메세지를 출력할 수 있도록 함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파일을 선택할 경구 버퍼 리더</a:t>
            </a:r>
            <a:r>
              <a:rPr lang="en-US" altLang="ko-KR"/>
              <a:t>,</a:t>
            </a:r>
            <a:r>
              <a:rPr lang="ko-KR" altLang="en-US"/>
              <a:t> 파일 리더로 파일을 문자열로 한 줄씩 읽어와 </a:t>
            </a:r>
            <a:r>
              <a:rPr lang="en-US" altLang="ko-KR"/>
              <a:t>JTextarea</a:t>
            </a:r>
            <a:r>
              <a:rPr lang="ko-KR" altLang="en-US"/>
              <a:t>에 추가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모든 내용을 불러오면 종료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609599" y="1417638"/>
            <a:ext cx="3969455" cy="5749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200"/>
              <a:t>주요 알고리즘 설명</a:t>
            </a:r>
            <a:endParaRPr lang="ko-KR" altLang="en-US" sz="3200"/>
          </a:p>
        </p:txBody>
      </p:sp>
      <p:pic>
        <p:nvPicPr>
          <p:cNvPr id="5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449791" y="274638"/>
            <a:ext cx="11292417" cy="658336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436033"/>
            <a:ext cx="10972798" cy="5690129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복사 </a:t>
            </a:r>
            <a:r>
              <a:rPr lang="en-US" altLang="ko-KR"/>
              <a:t>Copy</a:t>
            </a:r>
            <a:r>
              <a:rPr lang="ko-KR" altLang="en-US"/>
              <a:t> 이벤트</a:t>
            </a:r>
            <a:endParaRPr lang="ko-KR" altLang="en-US"/>
          </a:p>
          <a:p>
            <a:pPr>
              <a:defRPr/>
            </a:pPr>
            <a:r>
              <a:rPr lang="en-US" altLang="ko-KR"/>
              <a:t>JTextArea </a:t>
            </a:r>
            <a:r>
              <a:rPr lang="ko-KR" altLang="en-US"/>
              <a:t>내용을 </a:t>
            </a:r>
            <a:r>
              <a:rPr lang="en-US" altLang="ko-KR"/>
              <a:t>getText()</a:t>
            </a:r>
            <a:r>
              <a:rPr lang="ko-KR" altLang="en-US"/>
              <a:t>로 가져온 후에 시스템 클립보드로 올려줌</a:t>
            </a:r>
            <a:endParaRPr lang="ko-KR" altLang="en-US"/>
          </a:p>
        </p:txBody>
      </p:sp>
      <p:pic>
        <p:nvPicPr>
          <p:cNvPr id="4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586317" y="2204861"/>
            <a:ext cx="11019366" cy="411762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033727"/>
            <a:ext cx="10972798" cy="542554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/>
              <a:t>컴파일 </a:t>
            </a:r>
            <a:r>
              <a:rPr lang="en-US" altLang="ko-KR"/>
              <a:t>Compile </a:t>
            </a:r>
            <a:r>
              <a:rPr lang="ko-KR" altLang="en-US"/>
              <a:t>이벤트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사용자가 입력한 </a:t>
            </a:r>
            <a:r>
              <a:rPr lang="en-US" altLang="ko-KR"/>
              <a:t>JTextArea</a:t>
            </a:r>
            <a:r>
              <a:rPr lang="ko-KR" altLang="en-US"/>
              <a:t> 내용을 모두 가져온 후 </a:t>
            </a:r>
            <a:r>
              <a:rPr lang="en-US" altLang="ko-KR"/>
              <a:t>Pattern, Matcher</a:t>
            </a:r>
            <a:r>
              <a:rPr lang="ko-KR" altLang="en-US"/>
              <a:t> 메소드로 </a:t>
            </a:r>
            <a:r>
              <a:rPr lang="en-US" altLang="ko-KR"/>
              <a:t>public class, { </a:t>
            </a:r>
            <a:r>
              <a:rPr lang="ko-KR" altLang="en-US"/>
              <a:t>사이의 클래스 명을 가져옴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 sz="1000"/>
          </a:p>
          <a:p>
            <a:pPr>
              <a:defRPr/>
            </a:pPr>
            <a:r>
              <a:rPr lang="ko-KR" altLang="en-US"/>
              <a:t>클래스 명을 가져와서 파일명으로 저장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 sz="1000"/>
              <a:t> </a:t>
            </a:r>
            <a:endParaRPr lang="en-US" altLang="ko-KR" sz="1000"/>
          </a:p>
          <a:p>
            <a:pPr>
              <a:defRPr/>
            </a:pPr>
            <a:r>
              <a:rPr lang="ko-KR" altLang="en-US"/>
              <a:t>저장을 마치고 </a:t>
            </a:r>
            <a:r>
              <a:rPr lang="en-US" altLang="ko-KR"/>
              <a:t>Runtime</a:t>
            </a:r>
            <a:r>
              <a:rPr lang="ko-KR" altLang="en-US"/>
              <a:t>으로 터미널에서 </a:t>
            </a:r>
            <a:r>
              <a:rPr lang="en-US" altLang="ko-KR"/>
              <a:t>javac</a:t>
            </a:r>
            <a:r>
              <a:rPr lang="ko-KR" altLang="en-US"/>
              <a:t> 명령을 내림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 sz="1081"/>
              <a:t> </a:t>
            </a:r>
            <a:endParaRPr lang="en-US" altLang="ko-KR" sz="1081"/>
          </a:p>
          <a:p>
            <a:pPr>
              <a:defRPr/>
            </a:pPr>
            <a:r>
              <a:rPr lang="ko-KR" altLang="en-US"/>
              <a:t>컴파일이 끝나면 컴파일 완료 메세지를 콘솔 부분 </a:t>
            </a:r>
            <a:r>
              <a:rPr lang="en-US" altLang="ko-KR"/>
              <a:t>JTextArea</a:t>
            </a:r>
            <a:r>
              <a:rPr lang="ko-KR" altLang="en-US"/>
              <a:t>에 </a:t>
            </a:r>
            <a:r>
              <a:rPr lang="en-US" altLang="ko-KR"/>
              <a:t>append</a:t>
            </a:r>
            <a:r>
              <a:rPr lang="ko-KR" altLang="en-US"/>
              <a:t>하여 컴파일이 완료됨을 알린다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 sz="1176"/>
              <a:t> </a:t>
            </a:r>
            <a:endParaRPr lang="en-US" altLang="ko-KR" sz="1176"/>
          </a:p>
          <a:p>
            <a:pPr>
              <a:defRPr/>
            </a:pPr>
            <a:r>
              <a:rPr lang="ko-KR" altLang="en-US"/>
              <a:t>완료되면 할당되었던 버퍼 메모리를 삭제한다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07879" y="402211"/>
            <a:ext cx="11976241" cy="6053578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994252"/>
            <a:ext cx="10972798" cy="2869494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실행 </a:t>
            </a:r>
            <a:r>
              <a:rPr lang="en-US" altLang="ko-KR"/>
              <a:t>Run </a:t>
            </a:r>
            <a:r>
              <a:rPr lang="ko-KR" altLang="en-US"/>
              <a:t>이벤트</a:t>
            </a:r>
            <a:endParaRPr lang="ko-KR" altLang="en-US"/>
          </a:p>
          <a:p>
            <a:pPr>
              <a:defRPr/>
            </a:pPr>
            <a:endParaRPr lang="ko-KR" altLang="en-US" sz="1000"/>
          </a:p>
          <a:p>
            <a:pPr>
              <a:defRPr/>
            </a:pPr>
            <a:endParaRPr lang="ko-KR" altLang="en-US" sz="1000"/>
          </a:p>
          <a:p>
            <a:pPr>
              <a:defRPr/>
            </a:pPr>
            <a:r>
              <a:rPr lang="ko-KR" altLang="en-US" sz="3200"/>
              <a:t>컴파일이 완료된 코드를 실행할 때는 </a:t>
            </a:r>
            <a:r>
              <a:rPr lang="en-US" altLang="ko-KR" sz="3200"/>
              <a:t>Runtime</a:t>
            </a:r>
            <a:r>
              <a:rPr lang="ko-KR" altLang="en-US" sz="3200"/>
              <a:t>을 이용하여 </a:t>
            </a:r>
            <a:r>
              <a:rPr lang="en-US" altLang="ko-KR" sz="3200"/>
              <a:t>java </a:t>
            </a:r>
            <a:r>
              <a:rPr lang="ko-KR" altLang="en-US" sz="3200"/>
              <a:t>명령을 내려서 위 컴파일이 끝난 클래스를 실행하도록 한다</a:t>
            </a:r>
            <a:r>
              <a:rPr lang="en-US" altLang="ko-KR" sz="3200"/>
              <a:t>.</a:t>
            </a:r>
            <a:endParaRPr lang="en-US" altLang="ko-KR" sz="3200"/>
          </a:p>
        </p:txBody>
      </p:sp>
      <p:pic>
        <p:nvPicPr>
          <p:cNvPr id="4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404337" y="997126"/>
            <a:ext cx="9383324" cy="486374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"/>
          <p:cNvSpPr txBox="1"/>
          <p:nvPr/>
        </p:nvSpPr>
        <p:spPr>
          <a:xfrm>
            <a:off x="4654867" y="3082113"/>
            <a:ext cx="2885123" cy="69740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4000"/>
              <a:t>이상입니다</a:t>
            </a:r>
            <a:r>
              <a:rPr lang="en-US" altLang="ko-KR" sz="4000"/>
              <a:t>.</a:t>
            </a:r>
            <a:endParaRPr lang="en-US" altLang="ko-KR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프로젝트 목표 및 범위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프로젝트 기능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시스템 설계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시스템 구현 방법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프로젝트 목표 및 범위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3500"/>
              <a:t>목표 </a:t>
            </a:r>
            <a:r>
              <a:rPr lang="en-US" altLang="ko-KR" sz="3500"/>
              <a:t>:</a:t>
            </a:r>
            <a:r>
              <a:rPr lang="ko-KR" altLang="en-US" sz="3500"/>
              <a:t> </a:t>
            </a:r>
            <a:endParaRPr lang="ko-KR" altLang="en-US" sz="3500"/>
          </a:p>
          <a:p>
            <a:pPr marL="0" indent="0">
              <a:buNone/>
              <a:defRPr/>
            </a:pPr>
            <a:endParaRPr lang="ko-KR" altLang="en-US" sz="3500"/>
          </a:p>
          <a:p>
            <a:pPr marL="0" indent="0">
              <a:buNone/>
              <a:defRPr/>
            </a:pPr>
            <a:r>
              <a:rPr lang="ko-KR" altLang="en-US" sz="3500"/>
              <a:t>팀원과 </a:t>
            </a:r>
            <a:r>
              <a:rPr lang="en-US" altLang="ko-KR" sz="3500"/>
              <a:t>GitHub</a:t>
            </a:r>
            <a:r>
              <a:rPr lang="ko-KR" altLang="en-US" sz="3500"/>
              <a:t>를 사용하며 객체지향 프로그래밍 강의 시간에 배운 내용을 바탕으로 자바 통합 개발 환경을 주제로 하는 프로젝트를 만족시키기 위해 해법을 찾는 것이 목표</a:t>
            </a:r>
            <a:endParaRPr lang="ko-KR" altLang="en-US" sz="3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"/>
          <p:cNvGraphicFramePr>
            <a:graphicFrameLocks noGrp="1"/>
          </p:cNvGraphicFramePr>
          <p:nvPr/>
        </p:nvGraphicFramePr>
        <p:xfrm>
          <a:off x="2" y="22860"/>
          <a:ext cx="12191998" cy="6835140"/>
        </p:xfrm>
        <a:graphic>
          <a:graphicData uri="http://schemas.openxmlformats.org/drawingml/2006/table">
            <a:tbl>
              <a:tblPr firstRow="1" bandRow="1"/>
              <a:tblGrid>
                <a:gridCol w="1810368"/>
                <a:gridCol w="10381629"/>
              </a:tblGrid>
              <a:tr h="55901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2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구분</a:t>
                      </a:r>
                      <a:endParaRPr xmlns:mc="http://schemas.openxmlformats.org/markup-compatibility/2006" xmlns:hp="http://schemas.haansoft.com/office/presentation/8.0" sz="2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2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범위</a:t>
                      </a:r>
                      <a:endParaRPr xmlns:mc="http://schemas.openxmlformats.org/markup-compatibility/2006" xmlns:hp="http://schemas.haansoft.com/office/presentation/8.0" sz="2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5901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2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New</a:t>
                      </a:r>
                      <a:endParaRPr xmlns:mc="http://schemas.openxmlformats.org/markup-compatibility/2006" xmlns:hp="http://schemas.haansoft.com/office/presentation/8.0" lang="EN-US" sz="2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2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메뉴를 누르면 새로운 코드를 새롭게 쓸 수 있도록 함</a:t>
                      </a:r>
                      <a:r>
                        <a:rPr xmlns:mc="http://schemas.openxmlformats.org/markup-compatibility/2006" xmlns:hp="http://schemas.haansoft.com/office/presentation/8.0" lang="EN-US" sz="2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sz="2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5901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2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Save</a:t>
                      </a:r>
                      <a:endParaRPr xmlns:mc="http://schemas.openxmlformats.org/markup-compatibility/2006" xmlns:hp="http://schemas.haansoft.com/office/presentation/8.0" lang="EN-US" sz="2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2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메뉴를 누르면 원하는 위치에 파일을 저장할 수 있도록 함</a:t>
                      </a:r>
                      <a:r>
                        <a:rPr xmlns:mc="http://schemas.openxmlformats.org/markup-compatibility/2006" xmlns:hp="http://schemas.haansoft.com/office/presentation/8.0" lang="EN-US" sz="2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sz="2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5901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2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Open</a:t>
                      </a:r>
                      <a:endParaRPr xmlns:mc="http://schemas.openxmlformats.org/markup-compatibility/2006" xmlns:hp="http://schemas.haansoft.com/office/presentation/8.0" lang="EN-US" sz="2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2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메뉴를 누르면 원하는 위치에 있는 파일을 불러올 수 있도록 함</a:t>
                      </a:r>
                      <a:r>
                        <a:rPr xmlns:mc="http://schemas.openxmlformats.org/markup-compatibility/2006" xmlns:hp="http://schemas.haansoft.com/office/presentation/8.0" lang="EN-US" sz="2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sz="2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5901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2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Credit</a:t>
                      </a:r>
                      <a:endParaRPr xmlns:mc="http://schemas.openxmlformats.org/markup-compatibility/2006" xmlns:hp="http://schemas.haansoft.com/office/presentation/8.0" lang="EN-US" sz="2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2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개발자의 정보를 볼 수 있도록 함</a:t>
                      </a:r>
                      <a:r>
                        <a:rPr xmlns:mc="http://schemas.openxmlformats.org/markup-compatibility/2006" xmlns:hp="http://schemas.haansoft.com/office/presentation/8.0" lang="EN-US" sz="2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sz="2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5901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2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Copy</a:t>
                      </a:r>
                      <a:endParaRPr xmlns:mc="http://schemas.openxmlformats.org/markup-compatibility/2006" xmlns:hp="http://schemas.haansoft.com/office/presentation/8.0" lang="EN-US" sz="2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2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메뉴를 누르면 작성하던 실행 코드를 복사할 수 있도록 함</a:t>
                      </a:r>
                      <a:r>
                        <a:rPr xmlns:mc="http://schemas.openxmlformats.org/markup-compatibility/2006" xmlns:hp="http://schemas.haansoft.com/office/presentation/8.0" lang="EN-US" sz="2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sz="2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5901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2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Cut</a:t>
                      </a:r>
                      <a:endParaRPr xmlns:mc="http://schemas.openxmlformats.org/markup-compatibility/2006" xmlns:hp="http://schemas.haansoft.com/office/presentation/8.0" lang="EN-US" sz="2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2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메뉴를 누르면 작성하던 실행 코드를 복사하고 지울 수 있도록 함</a:t>
                      </a:r>
                      <a:r>
                        <a:rPr xmlns:mc="http://schemas.openxmlformats.org/markup-compatibility/2006" xmlns:hp="http://schemas.haansoft.com/office/presentation/8.0" lang="EN-US" sz="2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sz="2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5901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2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Paste</a:t>
                      </a:r>
                      <a:endParaRPr xmlns:mc="http://schemas.openxmlformats.org/markup-compatibility/2006" xmlns:hp="http://schemas.haansoft.com/office/presentation/8.0" lang="EN-US" sz="2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2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메뉴를 누르면 복사된 실행 코드를 불러올 수 있도록 함</a:t>
                      </a:r>
                      <a:r>
                        <a:rPr xmlns:mc="http://schemas.openxmlformats.org/markup-compatibility/2006" xmlns:hp="http://schemas.haansoft.com/office/presentation/8.0" lang="EN-US" sz="2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sz="2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02947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2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Compile</a:t>
                      </a:r>
                      <a:endParaRPr xmlns:mc="http://schemas.openxmlformats.org/markup-compatibility/2006" xmlns:hp="http://schemas.haansoft.com/office/presentation/8.0" lang="EN-US" sz="2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2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메뉴를 누르면 작성한 코드의 클래스명을 가져와 파일 이름으로 설정하고 컴파일 할 수 있도록 함</a:t>
                      </a:r>
                      <a:r>
                        <a:rPr xmlns:mc="http://schemas.openxmlformats.org/markup-compatibility/2006" xmlns:hp="http://schemas.haansoft.com/office/presentation/8.0" lang="EN-US" sz="2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sz="2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5901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2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Run</a:t>
                      </a:r>
                      <a:endParaRPr xmlns:mc="http://schemas.openxmlformats.org/markup-compatibility/2006" xmlns:hp="http://schemas.haansoft.com/office/presentation/8.0" lang="EN-US" sz="2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2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메뉴를 누르면 컴파일 된 파일을 실행하도록 함</a:t>
                      </a:r>
                      <a:r>
                        <a:rPr xmlns:mc="http://schemas.openxmlformats.org/markup-compatibility/2006" xmlns:hp="http://schemas.haansoft.com/office/presentation/8.0" lang="EN-US" sz="2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sz="2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5901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2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Source code</a:t>
                      </a:r>
                      <a:endParaRPr xmlns:mc="http://schemas.openxmlformats.org/markup-compatibility/2006" xmlns:hp="http://schemas.haansoft.com/office/presentation/8.0" lang="EN-US" sz="2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2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프로그램의 소스 코드를 볼 수 있도록 함</a:t>
                      </a:r>
                      <a:r>
                        <a:rPr xmlns:mc="http://schemas.openxmlformats.org/markup-compatibility/2006" xmlns:hp="http://schemas.haansoft.com/office/presentation/8.0" lang="EN-US" sz="2000" b="0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sz="2000" b="0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시스템 설계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문제 해결 설계</a:t>
            </a:r>
            <a:endParaRPr lang="ko-KR" altLang="en-US"/>
          </a:p>
          <a:p>
            <a:pPr>
              <a:defRPr/>
            </a:pPr>
            <a:r>
              <a:rPr lang="ko-KR" altLang="en-US"/>
              <a:t>메뉴 바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File, Edit, Compile -&gt; JMenuBar - JMenu</a:t>
            </a:r>
            <a:r>
              <a:rPr lang="ko-KR" altLang="en-US"/>
              <a:t>로 설계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메뉴 아이템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File - new, open, Credit, Exit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                           Edit - Copy, Paste, Cut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                           Compile - Compile, Run, Source Code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			-&gt; JMenuBar - JMenu - JMenuItem</a:t>
            </a:r>
            <a:r>
              <a:rPr lang="ko-KR" altLang="en-US"/>
              <a:t>으로 설계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프로젝트 기능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3211" y="2136157"/>
            <a:ext cx="11325577" cy="258568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>
                <a:latin typeface="Wingdings"/>
                <a:ea typeface="Wingdings"/>
                <a:cs typeface="Wingdings"/>
                <a:sym typeface="Wingdings"/>
              </a:rPr>
              <a:t></a:t>
            </a:r>
            <a:r>
              <a:rPr lang="en-US" altLang="ko-KR"/>
              <a:t>GUI</a:t>
            </a:r>
            <a:r>
              <a:rPr lang="ko-KR" altLang="en-US"/>
              <a:t> 와 이벤트로 처리하여 새로 만들기</a:t>
            </a:r>
            <a:r>
              <a:rPr lang="en-US" altLang="ko-KR"/>
              <a:t>,</a:t>
            </a:r>
            <a:r>
              <a:rPr lang="ko-KR" altLang="en-US"/>
              <a:t> 저장하기</a:t>
            </a:r>
            <a:r>
              <a:rPr lang="en-US" altLang="ko-KR"/>
              <a:t>,</a:t>
            </a:r>
            <a:r>
              <a:rPr lang="ko-KR" altLang="en-US"/>
              <a:t> 읽어오기</a:t>
            </a:r>
            <a:r>
              <a:rPr lang="en-US" altLang="ko-KR"/>
              <a:t>,</a:t>
            </a:r>
            <a:r>
              <a:rPr lang="ko-KR" altLang="en-US"/>
              <a:t> 나가기</a:t>
            </a:r>
            <a:r>
              <a:rPr lang="en-US" altLang="ko-KR"/>
              <a:t>,</a:t>
            </a:r>
            <a:r>
              <a:rPr lang="ko-KR" altLang="en-US"/>
              <a:t> 복사하기</a:t>
            </a:r>
            <a:r>
              <a:rPr lang="en-US" altLang="ko-KR"/>
              <a:t>,</a:t>
            </a:r>
            <a:r>
              <a:rPr lang="ko-KR" altLang="en-US"/>
              <a:t> 자르기</a:t>
            </a:r>
            <a:r>
              <a:rPr lang="en-US" altLang="ko-KR"/>
              <a:t>,</a:t>
            </a:r>
            <a:r>
              <a:rPr lang="ko-KR" altLang="en-US"/>
              <a:t> 붙여넣기 등의 편집기능을 사용할 수 있고</a:t>
            </a:r>
            <a:r>
              <a:rPr lang="en-US" altLang="ko-KR"/>
              <a:t>,</a:t>
            </a:r>
            <a:r>
              <a:rPr lang="ko-KR" altLang="en-US"/>
              <a:t> 또한 코드를 컴파일 </a:t>
            </a:r>
            <a:r>
              <a:rPr lang="en-US" altLang="ko-KR"/>
              <a:t>,</a:t>
            </a:r>
            <a:r>
              <a:rPr lang="ko-KR" altLang="en-US"/>
              <a:t> 실행 기능도 넣어 하나의 자바 통합 개발 환경 기능을 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시스템 설계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950949"/>
            <a:ext cx="10972798" cy="2956101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입력창</a:t>
            </a:r>
            <a:r>
              <a:rPr lang="en-US" altLang="ko-KR"/>
              <a:t>,</a:t>
            </a:r>
            <a:r>
              <a:rPr lang="ko-KR" altLang="en-US"/>
              <a:t> 콘솔창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scrollPanel - tf1 / scrollPane - tf2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                                 JScrollPane - JTextArea</a:t>
            </a:r>
            <a:r>
              <a:rPr lang="ko-KR" altLang="en-US"/>
              <a:t>으로 설계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각 아이템 </a:t>
            </a:r>
            <a:r>
              <a:rPr lang="en-US" altLang="ko-KR"/>
              <a:t>ActionListener</a:t>
            </a:r>
            <a:r>
              <a:rPr lang="ko-KR" altLang="en-US"/>
              <a:t> 설계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시스템 설계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문제 해결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New - tf1, tf2, setText(””)</a:t>
            </a:r>
            <a:r>
              <a:rPr lang="ko-KR" altLang="en-US"/>
              <a:t> 비우기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Open - JChooser -&gt; getSelectedFile() -&gt; </a:t>
            </a:r>
            <a:r>
              <a:rPr lang="ko-KR" altLang="en-US"/>
              <a:t>버퍼메모리 할당 </a:t>
            </a:r>
            <a:r>
              <a:rPr lang="en-US" altLang="ko-KR"/>
              <a:t>-&gt;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    </a:t>
            </a:r>
            <a:r>
              <a:rPr lang="en-US" altLang="ko-KR"/>
              <a:t>\n </a:t>
            </a:r>
            <a:r>
              <a:rPr lang="ko-KR" altLang="en-US"/>
              <a:t>구분 라인 읽기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tf1</a:t>
            </a:r>
            <a:r>
              <a:rPr lang="ko-KR" altLang="en-US"/>
              <a:t> 추가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시스템 설계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Save - FileWriter -&gt; JChooser </a:t>
            </a:r>
            <a:r>
              <a:rPr lang="ko-KR" altLang="en-US"/>
              <a:t>저장 경로 할당 </a:t>
            </a:r>
            <a:r>
              <a:rPr lang="en-US" altLang="ko-KR"/>
              <a:t>-&gt;</a:t>
            </a:r>
            <a:r>
              <a:rPr lang="ko-KR" altLang="en-US"/>
              <a:t> 저장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Credit - JOptionPane -&gt; showMessageDialong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Exit - System.exit(0)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Copy - tf1.getText() -&gt; Toolkit -&gt; </a:t>
            </a:r>
            <a:r>
              <a:rPr lang="ko-KR" altLang="en-US"/>
              <a:t>시스템클립보드 할당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</ep:Words>
  <ep:PresentationFormat>화면 슬라이드 쇼(4:3)</ep:PresentationFormat>
  <ep:Paragraphs>71</ep:Paragraphs>
  <ep:Slides>18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한컴오피스</vt:lpstr>
      <vt:lpstr>객체지향 프로그래밍</vt:lpstr>
      <vt:lpstr>목차</vt:lpstr>
      <vt:lpstr>프로젝트 목표 및 범위</vt:lpstr>
      <vt:lpstr>슬라이드 4</vt:lpstr>
      <vt:lpstr>시스템 설계</vt:lpstr>
      <vt:lpstr>프로젝트 기능</vt:lpstr>
      <vt:lpstr>시스템 설계</vt:lpstr>
      <vt:lpstr>시스템 설계</vt:lpstr>
      <vt:lpstr>시스템 설계</vt:lpstr>
      <vt:lpstr>시스템 설계</vt:lpstr>
      <vt:lpstr>시스템 설계</vt:lpstr>
      <vt:lpstr>슬라이드 12</vt:lpstr>
      <vt:lpstr>시스템 구현 방법</vt:lpstr>
      <vt:lpstr>시스템 구현 방법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2021-05-17T13:29:13.901</dcterms:created>
  <dc:creator>송민선</dc:creator>
  <cp:lastModifiedBy>송민선</cp:lastModifiedBy>
  <dcterms:modified xsi:type="dcterms:W3CDTF">2021-05-17T18:29:52.169</dcterms:modified>
  <cp:revision>26</cp:revision>
  <dc:title>객체지향 프로그래밍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