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08242-9E38-424B-9994-A0628266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2F78DB-BCD7-4230-959B-2CDE17D2F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98A81-AE8C-486A-A5CF-B1876FF3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7D5E-617C-4E6F-A50E-897D1808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EA8E9-C613-48FD-8B4E-2FC4F54B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FA5C6-9423-4B79-8D9E-2AF277FC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F8600-122B-49D5-BCFB-9B4234D91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C02BF-D964-46E7-B28F-309D33C6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8FC82-C6BB-474E-8702-4A1FD281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2408A-3941-4067-8614-AC9088FA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D8AEEB-6E36-4DFD-945A-A665F6537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7EB04-0D5F-472F-808B-44B3A030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2B20B-9DFD-46F3-90A8-30F22AED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5F90E-BAA1-4EF4-8102-3456C5B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9E4FA-C4AD-49A7-A262-F0CD9C55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6BEE9-DD79-4D45-9E1A-6BC91B75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E77D3-0B61-4853-B324-90079B93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5D5FA-1266-4E0A-BA46-ABFB61E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A4AFB2-C4F3-4CA4-850B-A4AC4DD9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197FA-940F-4D08-81EE-0D94DE53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7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4EEBD-7B35-4D12-BDBC-3EECAF1F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A488F-D3C1-4931-B137-C65D9C5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CEBA5-C3FA-464E-94DD-E51E884A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85B74-C250-4B21-90AB-B73F7B90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02842-4033-4C28-81E2-58FA1001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1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C7958-2C58-44C1-896B-9C8374BF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DFCE6-49C9-4063-82F8-10DFA94A0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5DC4B6-75C7-4A7E-8E9C-B64DFBDD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B7E57-C258-4769-B59E-D4B61DA5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586AC-2868-4BDA-8B00-B14B247C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96006-9E9E-409E-A2AA-CE162938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874BE-B342-49C3-A38E-C1611F1C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8E207-CF56-4AC8-99EE-F170DD9E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716209-E4E3-451A-8570-5981DDC8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E80D44-0C81-4B80-B29B-0F80AF678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2AF053-191F-40D7-9CE8-F06A76865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09CC1B-7E57-47D3-8DC9-2899DE75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2B01DE-DFFF-40BD-8DB9-4D8CF928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CA1C22-F590-4167-91FB-FD54316D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1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8524C-7656-4B5C-A7B8-CA39A906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BD2C07-0E46-43E2-936D-77FD1F93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7D3211-D838-41FB-BCFC-95A56EE7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AED47-A87F-45B8-873A-93ABAF2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5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A252A-983F-4B17-BB55-14A51629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9D21B-0A4E-4CA3-850D-32DEA247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2E0B4-1598-4636-8207-D0DCF256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9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D973C-F17D-4917-AB8C-C842F2882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3840-F25D-43FF-96FC-8D0E113C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B6A09-B740-4A87-AD22-61CDF5369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3A229-5CE5-424C-A555-BBE02F0C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206E12-C5A5-4708-9B90-376DED4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39714-9265-4211-93A7-529A4727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998F-806E-4AE6-A201-128A0BCE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EC02FE-0485-47D9-887C-0ABB22C35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43692D-557C-4682-8348-1352B8C8A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0E6A9-7116-4734-8BCB-40B66EED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E051C-C4BB-43E0-93FC-83EEDD5A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8609B-E85C-46AF-822F-4C9B17E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2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87931-66A9-4921-8F7A-4955679D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8C8BF-DC7A-4EEA-BDFE-5E33F87D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E977E-4AA7-4CF6-84F8-F1D8C3615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3EE09-B187-4373-B32E-163163149BD1}" type="datetimeFigureOut">
              <a:rPr lang="ko-KR" altLang="en-US" smtClean="0"/>
              <a:t>2017-10-11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A8A71-C176-4B02-A1B6-37B3874CC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570FB-B814-4A2F-B0D7-B7DC6A25C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78B3-EB31-4D42-90BE-FDA67EEA33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1DFE-145A-4E64-A631-5AD1930DB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Assignment 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18C83-9AD9-4DE1-9B9E-3AC2C0704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863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94F2-54E6-474E-A669-BFB07369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오상빈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7B8CD-232B-4E72-9201-C7F2BA6D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 =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 = 1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n &lt;= 1: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a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a = b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 = a + b 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4CDF9-7564-42D8-8F90-3546D32B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서필립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08940-174B-43B6-BAAB-F4BFB6E2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 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f0 =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f1 = 1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0&lt;=n&lt;=1: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n&gt;1 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 :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f0 + f1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f0 = f1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f1 =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8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F5A0E-0E71-4BB7-B4CB-62E85D0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송문선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1E72B-ED0E-4AFF-B6B9-B06906B4A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iterfibo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a = 1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b = 1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c = 0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 n &lt;=1: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n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 == 2: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(n-2):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c = a + b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a = b</a:t>
            </a: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b = c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6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043A4-0868-4F2F-A297-2EE7A8E2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7D680C-64C1-4D44-ACF5-00A5FBD39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433965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def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iterfibo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1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c 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0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if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&lt;=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n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for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in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range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(n-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   c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= c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  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return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urier New" panose="02070309020205020404" pitchFamily="49" charset="0"/>
              </a:rPr>
              <a:t>c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3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굴림체</vt:lpstr>
      <vt:lpstr>맑은 고딕</vt:lpstr>
      <vt:lpstr>Arial</vt:lpstr>
      <vt:lpstr>Courier New</vt:lpstr>
      <vt:lpstr>Office 테마</vt:lpstr>
      <vt:lpstr>Assignment 5</vt:lpstr>
      <vt:lpstr>오상빈</vt:lpstr>
      <vt:lpstr>서필립</vt:lpstr>
      <vt:lpstr>송문선</vt:lpstr>
      <vt:lpstr>최종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5</dc:title>
  <dc:creator>song</dc:creator>
  <cp:lastModifiedBy>song</cp:lastModifiedBy>
  <cp:revision>3</cp:revision>
  <dcterms:created xsi:type="dcterms:W3CDTF">2017-10-11T01:57:18Z</dcterms:created>
  <dcterms:modified xsi:type="dcterms:W3CDTF">2017-10-11T02:11:24Z</dcterms:modified>
</cp:coreProperties>
</file>