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3E19063-AC92-410B-8014-D95DC486EF5D}">
          <p14:sldIdLst>
            <p14:sldId id="256"/>
          </p14:sldIdLst>
        </p14:section>
        <p14:section name="제목 없는 구역" id="{76479FA8-1BE8-4BCB-B5E5-A12C6A3C6DF9}">
          <p14:sldIdLst>
            <p14:sldId id="259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F0D0-A53C-4761-AB87-0E4B0328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71C34-3434-41D3-A911-E8AFA0DD4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6534B-96AF-45A1-9C7B-A0C6B257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77D0E-4E04-4260-9C5F-2FDC51DA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4C0C6-8B1A-455A-926C-10774FC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0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5E538-AA25-42D6-B172-E12153DB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7F8DF-9411-4F7F-851B-6088EA135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28B18-DB6A-4420-96C1-B135347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5EBCB-3EC5-4F2D-887E-EAAA5054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C8B44-F4AE-4DC3-952B-CDB94574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9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653FEA-2425-45DE-809C-2D183410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59C2B-69CC-4BBF-8A70-B01731038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19D39-8205-4D34-91F5-BFA9765E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008B6-4E56-4B1A-BDF1-A5802314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0911D-9A71-4882-AB56-8853E71D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0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042AE-210F-438F-A6B6-1D3642D8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DDC0C-6B02-498F-A09F-BD328A8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C7D56-2F08-447E-9C8A-42CB9968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F6C90-F49D-4B8C-AF4D-E74C70D5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52E5E-FF63-4967-B2E7-A7F010D8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7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2748D-4563-4053-ABEF-950EE729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4CC2B-2AA2-4C0F-895E-779A3B79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0ED4B-6164-4F1A-8674-6647A8BA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58849-89BB-4007-B64C-675FE409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EB453-D355-4962-9427-92E19914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6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1392B-BCD6-41DD-A848-03431B37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3B355-F297-4151-8B25-DAD449446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35630-1213-4E9A-B731-FA189B2D9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625F0-BE0B-4026-A503-699371E2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1F8A8-2A5E-4793-B5A9-22A1415A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F75F4-58A2-481B-B09B-AF28736C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9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DF81B-5F9E-4512-AFB4-F79C1387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BB52-5C17-445E-8ADF-FBD484BA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C6239-9DB9-44E6-A4EA-C03B3F7D5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24CF71-DA46-471D-8B83-4192237BB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D9885-B898-4231-9F4B-F82E052AB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4F7EC-7845-4504-963E-8112F9A4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74314A-5DDA-41BA-9A18-7882FD05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E7DA69-9BA3-4700-A90C-B6D85785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1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D8507-AA52-409E-9C44-CCB375D1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CD39B0-1AAA-42B3-A6E4-0CBE2D0C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931406-FAC6-47CF-9461-2D79C5AA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1D59A-8FB7-443C-8852-B5FAA3FA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7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1F10DA-FF3B-424A-9DB1-F761FE6C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73550B-AAF6-4EA0-90BC-3C0E1113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88BB8-1227-4949-AA09-062E5D84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72ED-8675-477F-B59C-91D33DE3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79835-0D5A-4152-9948-D747B043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B3F21-65E3-4940-8F7C-2C923C6BF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60A97-88AA-4BF5-AE51-EFE82F1F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36C61-70CC-4C15-B927-565DB97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429CE-8125-40C7-ABFA-C47170E8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8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85D5-DC5D-4D04-96F6-E42CB75F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E16B12-F740-4029-B814-0A41A4ED7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A4784-F6D9-43BC-8CDC-0133E6A43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02158-10D4-4A9E-A4F9-825F2E78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42674-D352-4E15-A318-73D5F35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D5281-0A72-494D-926E-4F112F08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D102E-FF71-4C49-A0E3-DDE70927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0C58F-4554-4F0E-87D8-1175A04A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0D67B-CDA3-45D9-95B2-0437CFF7B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45850-9A9A-4645-BA92-C5FA69A157A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3FDCB-4C93-4563-8C62-412CC18F9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AABB7-F329-4ACA-BDC6-80374CADD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F3D4-F4C5-496B-B2F3-C44AEDA92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9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B0DE-3183-4DB6-8046-101163F8A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Code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330970-C1B0-4DD1-B323-4D55ABE4D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서필립</a:t>
            </a:r>
            <a:r>
              <a:rPr lang="ko-KR" altLang="en-US" dirty="0"/>
              <a:t> </a:t>
            </a:r>
            <a:r>
              <a:rPr lang="ko-KR" altLang="en-US" dirty="0" err="1"/>
              <a:t>송문선</a:t>
            </a:r>
            <a:r>
              <a:rPr lang="ko-KR" altLang="en-US" dirty="0"/>
              <a:t> </a:t>
            </a:r>
            <a:r>
              <a:rPr lang="ko-KR" altLang="en-US" dirty="0" err="1"/>
              <a:t>오상빈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32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CB512-D36E-4466-B2F8-156215DB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5" y="2850906"/>
            <a:ext cx="4276724" cy="586923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수정해야 될 점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오류 처리가 되지 않았다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CBB7F3-05A6-46CC-A033-575C32571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48" y="479181"/>
            <a:ext cx="6655578" cy="58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9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9DB869-D15A-495D-B564-F1BAC3F90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3" y="1138073"/>
            <a:ext cx="5485039" cy="418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3A355-91B7-4095-BB8A-47044C24F5B4}"/>
              </a:ext>
            </a:extLst>
          </p:cNvPr>
          <p:cNvSpPr txBox="1"/>
          <p:nvPr/>
        </p:nvSpPr>
        <p:spPr>
          <a:xfrm>
            <a:off x="7134225" y="1753945"/>
            <a:ext cx="37052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과제를 착각해 </a:t>
            </a:r>
            <a:r>
              <a:rPr lang="ko-KR" altLang="en-US" sz="2800" dirty="0" err="1"/>
              <a:t>팩토리얼을</a:t>
            </a:r>
            <a:r>
              <a:rPr lang="ko-KR" altLang="en-US" sz="2800" dirty="0"/>
              <a:t> 재귀 함수로 짰다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수정 해야 될 점 </a:t>
            </a:r>
            <a:r>
              <a:rPr lang="en-US" altLang="ko-KR" sz="2800" dirty="0"/>
              <a:t>:</a:t>
            </a:r>
          </a:p>
          <a:p>
            <a:r>
              <a:rPr lang="ko-KR" altLang="en-US" sz="2800" dirty="0"/>
              <a:t>조합 코드 다시 짜기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66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6C36D9-108D-4887-9634-C12FE068B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3" y="215900"/>
            <a:ext cx="4375772" cy="62901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C5146-58EB-4A58-9249-22970DC787EB}"/>
              </a:ext>
            </a:extLst>
          </p:cNvPr>
          <p:cNvSpPr txBox="1"/>
          <p:nvPr/>
        </p:nvSpPr>
        <p:spPr>
          <a:xfrm>
            <a:off x="6953250" y="2886075"/>
            <a:ext cx="5676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수정 해야 될 점 </a:t>
            </a:r>
            <a:r>
              <a:rPr lang="en-US" altLang="ko-KR" sz="3200" dirty="0"/>
              <a:t>:</a:t>
            </a:r>
          </a:p>
          <a:p>
            <a:r>
              <a:rPr lang="ko-KR" altLang="en-US" sz="3200" dirty="0"/>
              <a:t>없다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최종코드</a:t>
            </a:r>
          </a:p>
        </p:txBody>
      </p:sp>
    </p:spTree>
    <p:extLst>
      <p:ext uri="{BB962C8B-B14F-4D97-AF65-F5344CB8AC3E}">
        <p14:creationId xmlns:p14="http://schemas.microsoft.com/office/powerpoint/2010/main" val="70843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Code Review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필립</dc:creator>
  <cp:lastModifiedBy>필립</cp:lastModifiedBy>
  <cp:revision>3</cp:revision>
  <dcterms:created xsi:type="dcterms:W3CDTF">2017-09-26T02:03:37Z</dcterms:created>
  <dcterms:modified xsi:type="dcterms:W3CDTF">2017-09-26T02:25:15Z</dcterms:modified>
</cp:coreProperties>
</file>