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65AE16-81F6-4300-AA83-6ED015DB2467}" v="194" dt="2020-04-05T11:03:29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명훈" userId="d7c89356e7b7ce67" providerId="LiveId" clId="{1A82F7B7-B4D7-452C-BEF7-41A3B626D502}"/>
    <pc:docChg chg="custSel addSld modSld">
      <pc:chgData name="송 명훈" userId="d7c89356e7b7ce67" providerId="LiveId" clId="{1A82F7B7-B4D7-452C-BEF7-41A3B626D502}" dt="2020-04-03T04:56:39.822" v="287" actId="1035"/>
      <pc:docMkLst>
        <pc:docMk/>
      </pc:docMkLst>
      <pc:sldChg chg="addSp delSp modSp add">
        <pc:chgData name="송 명훈" userId="d7c89356e7b7ce67" providerId="LiveId" clId="{1A82F7B7-B4D7-452C-BEF7-41A3B626D502}" dt="2020-04-03T04:04:23.455" v="5" actId="1076"/>
        <pc:sldMkLst>
          <pc:docMk/>
          <pc:sldMk cId="1563106453" sldId="256"/>
        </pc:sldMkLst>
        <pc:spChg chg="del">
          <ac:chgData name="송 명훈" userId="d7c89356e7b7ce67" providerId="LiveId" clId="{1A82F7B7-B4D7-452C-BEF7-41A3B626D502}" dt="2020-04-03T04:04:04.470" v="1" actId="478"/>
          <ac:spMkLst>
            <pc:docMk/>
            <pc:sldMk cId="1563106453" sldId="256"/>
            <ac:spMk id="2" creationId="{587D8284-5E27-41F4-ABA5-CE9D04CB283C}"/>
          </ac:spMkLst>
        </pc:spChg>
        <pc:spChg chg="del">
          <ac:chgData name="송 명훈" userId="d7c89356e7b7ce67" providerId="LiveId" clId="{1A82F7B7-B4D7-452C-BEF7-41A3B626D502}" dt="2020-04-03T04:04:06.364" v="2" actId="478"/>
          <ac:spMkLst>
            <pc:docMk/>
            <pc:sldMk cId="1563106453" sldId="256"/>
            <ac:spMk id="3" creationId="{D449C635-E688-4D4E-AFA2-4FFA814B2BEC}"/>
          </ac:spMkLst>
        </pc:spChg>
        <pc:spChg chg="add mod">
          <ac:chgData name="송 명훈" userId="d7c89356e7b7ce67" providerId="LiveId" clId="{1A82F7B7-B4D7-452C-BEF7-41A3B626D502}" dt="2020-04-03T04:04:23.455" v="5" actId="1076"/>
          <ac:spMkLst>
            <pc:docMk/>
            <pc:sldMk cId="1563106453" sldId="256"/>
            <ac:spMk id="4" creationId="{D761D673-CF8A-41AE-87C8-004013F5ED83}"/>
          </ac:spMkLst>
        </pc:spChg>
        <pc:picChg chg="add mod">
          <ac:chgData name="송 명훈" userId="d7c89356e7b7ce67" providerId="LiveId" clId="{1A82F7B7-B4D7-452C-BEF7-41A3B626D502}" dt="2020-04-03T04:04:12.754" v="4" actId="1076"/>
          <ac:picMkLst>
            <pc:docMk/>
            <pc:sldMk cId="1563106453" sldId="256"/>
            <ac:picMk id="1026" creationId="{F8749F22-0051-4F4D-B1A9-408A88141909}"/>
          </ac:picMkLst>
        </pc:picChg>
      </pc:sldChg>
      <pc:sldChg chg="addSp delSp modSp add">
        <pc:chgData name="송 명훈" userId="d7c89356e7b7ce67" providerId="LiveId" clId="{1A82F7B7-B4D7-452C-BEF7-41A3B626D502}" dt="2020-04-03T04:04:41.307" v="9" actId="1076"/>
        <pc:sldMkLst>
          <pc:docMk/>
          <pc:sldMk cId="282021035" sldId="257"/>
        </pc:sldMkLst>
        <pc:spChg chg="add mod">
          <ac:chgData name="송 명훈" userId="d7c89356e7b7ce67" providerId="LiveId" clId="{1A82F7B7-B4D7-452C-BEF7-41A3B626D502}" dt="2020-04-03T04:04:41.307" v="9" actId="1076"/>
          <ac:spMkLst>
            <pc:docMk/>
            <pc:sldMk cId="282021035" sldId="257"/>
            <ac:spMk id="2" creationId="{1B77A819-3778-4E84-BA18-BCBD2029E8FB}"/>
          </ac:spMkLst>
        </pc:spChg>
        <pc:spChg chg="del">
          <ac:chgData name="송 명훈" userId="d7c89356e7b7ce67" providerId="LiveId" clId="{1A82F7B7-B4D7-452C-BEF7-41A3B626D502}" dt="2020-04-03T04:04:37.172" v="7" actId="478"/>
          <ac:spMkLst>
            <pc:docMk/>
            <pc:sldMk cId="282021035" sldId="257"/>
            <ac:spMk id="4" creationId="{D761D673-CF8A-41AE-87C8-004013F5ED83}"/>
          </ac:spMkLst>
        </pc:spChg>
        <pc:picChg chg="del">
          <ac:chgData name="송 명훈" userId="d7c89356e7b7ce67" providerId="LiveId" clId="{1A82F7B7-B4D7-452C-BEF7-41A3B626D502}" dt="2020-04-03T04:04:37.172" v="7" actId="478"/>
          <ac:picMkLst>
            <pc:docMk/>
            <pc:sldMk cId="282021035" sldId="257"/>
            <ac:picMk id="1026" creationId="{F8749F22-0051-4F4D-B1A9-408A88141909}"/>
          </ac:picMkLst>
        </pc:picChg>
        <pc:picChg chg="add mod">
          <ac:chgData name="송 명훈" userId="d7c89356e7b7ce67" providerId="LiveId" clId="{1A82F7B7-B4D7-452C-BEF7-41A3B626D502}" dt="2020-04-03T04:04:41.307" v="9" actId="1076"/>
          <ac:picMkLst>
            <pc:docMk/>
            <pc:sldMk cId="282021035" sldId="257"/>
            <ac:picMk id="2050" creationId="{F98F4B8F-C868-449B-8F08-5A312CD1F7AE}"/>
          </ac:picMkLst>
        </pc:picChg>
      </pc:sldChg>
      <pc:sldChg chg="addSp delSp modSp add">
        <pc:chgData name="송 명훈" userId="d7c89356e7b7ce67" providerId="LiveId" clId="{1A82F7B7-B4D7-452C-BEF7-41A3B626D502}" dt="2020-04-03T04:28:13.685" v="54" actId="1036"/>
        <pc:sldMkLst>
          <pc:docMk/>
          <pc:sldMk cId="1578013349" sldId="258"/>
        </pc:sldMkLst>
        <pc:spChg chg="del">
          <ac:chgData name="송 명훈" userId="d7c89356e7b7ce67" providerId="LiveId" clId="{1A82F7B7-B4D7-452C-BEF7-41A3B626D502}" dt="2020-04-03T04:21:35.166" v="11" actId="478"/>
          <ac:spMkLst>
            <pc:docMk/>
            <pc:sldMk cId="1578013349" sldId="258"/>
            <ac:spMk id="2" creationId="{77E4958B-C6B2-4354-B2A5-F9221D1E81BA}"/>
          </ac:spMkLst>
        </pc:spChg>
        <pc:spChg chg="del">
          <ac:chgData name="송 명훈" userId="d7c89356e7b7ce67" providerId="LiveId" clId="{1A82F7B7-B4D7-452C-BEF7-41A3B626D502}" dt="2020-04-03T04:21:35.166" v="11" actId="478"/>
          <ac:spMkLst>
            <pc:docMk/>
            <pc:sldMk cId="1578013349" sldId="258"/>
            <ac:spMk id="3" creationId="{7222590C-795C-4B92-BB23-B91787C40230}"/>
          </ac:spMkLst>
        </pc:spChg>
        <pc:spChg chg="add del mod">
          <ac:chgData name="송 명훈" userId="d7c89356e7b7ce67" providerId="LiveId" clId="{1A82F7B7-B4D7-452C-BEF7-41A3B626D502}" dt="2020-04-03T04:22:08.852" v="18" actId="478"/>
          <ac:spMkLst>
            <pc:docMk/>
            <pc:sldMk cId="1578013349" sldId="258"/>
            <ac:spMk id="4" creationId="{0CFF0DE1-5C4B-4183-82BF-535E8E9BFCDA}"/>
          </ac:spMkLst>
        </pc:spChg>
        <pc:spChg chg="add mod">
          <ac:chgData name="송 명훈" userId="d7c89356e7b7ce67" providerId="LiveId" clId="{1A82F7B7-B4D7-452C-BEF7-41A3B626D502}" dt="2020-04-03T04:28:13.685" v="54" actId="1036"/>
          <ac:spMkLst>
            <pc:docMk/>
            <pc:sldMk cId="1578013349" sldId="258"/>
            <ac:spMk id="6" creationId="{E91180CB-C85D-45BE-B355-96AC166217F5}"/>
          </ac:spMkLst>
        </pc:spChg>
        <pc:graphicFrameChg chg="add del mod">
          <ac:chgData name="송 명훈" userId="d7c89356e7b7ce67" providerId="LiveId" clId="{1A82F7B7-B4D7-452C-BEF7-41A3B626D502}" dt="2020-04-03T04:21:52.578" v="16" actId="478"/>
          <ac:graphicFrameMkLst>
            <pc:docMk/>
            <pc:sldMk cId="1578013349" sldId="258"/>
            <ac:graphicFrameMk id="5" creationId="{C46B6C8B-CCDD-4D15-9E02-6733AE2D2353}"/>
          </ac:graphicFrameMkLst>
        </pc:graphicFrameChg>
        <pc:picChg chg="add mod">
          <ac:chgData name="송 명훈" userId="d7c89356e7b7ce67" providerId="LiveId" clId="{1A82F7B7-B4D7-452C-BEF7-41A3B626D502}" dt="2020-04-03T04:22:05.249" v="17" actId="1076"/>
          <ac:picMkLst>
            <pc:docMk/>
            <pc:sldMk cId="1578013349" sldId="258"/>
            <ac:picMk id="3074" creationId="{9484E0BE-4626-4631-A512-792F5531FB10}"/>
          </ac:picMkLst>
        </pc:picChg>
      </pc:sldChg>
      <pc:sldChg chg="addSp delSp modSp add">
        <pc:chgData name="송 명훈" userId="d7c89356e7b7ce67" providerId="LiveId" clId="{1A82F7B7-B4D7-452C-BEF7-41A3B626D502}" dt="2020-04-03T04:27:51.462" v="24" actId="478"/>
        <pc:sldMkLst>
          <pc:docMk/>
          <pc:sldMk cId="2748654181" sldId="259"/>
        </pc:sldMkLst>
        <pc:spChg chg="add del mod">
          <ac:chgData name="송 명훈" userId="d7c89356e7b7ce67" providerId="LiveId" clId="{1A82F7B7-B4D7-452C-BEF7-41A3B626D502}" dt="2020-04-03T04:27:51.462" v="24" actId="478"/>
          <ac:spMkLst>
            <pc:docMk/>
            <pc:sldMk cId="2748654181" sldId="259"/>
            <ac:spMk id="2" creationId="{466622E0-CE92-40D9-A68D-4E30C2980CB2}"/>
          </ac:spMkLst>
        </pc:spChg>
        <pc:picChg chg="del">
          <ac:chgData name="송 명훈" userId="d7c89356e7b7ce67" providerId="LiveId" clId="{1A82F7B7-B4D7-452C-BEF7-41A3B626D502}" dt="2020-04-03T04:27:35.335" v="20" actId="478"/>
          <ac:picMkLst>
            <pc:docMk/>
            <pc:sldMk cId="2748654181" sldId="259"/>
            <ac:picMk id="3074" creationId="{9484E0BE-4626-4631-A512-792F5531FB10}"/>
          </ac:picMkLst>
        </pc:picChg>
        <pc:picChg chg="add mod">
          <ac:chgData name="송 명훈" userId="d7c89356e7b7ce67" providerId="LiveId" clId="{1A82F7B7-B4D7-452C-BEF7-41A3B626D502}" dt="2020-04-03T04:27:43.567" v="22" actId="1076"/>
          <ac:picMkLst>
            <pc:docMk/>
            <pc:sldMk cId="2748654181" sldId="259"/>
            <ac:picMk id="4098" creationId="{41A3F4C6-EA22-4259-8A63-B42B1D39A005}"/>
          </ac:picMkLst>
        </pc:picChg>
      </pc:sldChg>
      <pc:sldChg chg="addSp delSp modSp add">
        <pc:chgData name="송 명훈" userId="d7c89356e7b7ce67" providerId="LiveId" clId="{1A82F7B7-B4D7-452C-BEF7-41A3B626D502}" dt="2020-04-03T04:36:19.299" v="60" actId="1076"/>
        <pc:sldMkLst>
          <pc:docMk/>
          <pc:sldMk cId="3360894101" sldId="260"/>
        </pc:sldMkLst>
        <pc:spChg chg="del">
          <ac:chgData name="송 명훈" userId="d7c89356e7b7ce67" providerId="LiveId" clId="{1A82F7B7-B4D7-452C-BEF7-41A3B626D502}" dt="2020-04-03T04:35:56.015" v="56" actId="478"/>
          <ac:spMkLst>
            <pc:docMk/>
            <pc:sldMk cId="3360894101" sldId="260"/>
            <ac:spMk id="2" creationId="{7D3D2D96-D147-440C-9094-71CE242B2F7C}"/>
          </ac:spMkLst>
        </pc:spChg>
        <pc:spChg chg="del">
          <ac:chgData name="송 명훈" userId="d7c89356e7b7ce67" providerId="LiveId" clId="{1A82F7B7-B4D7-452C-BEF7-41A3B626D502}" dt="2020-04-03T04:35:56.015" v="56" actId="478"/>
          <ac:spMkLst>
            <pc:docMk/>
            <pc:sldMk cId="3360894101" sldId="260"/>
            <ac:spMk id="3" creationId="{5AAB5DAA-5A43-4C37-B7B0-DFBD8D849A90}"/>
          </ac:spMkLst>
        </pc:spChg>
        <pc:spChg chg="add mod">
          <ac:chgData name="송 명훈" userId="d7c89356e7b7ce67" providerId="LiveId" clId="{1A82F7B7-B4D7-452C-BEF7-41A3B626D502}" dt="2020-04-03T04:36:19.299" v="60" actId="1076"/>
          <ac:spMkLst>
            <pc:docMk/>
            <pc:sldMk cId="3360894101" sldId="260"/>
            <ac:spMk id="4" creationId="{A097B809-5E0E-4C09-B76C-C75AB49F92C0}"/>
          </ac:spMkLst>
        </pc:spChg>
        <pc:picChg chg="add mod">
          <ac:chgData name="송 명훈" userId="d7c89356e7b7ce67" providerId="LiveId" clId="{1A82F7B7-B4D7-452C-BEF7-41A3B626D502}" dt="2020-04-03T04:36:09.689" v="58" actId="1076"/>
          <ac:picMkLst>
            <pc:docMk/>
            <pc:sldMk cId="3360894101" sldId="260"/>
            <ac:picMk id="5122" creationId="{CA2CE457-AB04-463A-952B-AF0A59D0C77B}"/>
          </ac:picMkLst>
        </pc:picChg>
      </pc:sldChg>
      <pc:sldChg chg="addSp delSp modSp add">
        <pc:chgData name="송 명훈" userId="d7c89356e7b7ce67" providerId="LiveId" clId="{1A82F7B7-B4D7-452C-BEF7-41A3B626D502}" dt="2020-04-03T04:42:54.646" v="146" actId="1036"/>
        <pc:sldMkLst>
          <pc:docMk/>
          <pc:sldMk cId="4227241893" sldId="261"/>
        </pc:sldMkLst>
        <pc:spChg chg="del">
          <ac:chgData name="송 명훈" userId="d7c89356e7b7ce67" providerId="LiveId" clId="{1A82F7B7-B4D7-452C-BEF7-41A3B626D502}" dt="2020-04-03T04:42:34.566" v="62" actId="478"/>
          <ac:spMkLst>
            <pc:docMk/>
            <pc:sldMk cId="4227241893" sldId="261"/>
            <ac:spMk id="2" creationId="{D94D8FBC-61E3-497F-A79B-E1592B001803}"/>
          </ac:spMkLst>
        </pc:spChg>
        <pc:spChg chg="del">
          <ac:chgData name="송 명훈" userId="d7c89356e7b7ce67" providerId="LiveId" clId="{1A82F7B7-B4D7-452C-BEF7-41A3B626D502}" dt="2020-04-03T04:42:34.566" v="62" actId="478"/>
          <ac:spMkLst>
            <pc:docMk/>
            <pc:sldMk cId="4227241893" sldId="261"/>
            <ac:spMk id="3" creationId="{6B3B986D-E934-43FE-90AC-465D0946832C}"/>
          </ac:spMkLst>
        </pc:spChg>
        <pc:spChg chg="add mod">
          <ac:chgData name="송 명훈" userId="d7c89356e7b7ce67" providerId="LiveId" clId="{1A82F7B7-B4D7-452C-BEF7-41A3B626D502}" dt="2020-04-03T04:42:54.646" v="146" actId="1036"/>
          <ac:spMkLst>
            <pc:docMk/>
            <pc:sldMk cId="4227241893" sldId="261"/>
            <ac:spMk id="4" creationId="{48EEFC43-0924-46D5-9F60-E9D68D6DFDBF}"/>
          </ac:spMkLst>
        </pc:spChg>
        <pc:picChg chg="add">
          <ac:chgData name="송 명훈" userId="d7c89356e7b7ce67" providerId="LiveId" clId="{1A82F7B7-B4D7-452C-BEF7-41A3B626D502}" dt="2020-04-03T04:42:36.445" v="63"/>
          <ac:picMkLst>
            <pc:docMk/>
            <pc:sldMk cId="4227241893" sldId="261"/>
            <ac:picMk id="6146" creationId="{3894EDF2-1002-40E3-B4C9-389C45ADAD63}"/>
          </ac:picMkLst>
        </pc:picChg>
      </pc:sldChg>
      <pc:sldChg chg="addSp delSp modSp add">
        <pc:chgData name="송 명훈" userId="d7c89356e7b7ce67" providerId="LiveId" clId="{1A82F7B7-B4D7-452C-BEF7-41A3B626D502}" dt="2020-04-03T04:47:53.766" v="213" actId="1036"/>
        <pc:sldMkLst>
          <pc:docMk/>
          <pc:sldMk cId="162052656" sldId="262"/>
        </pc:sldMkLst>
        <pc:spChg chg="del">
          <ac:chgData name="송 명훈" userId="d7c89356e7b7ce67" providerId="LiveId" clId="{1A82F7B7-B4D7-452C-BEF7-41A3B626D502}" dt="2020-04-03T04:47:29.309" v="148" actId="478"/>
          <ac:spMkLst>
            <pc:docMk/>
            <pc:sldMk cId="162052656" sldId="262"/>
            <ac:spMk id="2" creationId="{31360895-C587-4786-9B00-AA2A4F19EF50}"/>
          </ac:spMkLst>
        </pc:spChg>
        <pc:spChg chg="del">
          <ac:chgData name="송 명훈" userId="d7c89356e7b7ce67" providerId="LiveId" clId="{1A82F7B7-B4D7-452C-BEF7-41A3B626D502}" dt="2020-04-03T04:47:29.309" v="148" actId="478"/>
          <ac:spMkLst>
            <pc:docMk/>
            <pc:sldMk cId="162052656" sldId="262"/>
            <ac:spMk id="3" creationId="{E84F0072-DD74-40CF-A4C1-4A149002EC3C}"/>
          </ac:spMkLst>
        </pc:spChg>
        <pc:spChg chg="add mod">
          <ac:chgData name="송 명훈" userId="d7c89356e7b7ce67" providerId="LiveId" clId="{1A82F7B7-B4D7-452C-BEF7-41A3B626D502}" dt="2020-04-03T04:47:53.766" v="213" actId="1036"/>
          <ac:spMkLst>
            <pc:docMk/>
            <pc:sldMk cId="162052656" sldId="262"/>
            <ac:spMk id="4" creationId="{3C4886E3-6296-401B-9E41-0328CE67B770}"/>
          </ac:spMkLst>
        </pc:spChg>
        <pc:picChg chg="add">
          <ac:chgData name="송 명훈" userId="d7c89356e7b7ce67" providerId="LiveId" clId="{1A82F7B7-B4D7-452C-BEF7-41A3B626D502}" dt="2020-04-03T04:47:37.427" v="149"/>
          <ac:picMkLst>
            <pc:docMk/>
            <pc:sldMk cId="162052656" sldId="262"/>
            <ac:picMk id="7170" creationId="{642F8223-0C66-43C2-B27F-C421CD41075C}"/>
          </ac:picMkLst>
        </pc:picChg>
      </pc:sldChg>
      <pc:sldChg chg="addSp delSp modSp add">
        <pc:chgData name="송 명훈" userId="d7c89356e7b7ce67" providerId="LiveId" clId="{1A82F7B7-B4D7-452C-BEF7-41A3B626D502}" dt="2020-04-03T04:56:39.822" v="287" actId="1035"/>
        <pc:sldMkLst>
          <pc:docMk/>
          <pc:sldMk cId="1694370053" sldId="263"/>
        </pc:sldMkLst>
        <pc:spChg chg="add mod">
          <ac:chgData name="송 명훈" userId="d7c89356e7b7ce67" providerId="LiveId" clId="{1A82F7B7-B4D7-452C-BEF7-41A3B626D502}" dt="2020-04-03T04:56:39.822" v="287" actId="1035"/>
          <ac:spMkLst>
            <pc:docMk/>
            <pc:sldMk cId="1694370053" sldId="263"/>
            <ac:spMk id="2" creationId="{A1C87D8D-AA1A-49A7-A050-2B0B92E9B8B2}"/>
          </ac:spMkLst>
        </pc:spChg>
        <pc:spChg chg="del">
          <ac:chgData name="송 명훈" userId="d7c89356e7b7ce67" providerId="LiveId" clId="{1A82F7B7-B4D7-452C-BEF7-41A3B626D502}" dt="2020-04-03T04:56:14.019" v="215" actId="478"/>
          <ac:spMkLst>
            <pc:docMk/>
            <pc:sldMk cId="1694370053" sldId="263"/>
            <ac:spMk id="4" creationId="{3C4886E3-6296-401B-9E41-0328CE67B770}"/>
          </ac:spMkLst>
        </pc:spChg>
        <pc:picChg chg="del">
          <ac:chgData name="송 명훈" userId="d7c89356e7b7ce67" providerId="LiveId" clId="{1A82F7B7-B4D7-452C-BEF7-41A3B626D502}" dt="2020-04-03T04:56:14.019" v="215" actId="478"/>
          <ac:picMkLst>
            <pc:docMk/>
            <pc:sldMk cId="1694370053" sldId="263"/>
            <ac:picMk id="7170" creationId="{642F8223-0C66-43C2-B27F-C421CD41075C}"/>
          </ac:picMkLst>
        </pc:picChg>
        <pc:picChg chg="add">
          <ac:chgData name="송 명훈" userId="d7c89356e7b7ce67" providerId="LiveId" clId="{1A82F7B7-B4D7-452C-BEF7-41A3B626D502}" dt="2020-04-03T04:56:21.679" v="216"/>
          <ac:picMkLst>
            <pc:docMk/>
            <pc:sldMk cId="1694370053" sldId="263"/>
            <ac:picMk id="8194" creationId="{DBED4714-0A52-44F1-8EDE-96AB0045AE47}"/>
          </ac:picMkLst>
        </pc:picChg>
      </pc:sldChg>
    </pc:docChg>
  </pc:docChgLst>
  <pc:docChgLst>
    <pc:chgData name="송 명훈" userId="d7c89356e7b7ce67" providerId="LiveId" clId="{B265AE16-81F6-4300-AA83-6ED015DB2467}"/>
    <pc:docChg chg="undo custSel mod addSld modSld sldOrd">
      <pc:chgData name="송 명훈" userId="d7c89356e7b7ce67" providerId="LiveId" clId="{B265AE16-81F6-4300-AA83-6ED015DB2467}" dt="2020-04-05T11:07:55.493" v="1410" actId="20577"/>
      <pc:docMkLst>
        <pc:docMk/>
      </pc:docMkLst>
      <pc:sldChg chg="addSp delSp modSp">
        <pc:chgData name="송 명훈" userId="d7c89356e7b7ce67" providerId="LiveId" clId="{B265AE16-81F6-4300-AA83-6ED015DB2467}" dt="2020-04-05T10:53:40.520" v="1354" actId="20577"/>
        <pc:sldMkLst>
          <pc:docMk/>
          <pc:sldMk cId="1563106453" sldId="256"/>
        </pc:sldMkLst>
        <pc:spChg chg="add mod">
          <ac:chgData name="송 명훈" userId="d7c89356e7b7ce67" providerId="LiveId" clId="{B265AE16-81F6-4300-AA83-6ED015DB2467}" dt="2020-04-05T10:03:47.971" v="248" actId="1036"/>
          <ac:spMkLst>
            <pc:docMk/>
            <pc:sldMk cId="1563106453" sldId="256"/>
            <ac:spMk id="2" creationId="{007D8C53-6239-4E3B-9377-ED5060D650EE}"/>
          </ac:spMkLst>
        </pc:spChg>
        <pc:spChg chg="add mod">
          <ac:chgData name="송 명훈" userId="d7c89356e7b7ce67" providerId="LiveId" clId="{B265AE16-81F6-4300-AA83-6ED015DB2467}" dt="2020-04-03T12:25:32.609" v="140" actId="14100"/>
          <ac:spMkLst>
            <pc:docMk/>
            <pc:sldMk cId="1563106453" sldId="256"/>
            <ac:spMk id="3" creationId="{E57B81CD-6E80-4F17-9DCA-DA0AA93E344F}"/>
          </ac:spMkLst>
        </pc:spChg>
        <pc:spChg chg="add mod">
          <ac:chgData name="송 명훈" userId="d7c89356e7b7ce67" providerId="LiveId" clId="{B265AE16-81F6-4300-AA83-6ED015DB2467}" dt="2020-04-05T10:53:40.520" v="1354" actId="20577"/>
          <ac:spMkLst>
            <pc:docMk/>
            <pc:sldMk cId="1563106453" sldId="256"/>
            <ac:spMk id="4" creationId="{34EB2CA9-0CF1-47A7-8C78-73F650095896}"/>
          </ac:spMkLst>
        </pc:spChg>
        <pc:spChg chg="del">
          <ac:chgData name="송 명훈" userId="d7c89356e7b7ce67" providerId="LiveId" clId="{B265AE16-81F6-4300-AA83-6ED015DB2467}" dt="2020-04-03T12:24:25.731" v="1" actId="478"/>
          <ac:spMkLst>
            <pc:docMk/>
            <pc:sldMk cId="1563106453" sldId="256"/>
            <ac:spMk id="4" creationId="{D761D673-CF8A-41AE-87C8-004013F5ED83}"/>
          </ac:spMkLst>
        </pc:spChg>
        <pc:picChg chg="del">
          <ac:chgData name="송 명훈" userId="d7c89356e7b7ce67" providerId="LiveId" clId="{B265AE16-81F6-4300-AA83-6ED015DB2467}" dt="2020-04-03T12:24:32.710" v="4" actId="478"/>
          <ac:picMkLst>
            <pc:docMk/>
            <pc:sldMk cId="1563106453" sldId="256"/>
            <ac:picMk id="1026" creationId="{F8749F22-0051-4F4D-B1A9-408A88141909}"/>
          </ac:picMkLst>
        </pc:picChg>
      </pc:sldChg>
      <pc:sldChg chg="addSp delSp modSp">
        <pc:chgData name="송 명훈" userId="d7c89356e7b7ce67" providerId="LiveId" clId="{B265AE16-81F6-4300-AA83-6ED015DB2467}" dt="2020-04-05T10:39:09.440" v="655" actId="20577"/>
        <pc:sldMkLst>
          <pc:docMk/>
          <pc:sldMk cId="282021035" sldId="257"/>
        </pc:sldMkLst>
        <pc:spChg chg="del">
          <ac:chgData name="송 명훈" userId="d7c89356e7b7ce67" providerId="LiveId" clId="{B265AE16-81F6-4300-AA83-6ED015DB2467}" dt="2020-04-05T10:01:36.506" v="186" actId="478"/>
          <ac:spMkLst>
            <pc:docMk/>
            <pc:sldMk cId="282021035" sldId="257"/>
            <ac:spMk id="2" creationId="{1B77A819-3778-4E84-BA18-BCBD2029E8FB}"/>
          </ac:spMkLst>
        </pc:spChg>
        <pc:spChg chg="add mod">
          <ac:chgData name="송 명훈" userId="d7c89356e7b7ce67" providerId="LiveId" clId="{B265AE16-81F6-4300-AA83-6ED015DB2467}" dt="2020-04-05T10:03:40.113" v="229" actId="14100"/>
          <ac:spMkLst>
            <pc:docMk/>
            <pc:sldMk cId="282021035" sldId="257"/>
            <ac:spMk id="3" creationId="{FB4D39F2-0829-4A24-9366-077FF1DCCC8F}"/>
          </ac:spMkLst>
        </pc:spChg>
        <pc:spChg chg="add">
          <ac:chgData name="송 명훈" userId="d7c89356e7b7ce67" providerId="LiveId" clId="{B265AE16-81F6-4300-AA83-6ED015DB2467}" dt="2020-04-05T10:01:40.760" v="187"/>
          <ac:spMkLst>
            <pc:docMk/>
            <pc:sldMk cId="282021035" sldId="257"/>
            <ac:spMk id="4" creationId="{8E58F33D-26C9-4C3D-A3A6-DB71223014F9}"/>
          </ac:spMkLst>
        </pc:spChg>
        <pc:spChg chg="add mod">
          <ac:chgData name="송 명훈" userId="d7c89356e7b7ce67" providerId="LiveId" clId="{B265AE16-81F6-4300-AA83-6ED015DB2467}" dt="2020-04-05T10:39:09.440" v="655" actId="20577"/>
          <ac:spMkLst>
            <pc:docMk/>
            <pc:sldMk cId="282021035" sldId="257"/>
            <ac:spMk id="5" creationId="{547BDCF0-BC2F-4459-858C-05E8620123F3}"/>
          </ac:spMkLst>
        </pc:spChg>
        <pc:picChg chg="mod">
          <ac:chgData name="송 명훈" userId="d7c89356e7b7ce67" providerId="LiveId" clId="{B265AE16-81F6-4300-AA83-6ED015DB2467}" dt="2020-04-05T10:04:03.906" v="282" actId="1076"/>
          <ac:picMkLst>
            <pc:docMk/>
            <pc:sldMk cId="282021035" sldId="257"/>
            <ac:picMk id="2050" creationId="{F98F4B8F-C868-449B-8F08-5A312CD1F7AE}"/>
          </ac:picMkLst>
        </pc:picChg>
      </pc:sldChg>
      <pc:sldChg chg="addSp delSp modSp">
        <pc:chgData name="송 명훈" userId="d7c89356e7b7ce67" providerId="LiveId" clId="{B265AE16-81F6-4300-AA83-6ED015DB2467}" dt="2020-04-05T11:03:43.620" v="1401" actId="1076"/>
        <pc:sldMkLst>
          <pc:docMk/>
          <pc:sldMk cId="1578013349" sldId="258"/>
        </pc:sldMkLst>
        <pc:spChg chg="add mod">
          <ac:chgData name="송 명훈" userId="d7c89356e7b7ce67" providerId="LiveId" clId="{B265AE16-81F6-4300-AA83-6ED015DB2467}" dt="2020-04-05T10:11:14.983" v="569" actId="1076"/>
          <ac:spMkLst>
            <pc:docMk/>
            <pc:sldMk cId="1578013349" sldId="258"/>
            <ac:spMk id="2" creationId="{A8C2A82E-596C-4EEE-8493-7470EF00CF6B}"/>
          </ac:spMkLst>
        </pc:spChg>
        <pc:spChg chg="add mod">
          <ac:chgData name="송 명훈" userId="d7c89356e7b7ce67" providerId="LiveId" clId="{B265AE16-81F6-4300-AA83-6ED015DB2467}" dt="2020-04-05T11:03:43.620" v="1401" actId="1076"/>
          <ac:spMkLst>
            <pc:docMk/>
            <pc:sldMk cId="1578013349" sldId="258"/>
            <ac:spMk id="3" creationId="{DB5BFE8A-53E6-4E59-9A01-2F2F0C80CDD7}"/>
          </ac:spMkLst>
        </pc:spChg>
        <pc:spChg chg="add">
          <ac:chgData name="송 명훈" userId="d7c89356e7b7ce67" providerId="LiveId" clId="{B265AE16-81F6-4300-AA83-6ED015DB2467}" dt="2020-04-05T10:01:41.811" v="188"/>
          <ac:spMkLst>
            <pc:docMk/>
            <pc:sldMk cId="1578013349" sldId="258"/>
            <ac:spMk id="4" creationId="{35B03C45-1CC1-460F-9D52-713F2ED41E09}"/>
          </ac:spMkLst>
        </pc:spChg>
        <pc:spChg chg="del mod">
          <ac:chgData name="송 명훈" userId="d7c89356e7b7ce67" providerId="LiveId" clId="{B265AE16-81F6-4300-AA83-6ED015DB2467}" dt="2020-04-05T10:05:17.370" v="296" actId="478"/>
          <ac:spMkLst>
            <pc:docMk/>
            <pc:sldMk cId="1578013349" sldId="258"/>
            <ac:spMk id="6" creationId="{E91180CB-C85D-45BE-B355-96AC166217F5}"/>
          </ac:spMkLst>
        </pc:spChg>
        <pc:picChg chg="del mod">
          <ac:chgData name="송 명훈" userId="d7c89356e7b7ce67" providerId="LiveId" clId="{B265AE16-81F6-4300-AA83-6ED015DB2467}" dt="2020-04-05T11:03:24.975" v="1387" actId="21"/>
          <ac:picMkLst>
            <pc:docMk/>
            <pc:sldMk cId="1578013349" sldId="258"/>
            <ac:picMk id="3074" creationId="{9484E0BE-4626-4631-A512-792F5531FB10}"/>
          </ac:picMkLst>
        </pc:picChg>
      </pc:sldChg>
      <pc:sldChg chg="addSp delSp modSp">
        <pc:chgData name="송 명훈" userId="d7c89356e7b7ce67" providerId="LiveId" clId="{B265AE16-81F6-4300-AA83-6ED015DB2467}" dt="2020-04-05T11:03:32.406" v="1400" actId="1036"/>
        <pc:sldMkLst>
          <pc:docMk/>
          <pc:sldMk cId="2748654181" sldId="259"/>
        </pc:sldMkLst>
        <pc:spChg chg="del mod">
          <ac:chgData name="송 명훈" userId="d7c89356e7b7ce67" providerId="LiveId" clId="{B265AE16-81F6-4300-AA83-6ED015DB2467}" dt="2020-04-05T10:06:21.192" v="307" actId="478"/>
          <ac:spMkLst>
            <pc:docMk/>
            <pc:sldMk cId="2748654181" sldId="259"/>
            <ac:spMk id="2" creationId="{466622E0-CE92-40D9-A68D-4E30C2980CB2}"/>
          </ac:spMkLst>
        </pc:spChg>
        <pc:spChg chg="add mod">
          <ac:chgData name="송 명훈" userId="d7c89356e7b7ce67" providerId="LiveId" clId="{B265AE16-81F6-4300-AA83-6ED015DB2467}" dt="2020-04-05T10:11:24.647" v="571" actId="1076"/>
          <ac:spMkLst>
            <pc:docMk/>
            <pc:sldMk cId="2748654181" sldId="259"/>
            <ac:spMk id="3" creationId="{4B31C4F0-6D04-4AB9-87CE-3F055BE785E6}"/>
          </ac:spMkLst>
        </pc:spChg>
        <pc:spChg chg="add">
          <ac:chgData name="송 명훈" userId="d7c89356e7b7ce67" providerId="LiveId" clId="{B265AE16-81F6-4300-AA83-6ED015DB2467}" dt="2020-04-05T10:01:43.472" v="189"/>
          <ac:spMkLst>
            <pc:docMk/>
            <pc:sldMk cId="2748654181" sldId="259"/>
            <ac:spMk id="4" creationId="{E280C2BE-1A34-44BD-8FA1-2FAA1F28B632}"/>
          </ac:spMkLst>
        </pc:spChg>
        <pc:spChg chg="add mod">
          <ac:chgData name="송 명훈" userId="d7c89356e7b7ce67" providerId="LiveId" clId="{B265AE16-81F6-4300-AA83-6ED015DB2467}" dt="2020-04-05T11:03:32.406" v="1400" actId="1036"/>
          <ac:spMkLst>
            <pc:docMk/>
            <pc:sldMk cId="2748654181" sldId="259"/>
            <ac:spMk id="5" creationId="{5A029279-026F-4060-938B-6CA4551A6D8C}"/>
          </ac:spMkLst>
        </pc:spChg>
        <pc:picChg chg="add mod">
          <ac:chgData name="송 명훈" userId="d7c89356e7b7ce67" providerId="LiveId" clId="{B265AE16-81F6-4300-AA83-6ED015DB2467}" dt="2020-04-05T11:03:29.028" v="1389" actId="1076"/>
          <ac:picMkLst>
            <pc:docMk/>
            <pc:sldMk cId="2748654181" sldId="259"/>
            <ac:picMk id="6" creationId="{95DE7050-4A60-4210-A116-799322A33DF5}"/>
          </ac:picMkLst>
        </pc:picChg>
        <pc:picChg chg="del mod">
          <ac:chgData name="송 명훈" userId="d7c89356e7b7ce67" providerId="LiveId" clId="{B265AE16-81F6-4300-AA83-6ED015DB2467}" dt="2020-04-05T11:03:02.922" v="1368" actId="21"/>
          <ac:picMkLst>
            <pc:docMk/>
            <pc:sldMk cId="2748654181" sldId="259"/>
            <ac:picMk id="4098" creationId="{41A3F4C6-EA22-4259-8A63-B42B1D39A005}"/>
          </ac:picMkLst>
        </pc:picChg>
      </pc:sldChg>
      <pc:sldChg chg="addSp delSp modSp mod setBg">
        <pc:chgData name="송 명훈" userId="d7c89356e7b7ce67" providerId="LiveId" clId="{B265AE16-81F6-4300-AA83-6ED015DB2467}" dt="2020-04-05T11:03:18.145" v="1386" actId="1036"/>
        <pc:sldMkLst>
          <pc:docMk/>
          <pc:sldMk cId="3360894101" sldId="260"/>
        </pc:sldMkLst>
        <pc:spChg chg="add mod">
          <ac:chgData name="송 명훈" userId="d7c89356e7b7ce67" providerId="LiveId" clId="{B265AE16-81F6-4300-AA83-6ED015DB2467}" dt="2020-04-05T11:03:12.597" v="1372" actId="26606"/>
          <ac:spMkLst>
            <pc:docMk/>
            <pc:sldMk cId="3360894101" sldId="260"/>
            <ac:spMk id="2" creationId="{0BA71E8F-1B6B-4C1F-AF56-946C8880C60B}"/>
          </ac:spMkLst>
        </pc:spChg>
        <pc:spChg chg="add mod">
          <ac:chgData name="송 명훈" userId="d7c89356e7b7ce67" providerId="LiveId" clId="{B265AE16-81F6-4300-AA83-6ED015DB2467}" dt="2020-04-05T11:03:18.145" v="1386" actId="1036"/>
          <ac:spMkLst>
            <pc:docMk/>
            <pc:sldMk cId="3360894101" sldId="260"/>
            <ac:spMk id="3" creationId="{F57BA24A-6AB1-4F07-886C-5A2606A2EBD6}"/>
          </ac:spMkLst>
        </pc:spChg>
        <pc:spChg chg="del">
          <ac:chgData name="송 명훈" userId="d7c89356e7b7ce67" providerId="LiveId" clId="{B265AE16-81F6-4300-AA83-6ED015DB2467}" dt="2020-04-05T10:11:42.831" v="575" actId="478"/>
          <ac:spMkLst>
            <pc:docMk/>
            <pc:sldMk cId="3360894101" sldId="260"/>
            <ac:spMk id="4" creationId="{A097B809-5E0E-4C09-B76C-C75AB49F92C0}"/>
          </ac:spMkLst>
        </pc:spChg>
        <pc:spChg chg="add mod">
          <ac:chgData name="송 명훈" userId="d7c89356e7b7ce67" providerId="LiveId" clId="{B265AE16-81F6-4300-AA83-6ED015DB2467}" dt="2020-04-05T11:03:12.597" v="1372" actId="26606"/>
          <ac:spMkLst>
            <pc:docMk/>
            <pc:sldMk cId="3360894101" sldId="260"/>
            <ac:spMk id="5" creationId="{E4672A1E-BD31-45D1-82B6-2DA39CBF1944}"/>
          </ac:spMkLst>
        </pc:spChg>
        <pc:spChg chg="add del">
          <ac:chgData name="송 명훈" userId="d7c89356e7b7ce67" providerId="LiveId" clId="{B265AE16-81F6-4300-AA83-6ED015DB2467}" dt="2020-04-05T11:03:12.597" v="1372" actId="26606"/>
          <ac:spMkLst>
            <pc:docMk/>
            <pc:sldMk cId="3360894101" sldId="260"/>
            <ac:spMk id="11" creationId="{4038CB10-1F5C-4D54-9DF7-12586DE5B007}"/>
          </ac:spMkLst>
        </pc:spChg>
        <pc:spChg chg="add del">
          <ac:chgData name="송 명훈" userId="d7c89356e7b7ce67" providerId="LiveId" clId="{B265AE16-81F6-4300-AA83-6ED015DB2467}" dt="2020-04-05T11:03:12.597" v="1372" actId="26606"/>
          <ac:spMkLst>
            <pc:docMk/>
            <pc:sldMk cId="3360894101" sldId="260"/>
            <ac:spMk id="13" creationId="{73ED6512-6858-4552-B699-9A97FE9A4EA2}"/>
          </ac:spMkLst>
        </pc:spChg>
        <pc:picChg chg="add mod ord">
          <ac:chgData name="송 명훈" userId="d7c89356e7b7ce67" providerId="LiveId" clId="{B265AE16-81F6-4300-AA83-6ED015DB2467}" dt="2020-04-05T11:03:18.145" v="1386" actId="1036"/>
          <ac:picMkLst>
            <pc:docMk/>
            <pc:sldMk cId="3360894101" sldId="260"/>
            <ac:picMk id="6" creationId="{9286FC99-0901-4014-9D3B-B962564DE659}"/>
          </ac:picMkLst>
        </pc:picChg>
        <pc:picChg chg="del mod">
          <ac:chgData name="송 명훈" userId="d7c89356e7b7ce67" providerId="LiveId" clId="{B265AE16-81F6-4300-AA83-6ED015DB2467}" dt="2020-04-05T11:02:39.418" v="1362" actId="21"/>
          <ac:picMkLst>
            <pc:docMk/>
            <pc:sldMk cId="3360894101" sldId="260"/>
            <ac:picMk id="5122" creationId="{CA2CE457-AB04-463A-952B-AF0A59D0C77B}"/>
          </ac:picMkLst>
        </pc:picChg>
      </pc:sldChg>
      <pc:sldChg chg="addSp delSp modSp">
        <pc:chgData name="송 명훈" userId="d7c89356e7b7ce67" providerId="LiveId" clId="{B265AE16-81F6-4300-AA83-6ED015DB2467}" dt="2020-04-05T11:07:55.493" v="1410" actId="20577"/>
        <pc:sldMkLst>
          <pc:docMk/>
          <pc:sldMk cId="4227241893" sldId="261"/>
        </pc:sldMkLst>
        <pc:spChg chg="add mod">
          <ac:chgData name="송 명훈" userId="d7c89356e7b7ce67" providerId="LiveId" clId="{B265AE16-81F6-4300-AA83-6ED015DB2467}" dt="2020-04-05T10:40:53.808" v="669" actId="1076"/>
          <ac:spMkLst>
            <pc:docMk/>
            <pc:sldMk cId="4227241893" sldId="261"/>
            <ac:spMk id="2" creationId="{03D595E3-2C06-463A-8753-93793947BE2A}"/>
          </ac:spMkLst>
        </pc:spChg>
        <pc:spChg chg="add mod">
          <ac:chgData name="송 명훈" userId="d7c89356e7b7ce67" providerId="LiveId" clId="{B265AE16-81F6-4300-AA83-6ED015DB2467}" dt="2020-04-05T11:07:55.493" v="1410" actId="20577"/>
          <ac:spMkLst>
            <pc:docMk/>
            <pc:sldMk cId="4227241893" sldId="261"/>
            <ac:spMk id="3" creationId="{09E8722A-C1F6-423E-A0F5-1772AD4F93EF}"/>
          </ac:spMkLst>
        </pc:spChg>
        <pc:spChg chg="del">
          <ac:chgData name="송 명훈" userId="d7c89356e7b7ce67" providerId="LiveId" clId="{B265AE16-81F6-4300-AA83-6ED015DB2467}" dt="2020-04-05T10:39:41.504" v="662" actId="478"/>
          <ac:spMkLst>
            <pc:docMk/>
            <pc:sldMk cId="4227241893" sldId="261"/>
            <ac:spMk id="4" creationId="{48EEFC43-0924-46D5-9F60-E9D68D6DFDBF}"/>
          </ac:spMkLst>
        </pc:spChg>
        <pc:spChg chg="add">
          <ac:chgData name="송 명훈" userId="d7c89356e7b7ce67" providerId="LiveId" clId="{B265AE16-81F6-4300-AA83-6ED015DB2467}" dt="2020-04-05T10:01:46.548" v="191"/>
          <ac:spMkLst>
            <pc:docMk/>
            <pc:sldMk cId="4227241893" sldId="261"/>
            <ac:spMk id="5" creationId="{1AF8BAA0-E78C-4193-BE2B-0EAF7D1FBA67}"/>
          </ac:spMkLst>
        </pc:spChg>
        <pc:picChg chg="add mod">
          <ac:chgData name="송 명훈" userId="d7c89356e7b7ce67" providerId="LiveId" clId="{B265AE16-81F6-4300-AA83-6ED015DB2467}" dt="2020-04-05T11:02:44.872" v="1365" actId="1076"/>
          <ac:picMkLst>
            <pc:docMk/>
            <pc:sldMk cId="4227241893" sldId="261"/>
            <ac:picMk id="6" creationId="{AD32CAA9-AD75-4179-8CCA-3A282CAEEADD}"/>
          </ac:picMkLst>
        </pc:picChg>
        <pc:picChg chg="del mod">
          <ac:chgData name="송 명훈" userId="d7c89356e7b7ce67" providerId="LiveId" clId="{B265AE16-81F6-4300-AA83-6ED015DB2467}" dt="2020-04-05T11:02:23.054" v="1359" actId="21"/>
          <ac:picMkLst>
            <pc:docMk/>
            <pc:sldMk cId="4227241893" sldId="261"/>
            <ac:picMk id="6146" creationId="{3894EDF2-1002-40E3-B4C9-389C45ADAD63}"/>
          </ac:picMkLst>
        </pc:picChg>
      </pc:sldChg>
      <pc:sldChg chg="addSp delSp modSp">
        <pc:chgData name="송 명훈" userId="d7c89356e7b7ce67" providerId="LiveId" clId="{B265AE16-81F6-4300-AA83-6ED015DB2467}" dt="2020-04-05T11:02:30.450" v="1361" actId="1076"/>
        <pc:sldMkLst>
          <pc:docMk/>
          <pc:sldMk cId="162052656" sldId="262"/>
        </pc:sldMkLst>
        <pc:spChg chg="add mod">
          <ac:chgData name="송 명훈" userId="d7c89356e7b7ce67" providerId="LiveId" clId="{B265AE16-81F6-4300-AA83-6ED015DB2467}" dt="2020-04-05T10:42:56.267" v="730" actId="1076"/>
          <ac:spMkLst>
            <pc:docMk/>
            <pc:sldMk cId="162052656" sldId="262"/>
            <ac:spMk id="2" creationId="{C7F9B8EE-64E5-4F25-A0DA-83FE442ADEE8}"/>
          </ac:spMkLst>
        </pc:spChg>
        <pc:spChg chg="add mod">
          <ac:chgData name="송 명훈" userId="d7c89356e7b7ce67" providerId="LiveId" clId="{B265AE16-81F6-4300-AA83-6ED015DB2467}" dt="2020-04-05T11:02:30.450" v="1361" actId="1076"/>
          <ac:spMkLst>
            <pc:docMk/>
            <pc:sldMk cId="162052656" sldId="262"/>
            <ac:spMk id="3" creationId="{B2E749FE-4724-4D41-89F0-6CABB9DAB0DE}"/>
          </ac:spMkLst>
        </pc:spChg>
        <pc:spChg chg="del">
          <ac:chgData name="송 명훈" userId="d7c89356e7b7ce67" providerId="LiveId" clId="{B265AE16-81F6-4300-AA83-6ED015DB2467}" dt="2020-04-05T10:42:22.050" v="723" actId="478"/>
          <ac:spMkLst>
            <pc:docMk/>
            <pc:sldMk cId="162052656" sldId="262"/>
            <ac:spMk id="4" creationId="{3C4886E3-6296-401B-9E41-0328CE67B770}"/>
          </ac:spMkLst>
        </pc:spChg>
        <pc:spChg chg="add">
          <ac:chgData name="송 명훈" userId="d7c89356e7b7ce67" providerId="LiveId" clId="{B265AE16-81F6-4300-AA83-6ED015DB2467}" dt="2020-04-05T10:01:48.058" v="192"/>
          <ac:spMkLst>
            <pc:docMk/>
            <pc:sldMk cId="162052656" sldId="262"/>
            <ac:spMk id="5" creationId="{EB10446D-48B9-4737-B114-B610D4020146}"/>
          </ac:spMkLst>
        </pc:spChg>
        <pc:picChg chg="add">
          <ac:chgData name="송 명훈" userId="d7c89356e7b7ce67" providerId="LiveId" clId="{B265AE16-81F6-4300-AA83-6ED015DB2467}" dt="2020-04-05T11:02:24.852" v="1360"/>
          <ac:picMkLst>
            <pc:docMk/>
            <pc:sldMk cId="162052656" sldId="262"/>
            <ac:picMk id="6" creationId="{C1C96C3F-C9B2-47A7-869F-4EE7A745070F}"/>
          </ac:picMkLst>
        </pc:picChg>
        <pc:picChg chg="del mod">
          <ac:chgData name="송 명훈" userId="d7c89356e7b7ce67" providerId="LiveId" clId="{B265AE16-81F6-4300-AA83-6ED015DB2467}" dt="2020-04-05T11:02:08.237" v="1355" actId="21"/>
          <ac:picMkLst>
            <pc:docMk/>
            <pc:sldMk cId="162052656" sldId="262"/>
            <ac:picMk id="7170" creationId="{642F8223-0C66-43C2-B27F-C421CD41075C}"/>
          </ac:picMkLst>
        </pc:picChg>
      </pc:sldChg>
      <pc:sldChg chg="addSp modSp">
        <pc:chgData name="송 명훈" userId="d7c89356e7b7ce67" providerId="LiveId" clId="{B265AE16-81F6-4300-AA83-6ED015DB2467}" dt="2020-04-05T10:52:30.140" v="1342" actId="20577"/>
        <pc:sldMkLst>
          <pc:docMk/>
          <pc:sldMk cId="1694370053" sldId="263"/>
        </pc:sldMkLst>
        <pc:spChg chg="mod">
          <ac:chgData name="송 명훈" userId="d7c89356e7b7ce67" providerId="LiveId" clId="{B265AE16-81F6-4300-AA83-6ED015DB2467}" dt="2020-04-05T10:48:04.740" v="933" actId="11"/>
          <ac:spMkLst>
            <pc:docMk/>
            <pc:sldMk cId="1694370053" sldId="263"/>
            <ac:spMk id="2" creationId="{A1C87D8D-AA1A-49A7-A050-2B0B92E9B8B2}"/>
          </ac:spMkLst>
        </pc:spChg>
        <pc:spChg chg="add mod">
          <ac:chgData name="송 명훈" userId="d7c89356e7b7ce67" providerId="LiveId" clId="{B265AE16-81F6-4300-AA83-6ED015DB2467}" dt="2020-04-05T10:52:30.140" v="1342" actId="20577"/>
          <ac:spMkLst>
            <pc:docMk/>
            <pc:sldMk cId="1694370053" sldId="263"/>
            <ac:spMk id="3" creationId="{53AA71E9-7A9A-42E4-83CE-A92402C3AC81}"/>
          </ac:spMkLst>
        </pc:spChg>
        <pc:spChg chg="add">
          <ac:chgData name="송 명훈" userId="d7c89356e7b7ce67" providerId="LiveId" clId="{B265AE16-81F6-4300-AA83-6ED015DB2467}" dt="2020-04-05T10:01:49.223" v="193"/>
          <ac:spMkLst>
            <pc:docMk/>
            <pc:sldMk cId="1694370053" sldId="263"/>
            <ac:spMk id="4" creationId="{0EFB90DA-1685-4C1E-B068-4FA9CCC9B9DD}"/>
          </ac:spMkLst>
        </pc:spChg>
        <pc:picChg chg="mod">
          <ac:chgData name="송 명훈" userId="d7c89356e7b7ce67" providerId="LiveId" clId="{B265AE16-81F6-4300-AA83-6ED015DB2467}" dt="2020-04-05T10:45:19.766" v="812" actId="1076"/>
          <ac:picMkLst>
            <pc:docMk/>
            <pc:sldMk cId="1694370053" sldId="263"/>
            <ac:picMk id="8194" creationId="{DBED4714-0A52-44F1-8EDE-96AB0045AE47}"/>
          </ac:picMkLst>
        </pc:picChg>
      </pc:sldChg>
      <pc:sldChg chg="addSp delSp modSp add">
        <pc:chgData name="송 명훈" userId="d7c89356e7b7ce67" providerId="LiveId" clId="{B265AE16-81F6-4300-AA83-6ED015DB2467}" dt="2020-04-05T10:39:20.973" v="661" actId="2711"/>
        <pc:sldMkLst>
          <pc:docMk/>
          <pc:sldMk cId="4272332956" sldId="264"/>
        </pc:sldMkLst>
        <pc:spChg chg="add mod ord">
          <ac:chgData name="송 명훈" userId="d7c89356e7b7ce67" providerId="LiveId" clId="{B265AE16-81F6-4300-AA83-6ED015DB2467}" dt="2020-04-05T10:39:20.973" v="661" actId="2711"/>
          <ac:spMkLst>
            <pc:docMk/>
            <pc:sldMk cId="4272332956" sldId="264"/>
            <ac:spMk id="2" creationId="{56CD0BCA-308B-4D99-93E7-C28D8C1CDED0}"/>
          </ac:spMkLst>
        </pc:spChg>
        <pc:spChg chg="add del">
          <ac:chgData name="송 명훈" userId="d7c89356e7b7ce67" providerId="LiveId" clId="{B265AE16-81F6-4300-AA83-6ED015DB2467}" dt="2020-04-05T10:00:05.378" v="150"/>
          <ac:spMkLst>
            <pc:docMk/>
            <pc:sldMk cId="4272332956" sldId="264"/>
            <ac:spMk id="3" creationId="{FD23C575-7034-41DC-A02D-93A228CA5C7B}"/>
          </ac:spMkLst>
        </pc:spChg>
        <pc:spChg chg="del">
          <ac:chgData name="송 명훈" userId="d7c89356e7b7ce67" providerId="LiveId" clId="{B265AE16-81F6-4300-AA83-6ED015DB2467}" dt="2020-04-05T09:59:44.866" v="142" actId="478"/>
          <ac:spMkLst>
            <pc:docMk/>
            <pc:sldMk cId="4272332956" sldId="264"/>
            <ac:spMk id="4" creationId="{D761D673-CF8A-41AE-87C8-004013F5ED83}"/>
          </ac:spMkLst>
        </pc:spChg>
        <pc:spChg chg="add">
          <ac:chgData name="송 명훈" userId="d7c89356e7b7ce67" providerId="LiveId" clId="{B265AE16-81F6-4300-AA83-6ED015DB2467}" dt="2020-04-05T10:00:09.081" v="151"/>
          <ac:spMkLst>
            <pc:docMk/>
            <pc:sldMk cId="4272332956" sldId="264"/>
            <ac:spMk id="6" creationId="{8F5C747F-37C9-46E9-9AC9-A01728EE4F71}"/>
          </ac:spMkLst>
        </pc:spChg>
        <pc:picChg chg="mod">
          <ac:chgData name="송 명훈" userId="d7c89356e7b7ce67" providerId="LiveId" clId="{B265AE16-81F6-4300-AA83-6ED015DB2467}" dt="2020-04-05T10:03:58.321" v="281" actId="1035"/>
          <ac:picMkLst>
            <pc:docMk/>
            <pc:sldMk cId="4272332956" sldId="264"/>
            <ac:picMk id="1026" creationId="{F8749F22-0051-4F4D-B1A9-408A88141909}"/>
          </ac:picMkLst>
        </pc:picChg>
      </pc:sldChg>
      <pc:sldChg chg="addSp delSp modSp add ord">
        <pc:chgData name="송 명훈" userId="d7c89356e7b7ce67" providerId="LiveId" clId="{B265AE16-81F6-4300-AA83-6ED015DB2467}" dt="2020-04-05T11:02:15.341" v="1358" actId="1076"/>
        <pc:sldMkLst>
          <pc:docMk/>
          <pc:sldMk cId="2790671022" sldId="265"/>
        </pc:sldMkLst>
        <pc:spChg chg="del">
          <ac:chgData name="송 명훈" userId="d7c89356e7b7ce67" providerId="LiveId" clId="{B265AE16-81F6-4300-AA83-6ED015DB2467}" dt="2020-04-05T10:48:13.799" v="937" actId="478"/>
          <ac:spMkLst>
            <pc:docMk/>
            <pc:sldMk cId="2790671022" sldId="265"/>
            <ac:spMk id="2" creationId="{261A91AC-FAC9-4447-9684-FA43587FC6FC}"/>
          </ac:spMkLst>
        </pc:spChg>
        <pc:spChg chg="del">
          <ac:chgData name="송 명훈" userId="d7c89356e7b7ce67" providerId="LiveId" clId="{B265AE16-81F6-4300-AA83-6ED015DB2467}" dt="2020-04-05T10:48:13.799" v="937" actId="478"/>
          <ac:spMkLst>
            <pc:docMk/>
            <pc:sldMk cId="2790671022" sldId="265"/>
            <ac:spMk id="3" creationId="{4BC660D4-B935-47DC-887B-11C266B42319}"/>
          </ac:spMkLst>
        </pc:spChg>
        <pc:spChg chg="add">
          <ac:chgData name="송 명훈" userId="d7c89356e7b7ce67" providerId="LiveId" clId="{B265AE16-81F6-4300-AA83-6ED015DB2467}" dt="2020-04-05T10:48:17.671" v="938"/>
          <ac:spMkLst>
            <pc:docMk/>
            <pc:sldMk cId="2790671022" sldId="265"/>
            <ac:spMk id="4" creationId="{6ED5FD48-35E7-4833-BDB5-96A77790C0BB}"/>
          </ac:spMkLst>
        </pc:spChg>
        <pc:spChg chg="add mod">
          <ac:chgData name="송 명훈" userId="d7c89356e7b7ce67" providerId="LiveId" clId="{B265AE16-81F6-4300-AA83-6ED015DB2467}" dt="2020-04-05T10:49:33.462" v="944" actId="14100"/>
          <ac:spMkLst>
            <pc:docMk/>
            <pc:sldMk cId="2790671022" sldId="265"/>
            <ac:spMk id="5" creationId="{2FA3512A-8730-4438-9D8C-84A93CA6A45B}"/>
          </ac:spMkLst>
        </pc:spChg>
        <pc:spChg chg="add mod">
          <ac:chgData name="송 명훈" userId="d7c89356e7b7ce67" providerId="LiveId" clId="{B265AE16-81F6-4300-AA83-6ED015DB2467}" dt="2020-04-05T11:02:12.956" v="1356" actId="1076"/>
          <ac:spMkLst>
            <pc:docMk/>
            <pc:sldMk cId="2790671022" sldId="265"/>
            <ac:spMk id="6" creationId="{00A9225F-6374-405E-8FBB-6BAA4E58AD1A}"/>
          </ac:spMkLst>
        </pc:spChg>
        <pc:picChg chg="add mod">
          <ac:chgData name="송 명훈" userId="d7c89356e7b7ce67" providerId="LiveId" clId="{B265AE16-81F6-4300-AA83-6ED015DB2467}" dt="2020-04-05T11:02:15.341" v="1358" actId="1076"/>
          <ac:picMkLst>
            <pc:docMk/>
            <pc:sldMk cId="2790671022" sldId="265"/>
            <ac:picMk id="7" creationId="{714E4061-C909-4736-A79F-7652D5266C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D1B94-8762-4D23-9D75-CAD5025DF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B95A60-33AB-44B7-A629-42631ABAC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F9D71-4E77-4A5B-806E-BD460CE9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84B-CE0D-45C6-8EA2-806701FD87C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5CEBC-1971-42D4-A4BB-ADAA4A28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A1A19-0945-4F42-8C68-E2E9032D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2F29-5E2B-4BDF-AD2D-F55D3ECD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2252E-95A1-42C2-ABFD-9DD77642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840F7-5B4F-40D0-8790-5E31CA6A2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7AE0C-AE06-457E-A3E3-02B6DAF6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84B-CE0D-45C6-8EA2-806701FD87C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E0E0C-CFD2-4F4E-8022-0ED5F2C4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2DA15-FD5E-482E-95F2-BAB1060C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2F29-5E2B-4BDF-AD2D-F55D3ECD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9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435774-6AB7-4CF1-B121-A3F8BD7A5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E0F80-11A6-42E6-B9E3-110EE1CBE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53F36-3E6D-4CE7-B962-01BED876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84B-CE0D-45C6-8EA2-806701FD87C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0928B-0D82-43A5-8453-F4B0C861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0DA33-7BAE-49A4-8196-03341CE9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2F29-5E2B-4BDF-AD2D-F55D3ECD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8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C45C-0460-44B4-B1B5-6C246C6F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636C5-8C0A-4D30-A16C-7DB18406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68B77-1506-4222-8638-4DF5022A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84B-CE0D-45C6-8EA2-806701FD87C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915FD-BD05-4C32-AC06-67FE7980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CE187-A65D-4FB9-9586-8C510D91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2F29-5E2B-4BDF-AD2D-F55D3ECD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7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8CE3C-1950-4D60-AA2D-5C5448F8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4BD27-65EB-4ED5-AE3E-B5594F1D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DE28D-4D7B-4ABB-AEA7-1F0BCA58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84B-CE0D-45C6-8EA2-806701FD87C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A5F14-9E10-490B-B118-B678E1EE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ACD0A-E59C-4F88-9364-E8790D8A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2F29-5E2B-4BDF-AD2D-F55D3ECD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5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C378E-7C7E-4CBD-BF51-2A50F973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BCFE0-84DE-4BE1-A298-7BB4EAC64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1767D-23BC-436D-955C-A2F71357C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1991A9-0613-4833-9D91-2647B2CF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84B-CE0D-45C6-8EA2-806701FD87C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F7B5D-42E9-4195-B13A-2409C80F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9C4435-F0CA-4C14-8426-CFCD86E8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2F29-5E2B-4BDF-AD2D-F55D3ECD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2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F9CA5-2952-4824-B543-5A5FDCC3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27AC36-24DF-4853-BB36-6F5A75024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41281E-2B62-4416-AF1E-DAD448EB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3D6F9-B7AB-4544-A870-CB581169C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30E105-A80D-4325-8A1D-73E910672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4DB27B-B549-4107-8745-C4EAA340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84B-CE0D-45C6-8EA2-806701FD87C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544327-B9BB-49F5-895A-40DBA9A7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792113-F750-46C4-9069-D4B196DA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2F29-5E2B-4BDF-AD2D-F55D3ECD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0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37F36-AE94-4774-B3FD-BC917DA0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A85F75-5144-471A-B693-C6E27399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84B-CE0D-45C6-8EA2-806701FD87C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A45A15-304A-42B8-B6CF-7CE6B7C0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52BED8-E0D0-4561-8FF7-B2C33B0B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2F29-5E2B-4BDF-AD2D-F55D3ECD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2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4D501D-6D6B-470C-B363-F772B985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84B-CE0D-45C6-8EA2-806701FD87C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3B4B7F-C175-463B-AD6C-A9E8A462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C0288F-FF13-4CD5-ADFB-0E7A3762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2F29-5E2B-4BDF-AD2D-F55D3ECD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136CF-4263-43F3-9B6B-34645B33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19C61-0510-405C-B7D7-35BEC7FF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F41A68-F2DD-4C48-92A4-C7224B80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4ED03-9569-4F2F-B5BC-188D0A1C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84B-CE0D-45C6-8EA2-806701FD87C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371783-2A48-4EE6-847F-321A4CB1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28241-7A28-4F20-B013-DB9CB453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2F29-5E2B-4BDF-AD2D-F55D3ECD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1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1AC34-B4D7-42F6-9A19-008DD4AC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37FA2E-5EC2-4478-A6C4-CE058C63A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E0907-0B85-4824-9719-53CE8B2F7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DD8EBA-75CF-48D4-8ABF-FCFD66F8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84B-CE0D-45C6-8EA2-806701FD87C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BE9F6D-BDFF-41E2-9874-24DB2C1F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2AB8C8-BA80-4810-B71F-35A26165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2F29-5E2B-4BDF-AD2D-F55D3ECD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605A62-F31A-483B-B972-9059BE5F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A89747-3AA9-477E-BC4A-269DA6C81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9B3A-ADF2-4FEA-B015-1C7CBAA4D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1484B-CE0D-45C6-8EA2-806701FD87C2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B2A5F-0BCB-4596-BB13-6B87F47A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EB84B-5803-4148-B194-6886FF309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2F29-5E2B-4BDF-AD2D-F55D3ECDF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12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7D8C53-6239-4E3B-9377-ED5060D650EE}"/>
              </a:ext>
            </a:extLst>
          </p:cNvPr>
          <p:cNvSpPr/>
          <p:nvPr/>
        </p:nvSpPr>
        <p:spPr>
          <a:xfrm>
            <a:off x="510358" y="512607"/>
            <a:ext cx="111712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모델링의 정의와 예를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설명하시오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b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(본인의 생각대로 정리할 것,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웹서핑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등으로 인터넷에 있는 내용이면 0점 처리) 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B81CD-6E80-4F17-9DCA-DA0AA93E344F}"/>
              </a:ext>
            </a:extLst>
          </p:cNvPr>
          <p:cNvSpPr txBox="1"/>
          <p:nvPr/>
        </p:nvSpPr>
        <p:spPr>
          <a:xfrm>
            <a:off x="8372" y="16320"/>
            <a:ext cx="646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2020.04.03. 2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데이터베이스 기초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평가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EB2CA9-0CF1-47A7-8C78-73F650095896}"/>
              </a:ext>
            </a:extLst>
          </p:cNvPr>
          <p:cNvSpPr/>
          <p:nvPr/>
        </p:nvSpPr>
        <p:spPr>
          <a:xfrm>
            <a:off x="904240" y="1343604"/>
            <a:ext cx="104343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데이터란 사실 또는 자료이며 데이터 베이스는 이러한 데이터들이 일정한 규칙이나 논리적인 체계에 의해 정리된 데이터들의 집합, 즉 사실과 자료들의 집합이다.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모델링이란 위에서 정의한 현실 세계에서의 데이터들을 가지고 데이터 베이스를 만들기 위해, 일정한 규칙들과 논리적인 체계로 데이터들을 정리하여 표현하는 행동 또는 작업을 의미하며 데이터로 데이터베이스를 만들기 위한 일종의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과정이라고 할 수 있다.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가계부를 정리하는 것이 데이터 모델링의 대표적인 예이다. 수 많은 영수증들은 구매 또는 소비 사실을 증명하는 자료들이며, 데이터이다. 이 데이터들을 시간별, 종류별,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가격별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 일정한 규칙 또는 논리적인 체계로 가계부에 표와 문자 형태로 정리하는 작업이 가계부 정리이며, 이는 실생활에서 접할 수 있는 데이터 모델링 작업이라고 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156310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캡션 없는 이미지">
            <a:extLst>
              <a:ext uri="{FF2B5EF4-FFF2-40B4-BE49-F238E27FC236}">
                <a16:creationId xmlns:a16="http://schemas.microsoft.com/office/drawing/2014/main" id="{DBED4714-0A52-44F1-8EDE-96AB0045A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90" y="1308982"/>
            <a:ext cx="10584220" cy="58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1C87D8D-AA1A-49A7-A050-2B0B92E9B8B2}"/>
              </a:ext>
            </a:extLst>
          </p:cNvPr>
          <p:cNvSpPr/>
          <p:nvPr/>
        </p:nvSpPr>
        <p:spPr>
          <a:xfrm>
            <a:off x="548640" y="477985"/>
            <a:ext cx="10647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ko-KR" altLang="en-US" sz="2400" dirty="0">
                <a:ea typeface="나눔바른고딕" panose="020B0603020101020101" pitchFamily="50" charset="-127"/>
              </a:rPr>
              <a:t>아래 쿼리에서 오류가 발생한 원인을 설명하고 이를 해결할 수 있는 쿼리를 </a:t>
            </a:r>
            <a:r>
              <a:rPr lang="ko-KR" altLang="en-US" sz="2400" dirty="0" err="1">
                <a:ea typeface="나눔바른고딕" panose="020B0603020101020101" pitchFamily="50" charset="-127"/>
              </a:rPr>
              <a:t>작성하시오</a:t>
            </a:r>
            <a:r>
              <a:rPr lang="ko-KR" altLang="en-US" sz="2400" dirty="0">
                <a:ea typeface="나눔바른고딕" panose="020B0603020101020101" pitchFamily="50" charset="-127"/>
              </a:rPr>
              <a:t>. 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B90DA-1685-4C1E-B068-4FA9CCC9B9DD}"/>
              </a:ext>
            </a:extLst>
          </p:cNvPr>
          <p:cNvSpPr txBox="1"/>
          <p:nvPr/>
        </p:nvSpPr>
        <p:spPr>
          <a:xfrm>
            <a:off x="8372" y="16320"/>
            <a:ext cx="646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2020.04.03. 2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데이터베이스 기초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평가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AA71E9-7A9A-42E4-83CE-A92402C3AC81}"/>
              </a:ext>
            </a:extLst>
          </p:cNvPr>
          <p:cNvSpPr/>
          <p:nvPr/>
        </p:nvSpPr>
        <p:spPr>
          <a:xfrm>
            <a:off x="803890" y="1981815"/>
            <a:ext cx="103924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database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의 이름으로 지정된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select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는 이미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MySQL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문법에 사용이 지정된 </a:t>
            </a:r>
            <a:r>
              <a:rPr lang="ko-KR" altLang="en-US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예약어다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따라서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database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이름을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select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로 생성하기 위해서는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apostrophe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를 사용해야한다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QUARY</a:t>
            </a: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CREATE DATABASE `select`;</a:t>
            </a:r>
            <a:endParaRPr lang="ko-KR" altLang="en-US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37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6CD0BCA-308B-4D99-93E7-C28D8C1CDED0}"/>
              </a:ext>
            </a:extLst>
          </p:cNvPr>
          <p:cNvSpPr/>
          <p:nvPr/>
        </p:nvSpPr>
        <p:spPr>
          <a:xfrm>
            <a:off x="430035" y="552996"/>
            <a:ext cx="109321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 그림의 두 번째 쿼리에서 오류가 발생하였다. 원인을 설명하고 수정한 쿼리를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작성하시오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*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column에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들어가는 데이터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none에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따옴표가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빠져있다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000" dirty="0">
                <a:latin typeface="Consolas" panose="020B0609020204030204" pitchFamily="49" charset="0"/>
                <a:ea typeface="나눔바른고딕" panose="020B0603020101020101" pitchFamily="50" charset="-127"/>
              </a:rPr>
              <a:t>QUARY</a:t>
            </a:r>
            <a:endParaRPr lang="ko-KR" altLang="en-US" sz="20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INSERT INTO </a:t>
            </a:r>
            <a:r>
              <a:rPr lang="en-US" altLang="ko-KR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test_eng</a:t>
            </a:r>
            <a:endParaRPr lang="en-US" altLang="ko-KR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VALUES</a:t>
            </a:r>
          </a:p>
          <a:p>
            <a:pPr lvl="1"/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(1, 'choose the ...', 'none');</a:t>
            </a:r>
            <a:endParaRPr lang="ko-KR" altLang="en-US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캡션 없는 이미지">
            <a:extLst>
              <a:ext uri="{FF2B5EF4-FFF2-40B4-BE49-F238E27FC236}">
                <a16:creationId xmlns:a16="http://schemas.microsoft.com/office/drawing/2014/main" id="{F8749F22-0051-4F4D-B1A9-408A88141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88"/>
          <a:stretch/>
        </p:blipFill>
        <p:spPr bwMode="auto">
          <a:xfrm>
            <a:off x="2737625" y="1064983"/>
            <a:ext cx="6975335" cy="30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5C747F-37C9-46E9-9AC9-A01728EE4F71}"/>
              </a:ext>
            </a:extLst>
          </p:cNvPr>
          <p:cNvSpPr txBox="1"/>
          <p:nvPr/>
        </p:nvSpPr>
        <p:spPr>
          <a:xfrm>
            <a:off x="8372" y="16320"/>
            <a:ext cx="646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2020.04.03. 2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데이터베이스 기초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평가</a:t>
            </a:r>
          </a:p>
        </p:txBody>
      </p:sp>
    </p:spTree>
    <p:extLst>
      <p:ext uri="{BB962C8B-B14F-4D97-AF65-F5344CB8AC3E}">
        <p14:creationId xmlns:p14="http://schemas.microsoft.com/office/powerpoint/2010/main" val="427233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캡션 없는 이미지">
            <a:extLst>
              <a:ext uri="{FF2B5EF4-FFF2-40B4-BE49-F238E27FC236}">
                <a16:creationId xmlns:a16="http://schemas.microsoft.com/office/drawing/2014/main" id="{F98F4B8F-C868-449B-8F08-5A312CD1F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98"/>
          <a:stretch/>
        </p:blipFill>
        <p:spPr bwMode="auto">
          <a:xfrm>
            <a:off x="4538484" y="1111695"/>
            <a:ext cx="3115032" cy="213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58F33D-26C9-4C3D-A3A6-DB71223014F9}"/>
              </a:ext>
            </a:extLst>
          </p:cNvPr>
          <p:cNvSpPr txBox="1"/>
          <p:nvPr/>
        </p:nvSpPr>
        <p:spPr>
          <a:xfrm>
            <a:off x="8372" y="16320"/>
            <a:ext cx="646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2020.04.03. 2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데이터베이스 기초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평가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4D39F2-0829-4A24-9366-077FF1DCCC8F}"/>
              </a:ext>
            </a:extLst>
          </p:cNvPr>
          <p:cNvSpPr/>
          <p:nvPr/>
        </p:nvSpPr>
        <p:spPr>
          <a:xfrm>
            <a:off x="538480" y="477985"/>
            <a:ext cx="11247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 테이블에서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number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필드(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)에 '5'가 포함된 레코드를 출력하는 쿼리를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작성하시오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*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7BDCF0-BC2F-4459-858C-05E8620123F3}"/>
              </a:ext>
            </a:extLst>
          </p:cNvPr>
          <p:cNvSpPr/>
          <p:nvPr/>
        </p:nvSpPr>
        <p:spPr>
          <a:xfrm>
            <a:off x="1229360" y="326183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QUARY</a:t>
            </a: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SELECT * FROM </a:t>
            </a:r>
            <a:r>
              <a:rPr lang="ko-KR" altLang="en-US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member_list</a:t>
            </a:r>
            <a:endParaRPr lang="ko-KR" altLang="en-US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WHERE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</a:t>
            </a:r>
            <a:r>
              <a:rPr lang="ko-KR" altLang="en-US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number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LIKE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'%5%';</a:t>
            </a:r>
          </a:p>
        </p:txBody>
      </p:sp>
    </p:spTree>
    <p:extLst>
      <p:ext uri="{BB962C8B-B14F-4D97-AF65-F5344CB8AC3E}">
        <p14:creationId xmlns:p14="http://schemas.microsoft.com/office/powerpoint/2010/main" val="28202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B03C45-1CC1-460F-9D52-713F2ED41E09}"/>
              </a:ext>
            </a:extLst>
          </p:cNvPr>
          <p:cNvSpPr txBox="1"/>
          <p:nvPr/>
        </p:nvSpPr>
        <p:spPr>
          <a:xfrm>
            <a:off x="8372" y="16320"/>
            <a:ext cx="646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2020.04.03. 2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데이터베이스 기초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평가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C2A82E-596C-4EEE-8493-7470EF00CF6B}"/>
              </a:ext>
            </a:extLst>
          </p:cNvPr>
          <p:cNvSpPr/>
          <p:nvPr/>
        </p:nvSpPr>
        <p:spPr>
          <a:xfrm>
            <a:off x="487679" y="477985"/>
            <a:ext cx="11267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형 필드에서 '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yEs'라는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문자열(대소문자 구분)이 포함된 레코드를 출력하는 쿼리를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작성하시오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명 및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Column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명 임의 설정) *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5BFE8A-53E6-4E59-9A01-2F2F0C80CDD7}"/>
              </a:ext>
            </a:extLst>
          </p:cNvPr>
          <p:cNvSpPr/>
          <p:nvPr/>
        </p:nvSpPr>
        <p:spPr>
          <a:xfrm>
            <a:off x="1050109" y="1770647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QUARY</a:t>
            </a: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SELECT * FROM </a:t>
            </a:r>
            <a:r>
              <a:rPr lang="en-US" altLang="ko-KR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test_tbl</a:t>
            </a:r>
            <a:endParaRPr lang="ko-KR" altLang="en-US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WHERE BINARY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(</a:t>
            </a:r>
            <a:r>
              <a:rPr lang="ko-KR" altLang="en-US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contents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) = "</a:t>
            </a:r>
            <a:r>
              <a:rPr lang="ko-KR" altLang="en-US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yEs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";</a:t>
            </a:r>
          </a:p>
          <a:p>
            <a:endParaRPr lang="ko-KR" altLang="en-US" sz="2000" spc="-1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  <a:p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WHERE BINARY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(</a:t>
            </a:r>
            <a:r>
              <a:rPr lang="ko-KR" altLang="en-US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itemname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) </a:t>
            </a:r>
            <a:r>
              <a:rPr lang="en-US" altLang="ko-KR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LIKE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"%</a:t>
            </a:r>
            <a:r>
              <a:rPr lang="ko-KR" altLang="en-US" sz="20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yEs</a:t>
            </a:r>
            <a:r>
              <a:rPr lang="ko-KR" altLang="en-US" sz="20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%"</a:t>
            </a:r>
          </a:p>
        </p:txBody>
      </p:sp>
    </p:spTree>
    <p:extLst>
      <p:ext uri="{BB962C8B-B14F-4D97-AF65-F5344CB8AC3E}">
        <p14:creationId xmlns:p14="http://schemas.microsoft.com/office/powerpoint/2010/main" val="157801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80C2BE-1A34-44BD-8FA1-2FAA1F28B632}"/>
              </a:ext>
            </a:extLst>
          </p:cNvPr>
          <p:cNvSpPr txBox="1"/>
          <p:nvPr/>
        </p:nvSpPr>
        <p:spPr>
          <a:xfrm>
            <a:off x="8372" y="16320"/>
            <a:ext cx="646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2020.04.03. 2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데이터베이스 기초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평가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31C4F0-6D04-4AB9-87CE-3F055BE785E6}"/>
              </a:ext>
            </a:extLst>
          </p:cNvPr>
          <p:cNvSpPr/>
          <p:nvPr/>
        </p:nvSpPr>
        <p:spPr>
          <a:xfrm>
            <a:off x="504370" y="473093"/>
            <a:ext cx="111832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 테이블에서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category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필드의 자료형을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(30)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바꾸는 쿼리를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작성하시오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*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029279-026F-4060-938B-6CA4551A6D8C}"/>
              </a:ext>
            </a:extLst>
          </p:cNvPr>
          <p:cNvSpPr/>
          <p:nvPr/>
        </p:nvSpPr>
        <p:spPr>
          <a:xfrm>
            <a:off x="1022453" y="3687534"/>
            <a:ext cx="6939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QUARY</a:t>
            </a:r>
          </a:p>
          <a:p>
            <a:r>
              <a:rPr lang="en-US" altLang="ko-KR" sz="24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ALTER TABLE money MODIFY category CHAR(30)</a:t>
            </a:r>
            <a:r>
              <a:rPr lang="ko-KR" altLang="en-US" sz="24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;</a:t>
            </a:r>
          </a:p>
        </p:txBody>
      </p:sp>
      <p:pic>
        <p:nvPicPr>
          <p:cNvPr id="6" name="Picture 2" descr="캡션 없는 이미지">
            <a:extLst>
              <a:ext uri="{FF2B5EF4-FFF2-40B4-BE49-F238E27FC236}">
                <a16:creationId xmlns:a16="http://schemas.microsoft.com/office/drawing/2014/main" id="{95DE7050-4A60-4210-A116-799322A33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208" y="1304090"/>
            <a:ext cx="6037581" cy="230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5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672A1E-BD31-45D1-82B6-2DA39CBF1944}"/>
              </a:ext>
            </a:extLst>
          </p:cNvPr>
          <p:cNvSpPr txBox="1"/>
          <p:nvPr/>
        </p:nvSpPr>
        <p:spPr>
          <a:xfrm>
            <a:off x="8372" y="16320"/>
            <a:ext cx="646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2020.04.03. 2</a:t>
            </a:r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데이터베이스 기초 </a:t>
            </a:r>
            <a:r>
              <a:rPr lang="en-US" altLang="ko-KR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평가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A71E8F-1B6B-4C1F-AF56-946C8880C60B}"/>
              </a:ext>
            </a:extLst>
          </p:cNvPr>
          <p:cNvSpPr/>
          <p:nvPr/>
        </p:nvSpPr>
        <p:spPr>
          <a:xfrm>
            <a:off x="685800" y="477985"/>
            <a:ext cx="1082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ko-KR" altLang="en-US" sz="2400">
                <a:latin typeface="Consolas" panose="020B0609020204030204" pitchFamily="49" charset="0"/>
                <a:ea typeface="나눔바른고딕" panose="020B0603020101020101" pitchFamily="50" charset="-127"/>
              </a:rPr>
              <a:t>아래 테이블에서 num이 1012345678인 레코드의 id를 9로 변경하는 쿼리를 작성하시오.(Table 명 임의 설정, id 및 num의 data type은 int) *</a:t>
            </a:r>
            <a:endParaRPr lang="ko-KR" altLang="en-US" sz="2400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7BA24A-6AB1-4F07-886C-5A2606A2EBD6}"/>
              </a:ext>
            </a:extLst>
          </p:cNvPr>
          <p:cNvSpPr/>
          <p:nvPr/>
        </p:nvSpPr>
        <p:spPr>
          <a:xfrm>
            <a:off x="6753858" y="2093608"/>
            <a:ext cx="27127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00" dirty="0">
                <a:latin typeface="Consolas" panose="020B0609020204030204" pitchFamily="49" charset="0"/>
              </a:rPr>
              <a:t>QUARY</a:t>
            </a:r>
          </a:p>
          <a:p>
            <a:r>
              <a:rPr lang="en-US" altLang="ko-KR" sz="2000" spc="-100" dirty="0">
                <a:latin typeface="Consolas" panose="020B0609020204030204" pitchFamily="49" charset="0"/>
              </a:rPr>
              <a:t>UPDATE</a:t>
            </a:r>
            <a:r>
              <a:rPr lang="ko-KR" altLang="en-US" sz="2000" spc="-100" dirty="0">
                <a:latin typeface="Consolas" panose="020B0609020204030204" pitchFamily="49" charset="0"/>
              </a:rPr>
              <a:t> </a:t>
            </a:r>
            <a:r>
              <a:rPr lang="ko-KR" altLang="en-US" sz="2000" spc="-100" dirty="0" err="1">
                <a:latin typeface="Consolas" panose="020B0609020204030204" pitchFamily="49" charset="0"/>
              </a:rPr>
              <a:t>contacts</a:t>
            </a:r>
            <a:endParaRPr lang="ko-KR" altLang="en-US" sz="2000" spc="-100" dirty="0">
              <a:latin typeface="Consolas" panose="020B0609020204030204" pitchFamily="49" charset="0"/>
            </a:endParaRPr>
          </a:p>
          <a:p>
            <a:r>
              <a:rPr lang="ko-KR" altLang="en-US" sz="2000" spc="-100" dirty="0">
                <a:latin typeface="Consolas" panose="020B0609020204030204" pitchFamily="49" charset="0"/>
              </a:rPr>
              <a:t>   </a:t>
            </a:r>
            <a:r>
              <a:rPr lang="en-US" altLang="ko-KR" sz="2000" spc="-100" dirty="0">
                <a:latin typeface="Consolas" panose="020B0609020204030204" pitchFamily="49" charset="0"/>
              </a:rPr>
              <a:t>SET</a:t>
            </a:r>
            <a:r>
              <a:rPr lang="ko-KR" altLang="en-US" sz="2000" spc="-100" dirty="0">
                <a:latin typeface="Consolas" panose="020B0609020204030204" pitchFamily="49" charset="0"/>
              </a:rPr>
              <a:t> </a:t>
            </a:r>
            <a:r>
              <a:rPr lang="ko-KR" altLang="en-US" sz="2000" spc="-100" dirty="0" err="1">
                <a:latin typeface="Consolas" panose="020B0609020204030204" pitchFamily="49" charset="0"/>
              </a:rPr>
              <a:t>id</a:t>
            </a:r>
            <a:r>
              <a:rPr lang="ko-KR" altLang="en-US" sz="2000" spc="-100" dirty="0">
                <a:latin typeface="Consolas" panose="020B0609020204030204" pitchFamily="49" charset="0"/>
              </a:rPr>
              <a:t> = 9</a:t>
            </a:r>
          </a:p>
          <a:p>
            <a:r>
              <a:rPr lang="ko-KR" altLang="en-US" sz="2000" spc="-100" dirty="0">
                <a:latin typeface="Consolas" panose="020B0609020204030204" pitchFamily="49" charset="0"/>
              </a:rPr>
              <a:t> </a:t>
            </a:r>
            <a:r>
              <a:rPr lang="en-US" altLang="ko-KR" sz="2000" spc="-100" dirty="0">
                <a:latin typeface="Consolas" panose="020B0609020204030204" pitchFamily="49" charset="0"/>
              </a:rPr>
              <a:t>WHERE</a:t>
            </a:r>
            <a:endParaRPr lang="ko-KR" altLang="en-US" sz="2000" spc="-100" dirty="0">
              <a:latin typeface="Consolas" panose="020B0609020204030204" pitchFamily="49" charset="0"/>
            </a:endParaRPr>
          </a:p>
          <a:p>
            <a:r>
              <a:rPr lang="ko-KR" altLang="en-US" sz="2000" spc="-100" dirty="0">
                <a:latin typeface="Consolas" panose="020B0609020204030204" pitchFamily="49" charset="0"/>
              </a:rPr>
              <a:t>   </a:t>
            </a:r>
            <a:r>
              <a:rPr lang="ko-KR" altLang="en-US" sz="2000" spc="-100" dirty="0" err="1">
                <a:latin typeface="Consolas" panose="020B0609020204030204" pitchFamily="49" charset="0"/>
              </a:rPr>
              <a:t>num</a:t>
            </a:r>
            <a:r>
              <a:rPr lang="ko-KR" altLang="en-US" sz="2000" spc="-100" dirty="0">
                <a:latin typeface="Consolas" panose="020B0609020204030204" pitchFamily="49" charset="0"/>
              </a:rPr>
              <a:t> = 1012345678;</a:t>
            </a:r>
          </a:p>
        </p:txBody>
      </p:sp>
      <p:pic>
        <p:nvPicPr>
          <p:cNvPr id="6" name="Picture 2" descr="캡션 없는 이미지">
            <a:extLst>
              <a:ext uri="{FF2B5EF4-FFF2-40B4-BE49-F238E27FC236}">
                <a16:creationId xmlns:a16="http://schemas.microsoft.com/office/drawing/2014/main" id="{9286FC99-0901-4014-9D3B-B962564D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51" y="1766184"/>
            <a:ext cx="3732349" cy="228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89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8BAA0-E78C-4193-BE2B-0EAF7D1FBA67}"/>
              </a:ext>
            </a:extLst>
          </p:cNvPr>
          <p:cNvSpPr txBox="1"/>
          <p:nvPr/>
        </p:nvSpPr>
        <p:spPr>
          <a:xfrm>
            <a:off x="8372" y="16320"/>
            <a:ext cx="646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2020.04.03. 2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데이터베이스 기초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평가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D595E3-2C06-463A-8753-93793947BE2A}"/>
              </a:ext>
            </a:extLst>
          </p:cNvPr>
          <p:cNvSpPr/>
          <p:nvPr/>
        </p:nvSpPr>
        <p:spPr>
          <a:xfrm>
            <a:off x="670560" y="477985"/>
            <a:ext cx="1085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ko-KR" altLang="en-US" sz="24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아래 테이블 구조를 보고, 중간에 있는 쿼리와 같은 동작을 하도록 새로운 쿼리를 </a:t>
            </a:r>
            <a:r>
              <a:rPr lang="ko-KR" altLang="en-US" sz="24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작성하시오</a:t>
            </a:r>
            <a:r>
              <a:rPr lang="ko-KR" altLang="en-US" sz="24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.(</a:t>
            </a:r>
            <a:r>
              <a:rPr lang="ko-KR" altLang="en-US" sz="24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Hint</a:t>
            </a:r>
            <a:r>
              <a:rPr lang="ko-KR" altLang="en-US" sz="24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. </a:t>
            </a:r>
            <a:r>
              <a:rPr lang="ko-KR" altLang="en-US" sz="24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where</a:t>
            </a:r>
            <a:r>
              <a:rPr lang="ko-KR" altLang="en-US" sz="24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조건 수정) *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E8722A-C1F6-423E-A0F5-1772AD4F93EF}"/>
              </a:ext>
            </a:extLst>
          </p:cNvPr>
          <p:cNvSpPr/>
          <p:nvPr/>
        </p:nvSpPr>
        <p:spPr>
          <a:xfrm>
            <a:off x="7407363" y="1490008"/>
            <a:ext cx="2732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00" dirty="0">
                <a:latin typeface="Consolas" panose="020B0609020204030204" pitchFamily="49" charset="0"/>
              </a:rPr>
              <a:t>QUARY</a:t>
            </a:r>
          </a:p>
          <a:p>
            <a:r>
              <a:rPr lang="en-US" altLang="ko-KR" sz="2000" spc="-100" dirty="0">
                <a:latin typeface="Consolas" panose="020B0609020204030204" pitchFamily="49" charset="0"/>
              </a:rPr>
              <a:t>SELECT</a:t>
            </a:r>
            <a:r>
              <a:rPr lang="ko-KR" altLang="en-US" sz="2000" spc="-100" dirty="0">
                <a:latin typeface="Consolas" panose="020B0609020204030204" pitchFamily="49" charset="0"/>
              </a:rPr>
              <a:t> * </a:t>
            </a:r>
            <a:r>
              <a:rPr lang="en-US" altLang="ko-KR" sz="2000" spc="-100" dirty="0">
                <a:latin typeface="Consolas" panose="020B0609020204030204" pitchFamily="49" charset="0"/>
              </a:rPr>
              <a:t>FROM</a:t>
            </a:r>
            <a:r>
              <a:rPr lang="ko-KR" altLang="en-US" sz="2000" spc="-100" dirty="0">
                <a:latin typeface="Consolas" panose="020B0609020204030204" pitchFamily="49" charset="0"/>
              </a:rPr>
              <a:t> </a:t>
            </a:r>
            <a:r>
              <a:rPr lang="en-US" altLang="ko-KR" sz="2000" spc="-100">
                <a:latin typeface="Consolas" panose="020B0609020204030204" pitchFamily="49" charset="0"/>
              </a:rPr>
              <a:t>num</a:t>
            </a:r>
            <a:endParaRPr lang="ko-KR" altLang="en-US" sz="2000" spc="-100" dirty="0">
              <a:latin typeface="Consolas" panose="020B0609020204030204" pitchFamily="49" charset="0"/>
            </a:endParaRPr>
          </a:p>
          <a:p>
            <a:r>
              <a:rPr lang="ko-KR" altLang="en-US" sz="2000" spc="-100" dirty="0">
                <a:latin typeface="Consolas" panose="020B0609020204030204" pitchFamily="49" charset="0"/>
              </a:rPr>
              <a:t> </a:t>
            </a:r>
            <a:r>
              <a:rPr lang="en-US" altLang="ko-KR" sz="2000" spc="-100" dirty="0">
                <a:latin typeface="Consolas" panose="020B0609020204030204" pitchFamily="49" charset="0"/>
              </a:rPr>
              <a:t>WHERE</a:t>
            </a:r>
            <a:r>
              <a:rPr lang="ko-KR" altLang="en-US" sz="2000" spc="-100" dirty="0">
                <a:latin typeface="Consolas" panose="020B0609020204030204" pitchFamily="49" charset="0"/>
              </a:rPr>
              <a:t> </a:t>
            </a:r>
            <a:r>
              <a:rPr lang="ko-KR" altLang="en-US" sz="2000" spc="-100" dirty="0" err="1">
                <a:latin typeface="Consolas" panose="020B0609020204030204" pitchFamily="49" charset="0"/>
              </a:rPr>
              <a:t>id</a:t>
            </a:r>
            <a:r>
              <a:rPr lang="ko-KR" altLang="en-US" sz="2000" spc="-100" dirty="0">
                <a:latin typeface="Consolas" panose="020B0609020204030204" pitchFamily="49" charset="0"/>
              </a:rPr>
              <a:t> = 7</a:t>
            </a:r>
          </a:p>
          <a:p>
            <a:r>
              <a:rPr lang="ko-KR" altLang="en-US" sz="2000" spc="-100" dirty="0">
                <a:latin typeface="Consolas" panose="020B0609020204030204" pitchFamily="49" charset="0"/>
              </a:rPr>
              <a:t>    </a:t>
            </a:r>
            <a:r>
              <a:rPr lang="en-US" altLang="ko-KR" sz="2000" spc="-100" dirty="0">
                <a:latin typeface="Consolas" panose="020B0609020204030204" pitchFamily="49" charset="0"/>
              </a:rPr>
              <a:t>OR</a:t>
            </a:r>
            <a:r>
              <a:rPr lang="ko-KR" altLang="en-US" sz="2000" spc="-100" dirty="0">
                <a:latin typeface="Consolas" panose="020B0609020204030204" pitchFamily="49" charset="0"/>
              </a:rPr>
              <a:t> </a:t>
            </a:r>
            <a:r>
              <a:rPr lang="ko-KR" altLang="en-US" sz="2000" spc="-100" dirty="0" err="1">
                <a:latin typeface="Consolas" panose="020B0609020204030204" pitchFamily="49" charset="0"/>
              </a:rPr>
              <a:t>id</a:t>
            </a:r>
            <a:r>
              <a:rPr lang="ko-KR" altLang="en-US" sz="2000" spc="-100" dirty="0">
                <a:latin typeface="Consolas" panose="020B0609020204030204" pitchFamily="49" charset="0"/>
              </a:rPr>
              <a:t> = 8</a:t>
            </a:r>
          </a:p>
          <a:p>
            <a:r>
              <a:rPr lang="ko-KR" altLang="en-US" sz="2000" spc="-100" dirty="0">
                <a:latin typeface="Consolas" panose="020B0609020204030204" pitchFamily="49" charset="0"/>
              </a:rPr>
              <a:t>    </a:t>
            </a:r>
            <a:r>
              <a:rPr lang="en-US" altLang="ko-KR" sz="2000" spc="-100" dirty="0">
                <a:latin typeface="Consolas" panose="020B0609020204030204" pitchFamily="49" charset="0"/>
              </a:rPr>
              <a:t>OR</a:t>
            </a:r>
            <a:r>
              <a:rPr lang="ko-KR" altLang="en-US" sz="2000" spc="-100" dirty="0">
                <a:latin typeface="Consolas" panose="020B0609020204030204" pitchFamily="49" charset="0"/>
              </a:rPr>
              <a:t> </a:t>
            </a:r>
            <a:r>
              <a:rPr lang="ko-KR" altLang="en-US" sz="2000" spc="-100" dirty="0" err="1">
                <a:latin typeface="Consolas" panose="020B0609020204030204" pitchFamily="49" charset="0"/>
              </a:rPr>
              <a:t>id</a:t>
            </a:r>
            <a:r>
              <a:rPr lang="ko-KR" altLang="en-US" sz="2000" spc="-100" dirty="0">
                <a:latin typeface="Consolas" panose="020B0609020204030204" pitchFamily="49" charset="0"/>
              </a:rPr>
              <a:t> = 10</a:t>
            </a:r>
          </a:p>
          <a:p>
            <a:r>
              <a:rPr lang="ko-KR" altLang="en-US" sz="2000" spc="-100" dirty="0">
                <a:latin typeface="Consolas" panose="020B0609020204030204" pitchFamily="49" charset="0"/>
              </a:rPr>
              <a:t>    </a:t>
            </a:r>
            <a:r>
              <a:rPr lang="en-US" altLang="ko-KR" sz="2000" spc="-100" dirty="0">
                <a:latin typeface="Consolas" panose="020B0609020204030204" pitchFamily="49" charset="0"/>
              </a:rPr>
              <a:t>OR</a:t>
            </a:r>
            <a:r>
              <a:rPr lang="ko-KR" altLang="en-US" sz="2000" spc="-100" dirty="0">
                <a:latin typeface="Consolas" panose="020B0609020204030204" pitchFamily="49" charset="0"/>
              </a:rPr>
              <a:t> </a:t>
            </a:r>
            <a:r>
              <a:rPr lang="ko-KR" altLang="en-US" sz="2000" spc="-100" dirty="0" err="1">
                <a:latin typeface="Consolas" panose="020B0609020204030204" pitchFamily="49" charset="0"/>
              </a:rPr>
              <a:t>id</a:t>
            </a:r>
            <a:r>
              <a:rPr lang="ko-KR" altLang="en-US" sz="2000" spc="-100" dirty="0">
                <a:latin typeface="Consolas" panose="020B0609020204030204" pitchFamily="49" charset="0"/>
              </a:rPr>
              <a:t> = 11;</a:t>
            </a:r>
          </a:p>
        </p:txBody>
      </p:sp>
      <p:pic>
        <p:nvPicPr>
          <p:cNvPr id="6" name="Picture 2" descr="캡션 없는 이미지">
            <a:extLst>
              <a:ext uri="{FF2B5EF4-FFF2-40B4-BE49-F238E27FC236}">
                <a16:creationId xmlns:a16="http://schemas.microsoft.com/office/drawing/2014/main" id="{AD32CAA9-AD75-4179-8CCA-3A282CAE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24" y="1308982"/>
            <a:ext cx="59340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24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10446D-48B9-4737-B114-B610D4020146}"/>
              </a:ext>
            </a:extLst>
          </p:cNvPr>
          <p:cNvSpPr txBox="1"/>
          <p:nvPr/>
        </p:nvSpPr>
        <p:spPr>
          <a:xfrm>
            <a:off x="8372" y="16320"/>
            <a:ext cx="646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2020.04.03. 2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데이터베이스 기초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평가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F9B8EE-64E5-4F25-A0DA-83FE442ADEE8}"/>
              </a:ext>
            </a:extLst>
          </p:cNvPr>
          <p:cNvSpPr/>
          <p:nvPr/>
        </p:nvSpPr>
        <p:spPr>
          <a:xfrm>
            <a:off x="650240" y="477985"/>
            <a:ext cx="765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아래와 같은 테이블을 구성하기 위한 쿼리를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작성하시오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*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E749FE-4724-4D41-89F0-6CABB9DAB0DE}"/>
              </a:ext>
            </a:extLst>
          </p:cNvPr>
          <p:cNvSpPr/>
          <p:nvPr/>
        </p:nvSpPr>
        <p:spPr>
          <a:xfrm>
            <a:off x="1206137" y="344846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spc="-100" dirty="0">
                <a:latin typeface="Consolas" panose="020B0609020204030204" pitchFamily="49" charset="0"/>
              </a:rPr>
              <a:t>QUARY</a:t>
            </a:r>
          </a:p>
          <a:p>
            <a:r>
              <a:rPr lang="en-US" altLang="ko-KR" sz="2000" spc="-100" dirty="0">
                <a:latin typeface="Consolas" panose="020B0609020204030204" pitchFamily="49" charset="0"/>
              </a:rPr>
              <a:t>CREATE TABLE</a:t>
            </a:r>
            <a:r>
              <a:rPr lang="ko-KR" altLang="en-US" sz="2000" spc="-100" dirty="0">
                <a:latin typeface="Consolas" panose="020B0609020204030204" pitchFamily="49" charset="0"/>
              </a:rPr>
              <a:t> </a:t>
            </a:r>
            <a:r>
              <a:rPr lang="ko-KR" altLang="en-US" sz="2000" spc="-100" dirty="0" err="1">
                <a:latin typeface="Consolas" panose="020B0609020204030204" pitchFamily="49" charset="0"/>
              </a:rPr>
              <a:t>student_table</a:t>
            </a:r>
            <a:r>
              <a:rPr lang="ko-KR" altLang="en-US" sz="2000" spc="-100" dirty="0">
                <a:latin typeface="Consolas" panose="020B0609020204030204" pitchFamily="49" charset="0"/>
              </a:rPr>
              <a:t>(</a:t>
            </a:r>
          </a:p>
          <a:p>
            <a:r>
              <a:rPr lang="ko-KR" altLang="en-US" sz="2000" spc="-100" dirty="0">
                <a:latin typeface="Consolas" panose="020B0609020204030204" pitchFamily="49" charset="0"/>
              </a:rPr>
              <a:t>  </a:t>
            </a:r>
            <a:r>
              <a:rPr lang="ko-KR" altLang="en-US" sz="2000" spc="-100" dirty="0" err="1">
                <a:latin typeface="Consolas" panose="020B0609020204030204" pitchFamily="49" charset="0"/>
              </a:rPr>
              <a:t>id</a:t>
            </a:r>
            <a:r>
              <a:rPr lang="ko-KR" altLang="en-US" sz="2000" spc="-100" dirty="0">
                <a:latin typeface="Consolas" panose="020B0609020204030204" pitchFamily="49" charset="0"/>
              </a:rPr>
              <a:t> </a:t>
            </a:r>
            <a:r>
              <a:rPr lang="en-US" altLang="ko-KR" sz="2000" spc="-100" dirty="0">
                <a:latin typeface="Consolas" panose="020B0609020204030204" pitchFamily="49" charset="0"/>
              </a:rPr>
              <a:t>INT</a:t>
            </a:r>
            <a:r>
              <a:rPr lang="ko-KR" altLang="en-US" sz="2000" spc="-100" dirty="0">
                <a:latin typeface="Consolas" panose="020B0609020204030204" pitchFamily="49" charset="0"/>
              </a:rPr>
              <a:t> </a:t>
            </a:r>
            <a:r>
              <a:rPr lang="en-US" altLang="ko-KR" sz="2000" spc="-100" dirty="0">
                <a:latin typeface="Consolas" panose="020B0609020204030204" pitchFamily="49" charset="0"/>
              </a:rPr>
              <a:t>AUTO_INCREMENT</a:t>
            </a:r>
            <a:r>
              <a:rPr lang="ko-KR" altLang="en-US" sz="2000" spc="-100" dirty="0">
                <a:latin typeface="Consolas" panose="020B0609020204030204" pitchFamily="49" charset="0"/>
              </a:rPr>
              <a:t> </a:t>
            </a:r>
            <a:r>
              <a:rPr lang="en-US" altLang="ko-KR" sz="2000" spc="-100" dirty="0">
                <a:latin typeface="Consolas" panose="020B0609020204030204" pitchFamily="49" charset="0"/>
              </a:rPr>
              <a:t>NOT NULL</a:t>
            </a:r>
            <a:r>
              <a:rPr lang="ko-KR" altLang="en-US" sz="2000" spc="-100" dirty="0">
                <a:latin typeface="Consolas" panose="020B0609020204030204" pitchFamily="49" charset="0"/>
              </a:rPr>
              <a:t> </a:t>
            </a:r>
            <a:r>
              <a:rPr lang="en-US" altLang="ko-KR" sz="2000" spc="-100" dirty="0">
                <a:latin typeface="Consolas" panose="020B0609020204030204" pitchFamily="49" charset="0"/>
              </a:rPr>
              <a:t>PRIMARY KEY</a:t>
            </a:r>
            <a:endParaRPr lang="ko-KR" altLang="en-US" sz="2000" spc="-100" dirty="0">
              <a:latin typeface="Consolas" panose="020B0609020204030204" pitchFamily="49" charset="0"/>
            </a:endParaRPr>
          </a:p>
          <a:p>
            <a:r>
              <a:rPr lang="ko-KR" altLang="en-US" sz="2000" spc="-100" dirty="0">
                <a:latin typeface="Consolas" panose="020B0609020204030204" pitchFamily="49" charset="0"/>
              </a:rPr>
              <a:t>, </a:t>
            </a:r>
            <a:r>
              <a:rPr lang="ko-KR" altLang="en-US" sz="2000" spc="-100" dirty="0" err="1">
                <a:latin typeface="Consolas" panose="020B0609020204030204" pitchFamily="49" charset="0"/>
              </a:rPr>
              <a:t>name</a:t>
            </a:r>
            <a:r>
              <a:rPr lang="ko-KR" altLang="en-US" sz="2000" spc="-100" dirty="0">
                <a:latin typeface="Consolas" panose="020B0609020204030204" pitchFamily="49" charset="0"/>
              </a:rPr>
              <a:t> </a:t>
            </a:r>
            <a:r>
              <a:rPr lang="en-US" altLang="ko-KR" sz="2000" spc="-100" dirty="0">
                <a:latin typeface="Consolas" panose="020B0609020204030204" pitchFamily="49" charset="0"/>
              </a:rPr>
              <a:t>CHAR</a:t>
            </a:r>
            <a:r>
              <a:rPr lang="ko-KR" altLang="en-US" sz="2000" spc="-100" dirty="0">
                <a:latin typeface="Consolas" panose="020B0609020204030204" pitchFamily="49" charset="0"/>
              </a:rPr>
              <a:t>(20)</a:t>
            </a:r>
          </a:p>
          <a:p>
            <a:r>
              <a:rPr lang="ko-KR" altLang="en-US" sz="2000" spc="-100" dirty="0">
                <a:latin typeface="Consolas" panose="020B0609020204030204" pitchFamily="49" charset="0"/>
              </a:rPr>
              <a:t>, </a:t>
            </a:r>
            <a:r>
              <a:rPr lang="ko-KR" altLang="en-US" sz="2000" spc="-100" dirty="0" err="1">
                <a:latin typeface="Consolas" panose="020B0609020204030204" pitchFamily="49" charset="0"/>
              </a:rPr>
              <a:t>etc</a:t>
            </a:r>
            <a:r>
              <a:rPr lang="ko-KR" altLang="en-US" sz="2000" spc="-100" dirty="0">
                <a:latin typeface="Consolas" panose="020B0609020204030204" pitchFamily="49" charset="0"/>
              </a:rPr>
              <a:t> </a:t>
            </a:r>
            <a:r>
              <a:rPr lang="en-US" altLang="ko-KR" sz="2000" spc="-100" dirty="0">
                <a:latin typeface="Consolas" panose="020B0609020204030204" pitchFamily="49" charset="0"/>
              </a:rPr>
              <a:t>CHAR</a:t>
            </a:r>
            <a:r>
              <a:rPr lang="ko-KR" altLang="en-US" sz="2000" spc="-100" dirty="0">
                <a:latin typeface="Consolas" panose="020B0609020204030204" pitchFamily="49" charset="0"/>
              </a:rPr>
              <a:t>(10)</a:t>
            </a:r>
          </a:p>
          <a:p>
            <a:r>
              <a:rPr lang="ko-KR" altLang="en-US" sz="2000" spc="-100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6" name="Picture 2" descr="캡션 없는 이미지">
            <a:extLst>
              <a:ext uri="{FF2B5EF4-FFF2-40B4-BE49-F238E27FC236}">
                <a16:creationId xmlns:a16="http://schemas.microsoft.com/office/drawing/2014/main" id="{C1C96C3F-C9B2-47A7-869F-4EE7A7450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454" y="1408847"/>
            <a:ext cx="6575091" cy="203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5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D5FD48-35E7-4833-BDB5-96A77790C0BB}"/>
              </a:ext>
            </a:extLst>
          </p:cNvPr>
          <p:cNvSpPr txBox="1"/>
          <p:nvPr/>
        </p:nvSpPr>
        <p:spPr>
          <a:xfrm>
            <a:off x="8372" y="16320"/>
            <a:ext cx="646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2020.04.03. 2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데이터베이스 기초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평가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A3512A-8730-4438-9D8C-84A93CA6A45B}"/>
              </a:ext>
            </a:extLst>
          </p:cNvPr>
          <p:cNvSpPr/>
          <p:nvPr/>
        </p:nvSpPr>
        <p:spPr>
          <a:xfrm>
            <a:off x="701040" y="477985"/>
            <a:ext cx="10779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ko-KR" altLang="en-US" sz="24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아래 테이블의 </a:t>
            </a:r>
            <a:r>
              <a:rPr lang="ko-KR" altLang="en-US" sz="24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name이</a:t>
            </a:r>
            <a:r>
              <a:rPr lang="ko-KR" altLang="en-US" sz="24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'</a:t>
            </a:r>
            <a:r>
              <a:rPr lang="ko-KR" altLang="en-US" sz="24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kim'인</a:t>
            </a:r>
            <a:r>
              <a:rPr lang="ko-KR" altLang="en-US" sz="24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레코드에 대하여 </a:t>
            </a:r>
            <a:r>
              <a:rPr lang="ko-KR" altLang="en-US" sz="24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etc의</a:t>
            </a:r>
            <a:r>
              <a:rPr lang="ko-KR" altLang="en-US" sz="24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내용을 '</a:t>
            </a:r>
            <a:r>
              <a:rPr lang="ko-KR" altLang="en-US" sz="24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NA'로</a:t>
            </a:r>
            <a:r>
              <a:rPr lang="ko-KR" altLang="en-US" sz="24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변경하는 쿼리를 </a:t>
            </a:r>
            <a:r>
              <a:rPr lang="ko-KR" altLang="en-US" sz="24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작성하시오</a:t>
            </a:r>
            <a:r>
              <a:rPr lang="ko-KR" altLang="en-US" sz="24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.(</a:t>
            </a:r>
            <a:r>
              <a:rPr lang="ko-KR" altLang="en-US" sz="2400" spc="-100" dirty="0" err="1">
                <a:latin typeface="Consolas" panose="020B0609020204030204" pitchFamily="49" charset="0"/>
                <a:ea typeface="나눔바른고딕" panose="020B0603020101020101" pitchFamily="50" charset="-127"/>
              </a:rPr>
              <a:t>Table</a:t>
            </a:r>
            <a:r>
              <a:rPr lang="ko-KR" altLang="en-US" sz="2400" spc="-100" dirty="0">
                <a:latin typeface="Consolas" panose="020B0609020204030204" pitchFamily="49" charset="0"/>
                <a:ea typeface="나눔바른고딕" panose="020B0603020101020101" pitchFamily="50" charset="-127"/>
              </a:rPr>
              <a:t> 명 임의 설정) *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9225F-6374-405E-8FBB-6BAA4E58AD1A}"/>
              </a:ext>
            </a:extLst>
          </p:cNvPr>
          <p:cNvSpPr/>
          <p:nvPr/>
        </p:nvSpPr>
        <p:spPr>
          <a:xfrm>
            <a:off x="962660" y="324891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spc="-100" dirty="0">
                <a:latin typeface="Consolas" panose="020B0609020204030204" pitchFamily="49" charset="0"/>
              </a:rPr>
              <a:t>UPDATE</a:t>
            </a:r>
            <a:r>
              <a:rPr lang="ko-KR" altLang="en-US" sz="2000" spc="-100" dirty="0">
                <a:latin typeface="Consolas" panose="020B0609020204030204" pitchFamily="49" charset="0"/>
              </a:rPr>
              <a:t> </a:t>
            </a:r>
            <a:r>
              <a:rPr lang="ko-KR" altLang="en-US" sz="2000" spc="-100" dirty="0" err="1">
                <a:latin typeface="Consolas" panose="020B0609020204030204" pitchFamily="49" charset="0"/>
              </a:rPr>
              <a:t>test_tbl</a:t>
            </a:r>
            <a:endParaRPr lang="ko-KR" altLang="en-US" sz="2000" spc="-100" dirty="0">
              <a:latin typeface="Consolas" panose="020B0609020204030204" pitchFamily="49" charset="0"/>
            </a:endParaRPr>
          </a:p>
          <a:p>
            <a:r>
              <a:rPr lang="ko-KR" altLang="en-US" sz="2000" spc="-100" dirty="0">
                <a:latin typeface="Consolas" panose="020B0609020204030204" pitchFamily="49" charset="0"/>
              </a:rPr>
              <a:t>   </a:t>
            </a:r>
            <a:r>
              <a:rPr lang="en-US" altLang="ko-KR" sz="2000" spc="-100" dirty="0">
                <a:latin typeface="Consolas" panose="020B0609020204030204" pitchFamily="49" charset="0"/>
              </a:rPr>
              <a:t>SET</a:t>
            </a:r>
            <a:r>
              <a:rPr lang="ko-KR" altLang="en-US" sz="2000" spc="-100" dirty="0">
                <a:latin typeface="Consolas" panose="020B0609020204030204" pitchFamily="49" charset="0"/>
              </a:rPr>
              <a:t> </a:t>
            </a:r>
            <a:r>
              <a:rPr lang="ko-KR" altLang="en-US" sz="2000" spc="-100" dirty="0" err="1">
                <a:latin typeface="Consolas" panose="020B0609020204030204" pitchFamily="49" charset="0"/>
              </a:rPr>
              <a:t>etc</a:t>
            </a:r>
            <a:r>
              <a:rPr lang="ko-KR" altLang="en-US" sz="2000" spc="-100" dirty="0">
                <a:latin typeface="Consolas" panose="020B0609020204030204" pitchFamily="49" charset="0"/>
              </a:rPr>
              <a:t> = "NA"</a:t>
            </a:r>
          </a:p>
          <a:p>
            <a:r>
              <a:rPr lang="ko-KR" altLang="en-US" sz="2000" spc="-100" dirty="0">
                <a:latin typeface="Consolas" panose="020B0609020204030204" pitchFamily="49" charset="0"/>
              </a:rPr>
              <a:t> </a:t>
            </a:r>
            <a:r>
              <a:rPr lang="en-US" altLang="ko-KR" sz="2000" spc="-100" dirty="0">
                <a:latin typeface="Consolas" panose="020B0609020204030204" pitchFamily="49" charset="0"/>
              </a:rPr>
              <a:t>WHERE</a:t>
            </a:r>
            <a:r>
              <a:rPr lang="ko-KR" altLang="en-US" sz="2000" spc="-100" dirty="0">
                <a:latin typeface="Consolas" panose="020B0609020204030204" pitchFamily="49" charset="0"/>
              </a:rPr>
              <a:t> </a:t>
            </a:r>
            <a:r>
              <a:rPr lang="ko-KR" altLang="en-US" sz="2000" spc="-100" dirty="0" err="1">
                <a:latin typeface="Consolas" panose="020B0609020204030204" pitchFamily="49" charset="0"/>
              </a:rPr>
              <a:t>name</a:t>
            </a:r>
            <a:r>
              <a:rPr lang="ko-KR" altLang="en-US" sz="2000" spc="-100" dirty="0">
                <a:latin typeface="Consolas" panose="020B0609020204030204" pitchFamily="49" charset="0"/>
              </a:rPr>
              <a:t> = "</a:t>
            </a:r>
            <a:r>
              <a:rPr lang="ko-KR" altLang="en-US" sz="2000" spc="-100" dirty="0" err="1">
                <a:latin typeface="Consolas" panose="020B0609020204030204" pitchFamily="49" charset="0"/>
              </a:rPr>
              <a:t>kim</a:t>
            </a:r>
            <a:r>
              <a:rPr lang="ko-KR" altLang="en-US" sz="2000" spc="-100" dirty="0">
                <a:latin typeface="Consolas" panose="020B0609020204030204" pitchFamily="49" charset="0"/>
              </a:rPr>
              <a:t>";</a:t>
            </a:r>
          </a:p>
        </p:txBody>
      </p:sp>
      <p:pic>
        <p:nvPicPr>
          <p:cNvPr id="7" name="Picture 2" descr="캡션 없는 이미지">
            <a:extLst>
              <a:ext uri="{FF2B5EF4-FFF2-40B4-BE49-F238E27FC236}">
                <a16:creationId xmlns:a16="http://schemas.microsoft.com/office/drawing/2014/main" id="{714E4061-C909-4736-A79F-7652D5266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" r="77676" b="-1"/>
          <a:stretch/>
        </p:blipFill>
        <p:spPr bwMode="auto">
          <a:xfrm>
            <a:off x="4523914" y="1429507"/>
            <a:ext cx="3134011" cy="144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67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595</Words>
  <Application>Microsoft Office PowerPoint</Application>
  <PresentationFormat>와이드스크린</PresentationFormat>
  <Paragraphs>74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나눔바른고딕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명훈</dc:creator>
  <cp:lastModifiedBy>송 명훈</cp:lastModifiedBy>
  <cp:revision>1</cp:revision>
  <dcterms:created xsi:type="dcterms:W3CDTF">2020-04-03T04:03:49Z</dcterms:created>
  <dcterms:modified xsi:type="dcterms:W3CDTF">2020-04-05T11:08:05Z</dcterms:modified>
</cp:coreProperties>
</file>