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명훈" initials="송명" lastIdx="1" clrIdx="0">
    <p:extLst>
      <p:ext uri="{19B8F6BF-5375-455C-9EA6-DF929625EA0E}">
        <p15:presenceInfo xmlns:p15="http://schemas.microsoft.com/office/powerpoint/2012/main" userId="d7c89356e7b7c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AAA68-3D38-40F1-86C7-73B38A3110BF}" v="4" dt="2020-03-24T08:24:34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7E4AAA68-3D38-40F1-86C7-73B38A3110BF}"/>
    <pc:docChg chg="modSld">
      <pc:chgData name="송 명훈" userId="d7c89356e7b7ce67" providerId="LiveId" clId="{7E4AAA68-3D38-40F1-86C7-73B38A3110BF}" dt="2020-03-24T08:24:36.410" v="88" actId="20577"/>
      <pc:docMkLst>
        <pc:docMk/>
      </pc:docMkLst>
      <pc:sldChg chg="modSp">
        <pc:chgData name="송 명훈" userId="d7c89356e7b7ce67" providerId="LiveId" clId="{7E4AAA68-3D38-40F1-86C7-73B38A3110BF}" dt="2020-03-24T08:24:36.410" v="88" actId="20577"/>
        <pc:sldMkLst>
          <pc:docMk/>
          <pc:sldMk cId="1151066944" sldId="256"/>
        </pc:sldMkLst>
        <pc:spChg chg="mod">
          <ac:chgData name="송 명훈" userId="d7c89356e7b7ce67" providerId="LiveId" clId="{7E4AAA68-3D38-40F1-86C7-73B38A3110BF}" dt="2020-03-24T08:24:36.410" v="88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7E4AAA68-3D38-40F1-86C7-73B38A3110BF}" dt="2020-03-24T08:19:36.087" v="1" actId="403"/>
        <pc:sldMkLst>
          <pc:docMk/>
          <pc:sldMk cId="2365654255" sldId="257"/>
        </pc:sldMkLst>
        <pc:spChg chg="mod">
          <ac:chgData name="송 명훈" userId="d7c89356e7b7ce67" providerId="LiveId" clId="{7E4AAA68-3D38-40F1-86C7-73B38A3110BF}" dt="2020-03-24T08:19:36.087" v="1" actId="403"/>
          <ac:spMkLst>
            <pc:docMk/>
            <pc:sldMk cId="2365654255" sldId="257"/>
            <ac:spMk id="3" creationId="{4BB0B89D-83F4-41F8-A1EC-AB4CC2A43E83}"/>
          </ac:spMkLst>
        </pc:spChg>
      </pc:sldChg>
      <pc:sldChg chg="modSp">
        <pc:chgData name="송 명훈" userId="d7c89356e7b7ce67" providerId="LiveId" clId="{7E4AAA68-3D38-40F1-86C7-73B38A3110BF}" dt="2020-03-24T08:21:24.480" v="54" actId="1036"/>
        <pc:sldMkLst>
          <pc:docMk/>
          <pc:sldMk cId="597890798" sldId="258"/>
        </pc:sldMkLst>
        <pc:spChg chg="mod">
          <ac:chgData name="송 명훈" userId="d7c89356e7b7ce67" providerId="LiveId" clId="{7E4AAA68-3D38-40F1-86C7-73B38A3110BF}" dt="2020-03-24T08:21:09.571" v="4" actId="403"/>
          <ac:spMkLst>
            <pc:docMk/>
            <pc:sldMk cId="597890798" sldId="258"/>
            <ac:spMk id="3" creationId="{4BB0B89D-83F4-41F8-A1EC-AB4CC2A43E83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0" creationId="{15C9B98F-63BC-4112-90F9-34C4CF04821E}"/>
          </ac:spMkLst>
        </pc:spChg>
        <pc:spChg chg="mod">
          <ac:chgData name="송 명훈" userId="d7c89356e7b7ce67" providerId="LiveId" clId="{7E4AAA68-3D38-40F1-86C7-73B38A3110BF}" dt="2020-03-24T08:21:19.873" v="39" actId="1038"/>
          <ac:spMkLst>
            <pc:docMk/>
            <pc:sldMk cId="597890798" sldId="258"/>
            <ac:spMk id="11" creationId="{3B8315EE-D117-411F-9136-DF9A918FB5E8}"/>
          </ac:spMkLst>
        </pc:spChg>
        <pc:spChg chg="mod">
          <ac:chgData name="송 명훈" userId="d7c89356e7b7ce67" providerId="LiveId" clId="{7E4AAA68-3D38-40F1-86C7-73B38A3110BF}" dt="2020-03-24T08:21:24.480" v="54" actId="1036"/>
          <ac:spMkLst>
            <pc:docMk/>
            <pc:sldMk cId="597890798" sldId="258"/>
            <ac:spMk id="16" creationId="{666C1308-7FFC-430C-AF06-5E325EAF1B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7440" y="1326122"/>
            <a:ext cx="3449320" cy="2689396"/>
          </a:xfrm>
          <a:noFill/>
          <a:ln>
            <a:noFill/>
          </a:ln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수업내용 정리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컴퓨팅적 사고</a:t>
            </a:r>
            <a: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3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컴퓨팅적 사고의 사전적 의미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단편적인 학습에서 벗어나 복합적 사고로 나가는 수단으로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창의적 문제를 해결하는 핵심 능력으로 주목받고 있다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컴퓨터의 해결 능력인 데이터 수집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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분해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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 등을 사고에 적용시켜 여러 분야에서 문제 해결을 하는데 사용한다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2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간단하게 이야기하면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현상을 컴퓨터가 이해하는 관점으로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말그대로 컴퓨터처럼 생각해보는 것</a:t>
            </a:r>
            <a:endParaRPr lang="en-US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컴퓨터가 작업 수행하는 방식대로 생각해보는 것</a:t>
            </a:r>
            <a:endParaRPr lang="en-US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컴퓨터가 작업하는 방식처럼 모든 행동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작업에는 논리적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근거가 있는 사고를 해보는 것을 의미하는 것</a:t>
            </a:r>
            <a:endParaRPr lang="ko-KR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컴퓨팅적 사고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(Computational Thinking)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6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이해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사고방식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관점의 이해의 시작</a:t>
            </a:r>
          </a:p>
          <a:p>
            <a:pPr lvl="2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한국인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</a:t>
            </a:r>
            <a:endParaRPr lang="en-US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미국인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</a:t>
            </a:r>
            <a:endParaRPr lang="en-US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 </a:t>
            </a:r>
            <a:r>
              <a:rPr lang="ko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r>
              <a:rPr lang="en-US" altLang="ko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ko-KR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9B98F-63BC-4112-90F9-34C4CF04821E}"/>
              </a:ext>
            </a:extLst>
          </p:cNvPr>
          <p:cNvSpPr txBox="1"/>
          <p:nvPr/>
        </p:nvSpPr>
        <p:spPr>
          <a:xfrm>
            <a:off x="4149558" y="2296161"/>
            <a:ext cx="503721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언어형태로 이루어짐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이해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사고방식 이해의 첫 걸음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8315EE-D117-411F-9136-DF9A918FB5E8}"/>
              </a:ext>
            </a:extLst>
          </p:cNvPr>
          <p:cNvSpPr/>
          <p:nvPr/>
        </p:nvSpPr>
        <p:spPr>
          <a:xfrm>
            <a:off x="3122864" y="2488666"/>
            <a:ext cx="818148" cy="5133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1052E-3DE7-4C65-8635-2CA822E89D7D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컴퓨팅적 사고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(Computational Thinking)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C1308-7FFC-430C-AF06-5E325EAF1BC9}"/>
              </a:ext>
            </a:extLst>
          </p:cNvPr>
          <p:cNvSpPr txBox="1"/>
          <p:nvPr/>
        </p:nvSpPr>
        <p:spPr>
          <a:xfrm>
            <a:off x="690880" y="3810000"/>
            <a:ext cx="109524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프로그래머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언어로 컴퓨터에게 명령을 내려주는 업무를 하는 사람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컴퓨터의 언어인 프로그래밍 언어의 이해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컴퓨팅적 사고방식 이해의 첫 걸음</a:t>
            </a:r>
          </a:p>
        </p:txBody>
      </p:sp>
    </p:spTree>
    <p:extLst>
      <p:ext uri="{BB962C8B-B14F-4D97-AF65-F5344CB8AC3E}">
        <p14:creationId xmlns:p14="http://schemas.microsoft.com/office/powerpoint/2010/main" val="5978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C60B2F-F94B-4CE3-B580-05BC6BBA6549}"/>
              </a:ext>
            </a:extLst>
          </p:cNvPr>
          <p:cNvSpPr txBox="1"/>
          <p:nvPr/>
        </p:nvSpPr>
        <p:spPr>
          <a:xfrm>
            <a:off x="0" y="-10570"/>
            <a:ext cx="12192000" cy="101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관점의 차이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8C020-9391-4D69-BC0B-973A8EE3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27" y="1169035"/>
            <a:ext cx="1952625" cy="3829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694EF1-B056-4002-8A09-D79E3902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2" y="1176655"/>
            <a:ext cx="1895475" cy="3800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07F3B8-4A26-4833-A7A7-51F22106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05" y="1178560"/>
            <a:ext cx="1885950" cy="381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91181D-FE5E-4E72-B38F-610AACCF3E0D}"/>
              </a:ext>
            </a:extLst>
          </p:cNvPr>
          <p:cNvSpPr txBox="1"/>
          <p:nvPr/>
        </p:nvSpPr>
        <p:spPr>
          <a:xfrm>
            <a:off x="2175192" y="5116498"/>
            <a:ext cx="801528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이과 차이만으로도 동일 언어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단어에 대한 해석 차이 발생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과학이 아닌 비전공자의 경우 해당 전공에 의한 다양한 관점이 존재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코딩의 경우에는 컴퓨팅적 사고 관점에서 바라봐야 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C60B2F-F94B-4CE3-B580-05BC6BBA6549}"/>
              </a:ext>
            </a:extLst>
          </p:cNvPr>
          <p:cNvSpPr txBox="1"/>
          <p:nvPr/>
        </p:nvSpPr>
        <p:spPr>
          <a:xfrm>
            <a:off x="0" y="-10570"/>
            <a:ext cx="12192000" cy="101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 Hello World?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1181D-FE5E-4E72-B38F-610AACCF3E0D}"/>
              </a:ext>
            </a:extLst>
          </p:cNvPr>
          <p:cNvSpPr txBox="1"/>
          <p:nvPr/>
        </p:nvSpPr>
        <p:spPr>
          <a:xfrm>
            <a:off x="366711" y="2623553"/>
            <a:ext cx="11470757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환경 세팅이 완료되었다는 것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준비가 완료된 것을 개발자들이 은유적으로 표현하는 문구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알파벳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글자이지만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문자열을 출력하기 위해서는 프로그래밍 언어 설치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IDE,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변수 설정 등 최소한의 프로그래밍 개발 환경이 마련되어야 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World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단순히 알파벳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글자가 아닌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Hello World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문장을 출력하기 위해 필요한 준비가 완료되었음을 나타냄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프로그래밍 언어 하나를 배우면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언어를 추가적으로 배우는 것은 어렵지 않다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과학 분야는 매우 빠르게 발전하고 변화하기 때문에 언어 하나만 붙잡고 있는 것은 의미가 없다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프로그래밍 언어를 사용하느냐 보다 하나라도 제대로 하는 것이 중요하고 프로그래밍 자체를 잘 하는 것이 중요하다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지속적으로 변화를 받아들이고 적응할 줄 아는 센스가 필요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28FBB3-0170-4ABC-911C-A2AC378CD266}"/>
              </a:ext>
            </a:extLst>
          </p:cNvPr>
          <p:cNvSpPr/>
          <p:nvPr/>
        </p:nvSpPr>
        <p:spPr>
          <a:xfrm>
            <a:off x="3901440" y="1332749"/>
            <a:ext cx="4023360" cy="105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Main() {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  </a:t>
            </a:r>
            <a:r>
              <a:rPr lang="en-US" altLang="ko-KR" sz="20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Printf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(“hello, world\n”);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}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84066C-E8E5-475B-889B-F2A8D3D57790}"/>
              </a:ext>
            </a:extLst>
          </p:cNvPr>
          <p:cNvSpPr/>
          <p:nvPr/>
        </p:nvSpPr>
        <p:spPr>
          <a:xfrm>
            <a:off x="3901440" y="1203158"/>
            <a:ext cx="4023360" cy="12994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C60B2F-F94B-4CE3-B580-05BC6BBA6549}"/>
              </a:ext>
            </a:extLst>
          </p:cNvPr>
          <p:cNvSpPr txBox="1"/>
          <p:nvPr/>
        </p:nvSpPr>
        <p:spPr>
          <a:xfrm>
            <a:off x="0" y="6045"/>
            <a:ext cx="12192000" cy="101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코딩이란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1181D-FE5E-4E72-B38F-610AACCF3E0D}"/>
              </a:ext>
            </a:extLst>
          </p:cNvPr>
          <p:cNvSpPr txBox="1"/>
          <p:nvPr/>
        </p:nvSpPr>
        <p:spPr>
          <a:xfrm>
            <a:off x="336231" y="1272273"/>
            <a:ext cx="11470757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일상 속의 소프트웨어를 보고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만들어졌겠구나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일상적으로 생각하는 습관을 들여야 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일상의 문제를 소프트웨어를 통해 개선할 수 있는 방안을 항상 고민하는 습관 필요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산업에서 컴퓨터 과학과의 결합을 통해 새로운 시장을 형성하거나 자동화를 통해 생산성을 향상시키는 등의 시너지 효과를 발휘하고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분야에 상관없이 기본적인 프로그래밍 능력은 필수적 요건이 될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코딩을 잘하거나 문법에 능숙한 것 보다 다양한 분야의 업무를 소프트웨어를 통해 잘 해결하는 것 자체가 중요하다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언어는 도구일 뿐이다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문제에서 일정한 패턴을 발견하고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패턴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문제를 해결하는 절차를 의미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실생활에서 많이 활용 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압축 알고리즘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코드로 표현하는 행동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411122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C60B2F-F94B-4CE3-B580-05BC6BBA6549}"/>
              </a:ext>
            </a:extLst>
          </p:cNvPr>
          <p:cNvSpPr txBox="1"/>
          <p:nvPr/>
        </p:nvSpPr>
        <p:spPr>
          <a:xfrm>
            <a:off x="0" y="6045"/>
            <a:ext cx="12192000" cy="1015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코딩이란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1181D-FE5E-4E72-B38F-610AACCF3E0D}"/>
              </a:ext>
            </a:extLst>
          </p:cNvPr>
          <p:cNvSpPr txBox="1"/>
          <p:nvPr/>
        </p:nvSpPr>
        <p:spPr>
          <a:xfrm>
            <a:off x="336231" y="1272273"/>
            <a:ext cx="11470757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알고리즘과 메커니즘의 차이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(Algorithm)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목적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문제를 해결하는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해결을 위한 단계별 동작 순서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일련의 수학적 절차 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메커니즘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(Mechanism)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목적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대상을 이해하는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작동 원리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현상의 발생 원리 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메커니즘 ⊃ 알고리즘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9815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114</TotalTime>
  <Words>526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맑은 고딕</vt:lpstr>
      <vt:lpstr>Arial</vt:lpstr>
      <vt:lpstr>Gill Sans MT</vt:lpstr>
      <vt:lpstr>Wingdings</vt:lpstr>
      <vt:lpstr>소포</vt:lpstr>
      <vt:lpstr>소프트웨어코딩  수업내용 정리 [컴퓨팅적 사고]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수업내용 정리</dc:title>
  <dc:creator>송 명훈</dc:creator>
  <cp:lastModifiedBy>송 명훈</cp:lastModifiedBy>
  <cp:revision>12</cp:revision>
  <dcterms:created xsi:type="dcterms:W3CDTF">2020-03-24T06:25:35Z</dcterms:created>
  <dcterms:modified xsi:type="dcterms:W3CDTF">2020-03-24T08:24:40Z</dcterms:modified>
</cp:coreProperties>
</file>