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7" r:id="rId3"/>
    <p:sldId id="268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명훈" initials="송명" lastIdx="1" clrIdx="0">
    <p:extLst>
      <p:ext uri="{19B8F6BF-5375-455C-9EA6-DF929625EA0E}">
        <p15:presenceInfo xmlns:p15="http://schemas.microsoft.com/office/powerpoint/2012/main" userId="d7c89356e7b7c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C6F94-B41E-4017-8E4F-E089A049D73B}" v="481" dt="2020-03-25T16:15:0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7E4AAA68-3D38-40F1-86C7-73B38A3110BF}"/>
    <pc:docChg chg="modSld">
      <pc:chgData name="송 명훈" userId="d7c89356e7b7ce67" providerId="LiveId" clId="{7E4AAA68-3D38-40F1-86C7-73B38A3110BF}" dt="2020-03-24T08:24:36.410" v="88" actId="20577"/>
      <pc:docMkLst>
        <pc:docMk/>
      </pc:docMkLst>
      <pc:sldChg chg="modSp">
        <pc:chgData name="송 명훈" userId="d7c89356e7b7ce67" providerId="LiveId" clId="{7E4AAA68-3D38-40F1-86C7-73B38A3110BF}" dt="2020-03-24T08:24:36.410" v="88" actId="20577"/>
        <pc:sldMkLst>
          <pc:docMk/>
          <pc:sldMk cId="1151066944" sldId="256"/>
        </pc:sldMkLst>
        <pc:spChg chg="mod">
          <ac:chgData name="송 명훈" userId="d7c89356e7b7ce67" providerId="LiveId" clId="{7E4AAA68-3D38-40F1-86C7-73B38A3110BF}" dt="2020-03-24T08:24:36.410" v="8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7E4AAA68-3D38-40F1-86C7-73B38A3110BF}" dt="2020-03-24T08:19:36.087" v="1" actId="403"/>
        <pc:sldMkLst>
          <pc:docMk/>
          <pc:sldMk cId="2365654255" sldId="257"/>
        </pc:sldMkLst>
        <pc:spChg chg="mod">
          <ac:chgData name="송 명훈" userId="d7c89356e7b7ce67" providerId="LiveId" clId="{7E4AAA68-3D38-40F1-86C7-73B38A3110BF}" dt="2020-03-24T08:19:36.087" v="1" actId="403"/>
          <ac:spMkLst>
            <pc:docMk/>
            <pc:sldMk cId="2365654255" sldId="257"/>
            <ac:spMk id="3" creationId="{4BB0B89D-83F4-41F8-A1EC-AB4CC2A43E83}"/>
          </ac:spMkLst>
        </pc:spChg>
      </pc:sldChg>
      <pc:sldChg chg="modSp">
        <pc:chgData name="송 명훈" userId="d7c89356e7b7ce67" providerId="LiveId" clId="{7E4AAA68-3D38-40F1-86C7-73B38A3110BF}" dt="2020-03-24T08:21:24.480" v="54" actId="1036"/>
        <pc:sldMkLst>
          <pc:docMk/>
          <pc:sldMk cId="597890798" sldId="258"/>
        </pc:sldMkLst>
        <pc:spChg chg="mod">
          <ac:chgData name="송 명훈" userId="d7c89356e7b7ce67" providerId="LiveId" clId="{7E4AAA68-3D38-40F1-86C7-73B38A3110BF}" dt="2020-03-24T08:21:09.571" v="4" actId="403"/>
          <ac:spMkLst>
            <pc:docMk/>
            <pc:sldMk cId="597890798" sldId="258"/>
            <ac:spMk id="3" creationId="{4BB0B89D-83F4-41F8-A1EC-AB4CC2A43E83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0" creationId="{15C9B98F-63BC-4112-90F9-34C4CF04821E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7E4AAA68-3D38-40F1-86C7-73B38A3110BF}" dt="2020-03-24T08:21:24.480" v="54" actId="1036"/>
          <ac:spMkLst>
            <pc:docMk/>
            <pc:sldMk cId="597890798" sldId="258"/>
            <ac:spMk id="16" creationId="{666C1308-7FFC-430C-AF06-5E325EAF1BC9}"/>
          </ac:spMkLst>
        </pc:spChg>
      </pc:sldChg>
    </pc:docChg>
  </pc:docChgLst>
  <pc:docChgLst>
    <pc:chgData name="송 명훈" userId="d7c89356e7b7ce67" providerId="LiveId" clId="{40AC6F94-B41E-4017-8E4F-E089A049D73B}"/>
    <pc:docChg chg="undo custSel mod addSld delSld modSld sldOrd">
      <pc:chgData name="송 명훈" userId="d7c89356e7b7ce67" providerId="LiveId" clId="{40AC6F94-B41E-4017-8E4F-E089A049D73B}" dt="2020-03-25T16:26:34.590" v="6541" actId="47"/>
      <pc:docMkLst>
        <pc:docMk/>
      </pc:docMkLst>
      <pc:sldChg chg="modSp">
        <pc:chgData name="송 명훈" userId="d7c89356e7b7ce67" providerId="LiveId" clId="{40AC6F94-B41E-4017-8E4F-E089A049D73B}" dt="2020-03-25T16:19:41.346" v="6529" actId="20577"/>
        <pc:sldMkLst>
          <pc:docMk/>
          <pc:sldMk cId="1151066944" sldId="256"/>
        </pc:sldMkLst>
        <pc:spChg chg="mod">
          <ac:chgData name="송 명훈" userId="d7c89356e7b7ce67" providerId="LiveId" clId="{40AC6F94-B41E-4017-8E4F-E089A049D73B}" dt="2020-03-25T16:19:41.346" v="6529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40AC6F94-B41E-4017-8E4F-E089A049D73B}" dt="2020-03-25T06:51:18.663" v="846"/>
          <ac:spMkLst>
            <pc:docMk/>
            <pc:sldMk cId="1151066944" sldId="256"/>
            <ac:spMk id="3" creationId="{CD78FC12-E6C9-44BE-9607-4B4D96338A24}"/>
          </ac:spMkLst>
        </pc:spChg>
      </pc:sldChg>
      <pc:sldChg chg="modSp add del">
        <pc:chgData name="송 명훈" userId="d7c89356e7b7ce67" providerId="LiveId" clId="{40AC6F94-B41E-4017-8E4F-E089A049D73B}" dt="2020-03-25T16:26:17.674" v="6530" actId="47"/>
        <pc:sldMkLst>
          <pc:docMk/>
          <pc:sldMk cId="2365654255" sldId="257"/>
        </pc:sldMkLst>
        <pc:spChg chg="mod">
          <ac:chgData name="송 명훈" userId="d7c89356e7b7ce67" providerId="LiveId" clId="{40AC6F94-B41E-4017-8E4F-E089A049D73B}" dt="2020-03-25T16:10:35.405" v="6389" actId="1036"/>
          <ac:spMkLst>
            <pc:docMk/>
            <pc:sldMk cId="2365654255" sldId="257"/>
            <ac:spMk id="2" creationId="{36A4446A-7744-408A-B8F3-81A0D099356A}"/>
          </ac:spMkLst>
        </pc:spChg>
        <pc:spChg chg="mod">
          <ac:chgData name="송 명훈" userId="d7c89356e7b7ce67" providerId="LiveId" clId="{40AC6F94-B41E-4017-8E4F-E089A049D73B}" dt="2020-03-25T11:13:56.181" v="2036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delSp modSp del">
        <pc:chgData name="송 명훈" userId="d7c89356e7b7ce67" providerId="LiveId" clId="{40AC6F94-B41E-4017-8E4F-E089A049D73B}" dt="2020-03-25T06:52:40.807" v="852" actId="47"/>
        <pc:sldMkLst>
          <pc:docMk/>
          <pc:sldMk cId="597890798" sldId="258"/>
        </pc:sldMkLst>
        <pc:spChg chg="mod">
          <ac:chgData name="송 명훈" userId="d7c89356e7b7ce67" providerId="LiveId" clId="{40AC6F94-B41E-4017-8E4F-E089A049D73B}" dt="2020-03-25T06:41:35.582" v="842" actId="20577"/>
          <ac:spMkLst>
            <pc:docMk/>
            <pc:sldMk cId="597890798" sldId="258"/>
            <ac:spMk id="3" creationId="{4BB0B89D-83F4-41F8-A1EC-AB4CC2A43E83}"/>
          </ac:spMkLst>
        </pc:spChg>
        <pc:spChg chg="del">
          <ac:chgData name="송 명훈" userId="d7c89356e7b7ce67" providerId="LiveId" clId="{40AC6F94-B41E-4017-8E4F-E089A049D73B}" dt="2020-03-25T06:22:15.405" v="147" actId="478"/>
          <ac:spMkLst>
            <pc:docMk/>
            <pc:sldMk cId="597890798" sldId="258"/>
            <ac:spMk id="10" creationId="{15C9B98F-63BC-4112-90F9-34C4CF04821E}"/>
          </ac:spMkLst>
        </pc:spChg>
        <pc:spChg chg="del">
          <ac:chgData name="송 명훈" userId="d7c89356e7b7ce67" providerId="LiveId" clId="{40AC6F94-B41E-4017-8E4F-E089A049D73B}" dt="2020-03-25T06:22:14.511" v="146" actId="47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40AC6F94-B41E-4017-8E4F-E089A049D73B}" dt="2020-03-25T06:21:35.030" v="53"/>
          <ac:spMkLst>
            <pc:docMk/>
            <pc:sldMk cId="597890798" sldId="258"/>
            <ac:spMk id="15" creationId="{4E41052E-3DE7-4C65-8635-2CA822E89D7D}"/>
          </ac:spMkLst>
        </pc:spChg>
        <pc:spChg chg="del">
          <ac:chgData name="송 명훈" userId="d7c89356e7b7ce67" providerId="LiveId" clId="{40AC6F94-B41E-4017-8E4F-E089A049D73B}" dt="2020-03-25T06:22:19.294" v="148" actId="478"/>
          <ac:spMkLst>
            <pc:docMk/>
            <pc:sldMk cId="597890798" sldId="258"/>
            <ac:spMk id="16" creationId="{666C1308-7FFC-430C-AF06-5E325EAF1BC9}"/>
          </ac:spMkLst>
        </pc:sp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8323670" sldId="259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701034012" sldId="259"/>
        </pc:sldMkLst>
        <pc:spChg chg="del mod">
          <ac:chgData name="송 명훈" userId="d7c89356e7b7ce67" providerId="LiveId" clId="{40AC6F94-B41E-4017-8E4F-E089A049D73B}" dt="2020-03-25T06:55:27.645" v="889" actId="478"/>
          <ac:spMkLst>
            <pc:docMk/>
            <pc:sldMk cId="701034012" sldId="259"/>
            <ac:spMk id="3" creationId="{4BB0B89D-83F4-41F8-A1EC-AB4CC2A43E83}"/>
          </ac:spMkLst>
        </pc:spChg>
        <pc:spChg chg="add mod">
          <ac:chgData name="송 명훈" userId="d7c89356e7b7ce67" providerId="LiveId" clId="{40AC6F94-B41E-4017-8E4F-E089A049D73B}" dt="2020-03-25T16:15:09.289" v="6528"/>
          <ac:spMkLst>
            <pc:docMk/>
            <pc:sldMk cId="701034012" sldId="259"/>
            <ac:spMk id="4" creationId="{9763312C-4EF0-4B48-82B4-FEF45AB5C42B}"/>
          </ac:spMkLst>
        </pc:spChg>
        <pc:spChg chg="add del mod">
          <ac:chgData name="송 명훈" userId="d7c89356e7b7ce67" providerId="LiveId" clId="{40AC6F94-B41E-4017-8E4F-E089A049D73B}" dt="2020-03-25T06:55:29.278" v="890" actId="478"/>
          <ac:spMkLst>
            <pc:docMk/>
            <pc:sldMk cId="701034012" sldId="259"/>
            <ac:spMk id="5" creationId="{835F49E8-6F51-49E3-B982-05D7FE67B7E7}"/>
          </ac:spMkLst>
        </pc:spChg>
        <pc:spChg chg="del">
          <ac:chgData name="송 명훈" userId="d7c89356e7b7ce67" providerId="LiveId" clId="{40AC6F94-B41E-4017-8E4F-E089A049D73B}" dt="2020-03-25T06:53:28.408" v="859" actId="478"/>
          <ac:spMkLst>
            <pc:docMk/>
            <pc:sldMk cId="701034012" sldId="259"/>
            <ac:spMk id="15" creationId="{4E41052E-3DE7-4C65-8635-2CA822E89D7D}"/>
          </ac:spMkLst>
        </pc:spChg>
        <pc:picChg chg="add mod">
          <ac:chgData name="송 명훈" userId="d7c89356e7b7ce67" providerId="LiveId" clId="{40AC6F94-B41E-4017-8E4F-E089A049D73B}" dt="2020-03-25T06:55:43.671" v="894" actId="1076"/>
          <ac:picMkLst>
            <pc:docMk/>
            <pc:sldMk cId="701034012" sldId="259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55366333" sldId="260"/>
        </pc:sldMkLst>
      </pc:sldChg>
      <pc:sldChg chg="addSp delSp modSp add del">
        <pc:chgData name="송 명훈" userId="d7c89356e7b7ce67" providerId="LiveId" clId="{40AC6F94-B41E-4017-8E4F-E089A049D73B}" dt="2020-03-25T15:39:44.956" v="4876" actId="47"/>
        <pc:sldMkLst>
          <pc:docMk/>
          <pc:sldMk cId="2108609401" sldId="260"/>
        </pc:sldMkLst>
        <pc:spChg chg="add del">
          <ac:chgData name="송 명훈" userId="d7c89356e7b7ce67" providerId="LiveId" clId="{40AC6F94-B41E-4017-8E4F-E089A049D73B}" dt="2020-03-25T06:53:22.759" v="856"/>
          <ac:spMkLst>
            <pc:docMk/>
            <pc:sldMk cId="2108609401" sldId="260"/>
            <ac:spMk id="4" creationId="{9E1D7C63-6141-426F-B749-909005D8A0B8}"/>
          </ac:spMkLst>
        </pc:spChg>
        <pc:spChg chg="add mod">
          <ac:chgData name="송 명훈" userId="d7c89356e7b7ce67" providerId="LiveId" clId="{40AC6F94-B41E-4017-8E4F-E089A049D73B}" dt="2020-03-25T11:13:31.242" v="2012" actId="20577"/>
          <ac:spMkLst>
            <pc:docMk/>
            <pc:sldMk cId="2108609401" sldId="260"/>
            <ac:spMk id="5" creationId="{10623C52-F575-41B0-98B4-1D78B11A2D6F}"/>
          </ac:spMkLst>
        </pc:spChg>
        <pc:spChg chg="del">
          <ac:chgData name="송 명훈" userId="d7c89356e7b7ce67" providerId="LiveId" clId="{40AC6F94-B41E-4017-8E4F-E089A049D73B}" dt="2020-03-25T06:53:24.149" v="857" actId="478"/>
          <ac:spMkLst>
            <pc:docMk/>
            <pc:sldMk cId="2108609401" sldId="260"/>
            <ac:spMk id="15" creationId="{4E41052E-3DE7-4C65-8635-2CA822E89D7D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479574510" sldId="261"/>
        </pc:sldMkLst>
        <pc:spChg chg="mod">
          <ac:chgData name="송 명훈" userId="d7c89356e7b7ce67" providerId="LiveId" clId="{40AC6F94-B41E-4017-8E4F-E089A049D73B}" dt="2020-03-25T11:13:07.413" v="1985" actId="20577"/>
          <ac:spMkLst>
            <pc:docMk/>
            <pc:sldMk cId="2479574510" sldId="261"/>
            <ac:spMk id="4" creationId="{9763312C-4EF0-4B48-82B4-FEF45AB5C42B}"/>
          </ac:spMkLst>
        </pc:spChg>
        <pc:picChg chg="add mod modCrop">
          <ac:chgData name="송 명훈" userId="d7c89356e7b7ce67" providerId="LiveId" clId="{40AC6F94-B41E-4017-8E4F-E089A049D73B}" dt="2020-03-25T16:14:15.100" v="6507" actId="1036"/>
          <ac:picMkLst>
            <pc:docMk/>
            <pc:sldMk cId="2479574510" sldId="261"/>
            <ac:picMk id="3" creationId="{5E65C71B-4B9D-4BE7-B57F-8065B82DC1F3}"/>
          </ac:picMkLst>
        </pc:picChg>
        <pc:picChg chg="add del mod">
          <ac:chgData name="송 명훈" userId="d7c89356e7b7ce67" providerId="LiveId" clId="{40AC6F94-B41E-4017-8E4F-E089A049D73B}" dt="2020-03-25T08:01:38.800" v="1386" actId="478"/>
          <ac:picMkLst>
            <pc:docMk/>
            <pc:sldMk cId="2479574510" sldId="261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07:37:24.224" v="1367" actId="478"/>
          <ac:picMkLst>
            <pc:docMk/>
            <pc:sldMk cId="2479574510" sldId="261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4111227136" sldId="261"/>
        </pc:sldMkLst>
      </pc:sldChg>
      <pc:sldChg chg="addSp delSp modSp add del mod setBg">
        <pc:chgData name="송 명훈" userId="d7c89356e7b7ce67" providerId="LiveId" clId="{40AC6F94-B41E-4017-8E4F-E089A049D73B}" dt="2020-03-25T16:26:34.590" v="6541" actId="47"/>
        <pc:sldMkLst>
          <pc:docMk/>
          <pc:sldMk cId="1369307401" sldId="262"/>
        </pc:sldMkLst>
        <pc:spChg chg="mod ord">
          <ac:chgData name="송 명훈" userId="d7c89356e7b7ce67" providerId="LiveId" clId="{40AC6F94-B41E-4017-8E4F-E089A049D73B}" dt="2020-03-25T11:13:13.494" v="1987" actId="20577"/>
          <ac:spMkLst>
            <pc:docMk/>
            <pc:sldMk cId="1369307401" sldId="262"/>
            <ac:spMk id="4" creationId="{9763312C-4EF0-4B48-82B4-FEF45AB5C42B}"/>
          </ac:spMkLst>
        </pc:spChg>
        <pc:picChg chg="add del mod">
          <ac:chgData name="송 명훈" userId="d7c89356e7b7ce67" providerId="LiveId" clId="{40AC6F94-B41E-4017-8E4F-E089A049D73B}" dt="2020-03-25T10:00:26.320" v="1666" actId="478"/>
          <ac:picMkLst>
            <pc:docMk/>
            <pc:sldMk cId="1369307401" sldId="262"/>
            <ac:picMk id="2" creationId="{29063753-6DF9-45EE-9C56-692021D15502}"/>
          </ac:picMkLst>
        </pc:picChg>
        <pc:picChg chg="add del mod">
          <ac:chgData name="송 명훈" userId="d7c89356e7b7ce67" providerId="LiveId" clId="{40AC6F94-B41E-4017-8E4F-E089A049D73B}" dt="2020-03-25T10:00:17.562" v="1662" actId="478"/>
          <ac:picMkLst>
            <pc:docMk/>
            <pc:sldMk cId="1369307401" sldId="262"/>
            <ac:picMk id="3" creationId="{112F466C-D7CE-4B38-B80E-CFD670C71905}"/>
          </ac:picMkLst>
        </pc:picChg>
        <pc:picChg chg="del">
          <ac:chgData name="송 명훈" userId="d7c89356e7b7ce67" providerId="LiveId" clId="{40AC6F94-B41E-4017-8E4F-E089A049D73B}" dt="2020-03-25T08:01:59.779" v="1440" actId="478"/>
          <ac:picMkLst>
            <pc:docMk/>
            <pc:sldMk cId="1369307401" sldId="262"/>
            <ac:picMk id="3" creationId="{5E65C71B-4B9D-4BE7-B57F-8065B82DC1F3}"/>
          </ac:picMkLst>
        </pc:picChg>
        <pc:picChg chg="mod modCrop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5" creationId="{DF8996B5-7297-408F-8BD8-75A5E85CFD3F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6" creationId="{0DF28978-44AA-4A3C-BDD0-6C3784A64E37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7" creationId="{26C5FCEB-8DDE-4330-B03F-8131527CCED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3351798154" sldId="262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3508430637" sldId="263"/>
        </pc:sldMkLst>
        <pc:spChg chg="mod">
          <ac:chgData name="송 명훈" userId="d7c89356e7b7ce67" providerId="LiveId" clId="{40AC6F94-B41E-4017-8E4F-E089A049D73B}" dt="2020-03-25T16:15:01.967" v="6522"/>
          <ac:spMkLst>
            <pc:docMk/>
            <pc:sldMk cId="3508430637" sldId="263"/>
            <ac:spMk id="4" creationId="{9763312C-4EF0-4B48-82B4-FEF45AB5C42B}"/>
          </ac:spMkLst>
        </pc:spChg>
        <pc:picChg chg="add mod">
          <ac:chgData name="송 명훈" userId="d7c89356e7b7ce67" providerId="LiveId" clId="{40AC6F94-B41E-4017-8E4F-E089A049D73B}" dt="2020-03-25T08:23:32.856" v="1648" actId="1076"/>
          <ac:picMkLst>
            <pc:docMk/>
            <pc:sldMk cId="3508430637" sldId="263"/>
            <ac:picMk id="2" creationId="{26698DEC-C66D-458D-86B7-AC07D7374B6B}"/>
          </ac:picMkLst>
        </pc:picChg>
        <pc:picChg chg="del">
          <ac:chgData name="송 명훈" userId="d7c89356e7b7ce67" providerId="LiveId" clId="{40AC6F94-B41E-4017-8E4F-E089A049D73B}" dt="2020-03-25T08:03:43.736" v="1527" actId="478"/>
          <ac:picMkLst>
            <pc:docMk/>
            <pc:sldMk cId="3508430637" sldId="263"/>
            <ac:picMk id="6" creationId="{4AAF1677-FD14-4E33-8C0F-B34AB7FAC7C3}"/>
          </ac:picMkLst>
        </pc:picChg>
      </pc:sldChg>
      <pc:sldChg chg="modSp add del">
        <pc:chgData name="송 명훈" userId="d7c89356e7b7ce67" providerId="LiveId" clId="{40AC6F94-B41E-4017-8E4F-E089A049D73B}" dt="2020-03-25T11:12:53.516" v="1982" actId="47"/>
        <pc:sldMkLst>
          <pc:docMk/>
          <pc:sldMk cId="633119633" sldId="264"/>
        </pc:sldMkLst>
        <pc:spChg chg="mod">
          <ac:chgData name="송 명훈" userId="d7c89356e7b7ce67" providerId="LiveId" clId="{40AC6F94-B41E-4017-8E4F-E089A049D73B}" dt="2020-03-25T08:04:00.250" v="1539" actId="20577"/>
          <ac:spMkLst>
            <pc:docMk/>
            <pc:sldMk cId="633119633" sldId="264"/>
            <ac:spMk id="4" creationId="{9763312C-4EF0-4B48-82B4-FEF45AB5C42B}"/>
          </ac:spMkLst>
        </pc:spChg>
      </pc:sldChg>
      <pc:sldChg chg="modSp add del">
        <pc:chgData name="송 명훈" userId="d7c89356e7b7ce67" providerId="LiveId" clId="{40AC6F94-B41E-4017-8E4F-E089A049D73B}" dt="2020-03-25T11:12:54.900" v="1983" actId="47"/>
        <pc:sldMkLst>
          <pc:docMk/>
          <pc:sldMk cId="3051278674" sldId="265"/>
        </pc:sldMkLst>
        <pc:spChg chg="mod">
          <ac:chgData name="송 명훈" userId="d7c89356e7b7ce67" providerId="LiveId" clId="{40AC6F94-B41E-4017-8E4F-E089A049D73B}" dt="2020-03-25T08:04:11.298" v="1549" actId="20577"/>
          <ac:spMkLst>
            <pc:docMk/>
            <pc:sldMk cId="3051278674" sldId="265"/>
            <ac:spMk id="4" creationId="{9763312C-4EF0-4B48-82B4-FEF45AB5C42B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377206585" sldId="266"/>
        </pc:sldMkLst>
        <pc:spChg chg="mod">
          <ac:chgData name="송 명훈" userId="d7c89356e7b7ce67" providerId="LiveId" clId="{40AC6F94-B41E-4017-8E4F-E089A049D73B}" dt="2020-03-25T16:14:44.158" v="6513"/>
          <ac:spMkLst>
            <pc:docMk/>
            <pc:sldMk cId="2377206585" sldId="266"/>
            <ac:spMk id="4" creationId="{9763312C-4EF0-4B48-82B4-FEF45AB5C42B}"/>
          </ac:spMkLst>
        </pc:spChg>
        <pc:spChg chg="add mod">
          <ac:chgData name="송 명훈" userId="d7c89356e7b7ce67" providerId="LiveId" clId="{40AC6F94-B41E-4017-8E4F-E089A049D73B}" dt="2020-03-25T15:33:48.087" v="4640" actId="1076"/>
          <ac:spMkLst>
            <pc:docMk/>
            <pc:sldMk cId="2377206585" sldId="266"/>
            <ac:spMk id="6" creationId="{878A828A-8834-45D2-B9AD-6370C2A7D557}"/>
          </ac:spMkLst>
        </pc:spChg>
        <pc:spChg chg="add mod">
          <ac:chgData name="송 명훈" userId="d7c89356e7b7ce67" providerId="LiveId" clId="{40AC6F94-B41E-4017-8E4F-E089A049D73B}" dt="2020-03-25T15:34:29.400" v="4666" actId="403"/>
          <ac:spMkLst>
            <pc:docMk/>
            <pc:sldMk cId="2377206585" sldId="266"/>
            <ac:spMk id="7" creationId="{3DFA566C-C204-4693-9237-8FBB0F242102}"/>
          </ac:spMkLst>
        </pc:sp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2" creationId="{CF1315DD-3004-4097-88FA-5389310B8E80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3" creationId="{3996CAA3-8E31-47E5-964C-58B25EFA9E70}"/>
          </ac:picMkLst>
        </pc:picChg>
        <pc:picChg chg="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10:02:29.801" v="1841" actId="478"/>
          <ac:picMkLst>
            <pc:docMk/>
            <pc:sldMk cId="2377206585" sldId="266"/>
            <ac:picMk id="6" creationId="{0DF28978-44AA-4A3C-BDD0-6C3784A64E37}"/>
          </ac:picMkLst>
        </pc:picChg>
        <pc:picChg chg="del">
          <ac:chgData name="송 명훈" userId="d7c89356e7b7ce67" providerId="LiveId" clId="{40AC6F94-B41E-4017-8E4F-E089A049D73B}" dt="2020-03-25T10:02:29.458" v="1840" actId="478"/>
          <ac:picMkLst>
            <pc:docMk/>
            <pc:sldMk cId="2377206585" sldId="266"/>
            <ac:picMk id="7" creationId="{26C5FCEB-8DDE-4330-B03F-8131527CCED3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8" creationId="{F43B0AE0-3D72-4BE0-804E-CC7B365627F4}"/>
          </ac:picMkLst>
        </pc:picChg>
      </pc:sldChg>
      <pc:sldChg chg="addSp delSp modSp add">
        <pc:chgData name="송 명훈" userId="d7c89356e7b7ce67" providerId="LiveId" clId="{40AC6F94-B41E-4017-8E4F-E089A049D73B}" dt="2020-03-25T16:26:23.027" v="6534" actId="20577"/>
        <pc:sldMkLst>
          <pc:docMk/>
          <pc:sldMk cId="3048133185" sldId="267"/>
        </pc:sldMkLst>
        <pc:spChg chg="del">
          <ac:chgData name="송 명훈" userId="d7c89356e7b7ce67" providerId="LiveId" clId="{40AC6F94-B41E-4017-8E4F-E089A049D73B}" dt="2020-03-25T15:07:52.863" v="2038" actId="478"/>
          <ac:spMkLst>
            <pc:docMk/>
            <pc:sldMk cId="3048133185" sldId="267"/>
            <ac:spMk id="3" creationId="{4BB0B89D-83F4-41F8-A1EC-AB4CC2A43E83}"/>
          </ac:spMkLst>
        </pc:spChg>
        <pc:spChg chg="add del mod">
          <ac:chgData name="송 명훈" userId="d7c89356e7b7ce67" providerId="LiveId" clId="{40AC6F94-B41E-4017-8E4F-E089A049D73B}" dt="2020-03-25T15:07:59.896" v="2039" actId="478"/>
          <ac:spMkLst>
            <pc:docMk/>
            <pc:sldMk cId="3048133185" sldId="267"/>
            <ac:spMk id="4" creationId="{B20C39F0-F76D-4AEF-AF4A-C6D0DBE2A18A}"/>
          </ac:spMkLst>
        </pc:spChg>
        <pc:spChg chg="mod">
          <ac:chgData name="송 명훈" userId="d7c89356e7b7ce67" providerId="LiveId" clId="{40AC6F94-B41E-4017-8E4F-E089A049D73B}" dt="2020-03-25T16:26:23.027" v="6534" actId="20577"/>
          <ac:spMkLst>
            <pc:docMk/>
            <pc:sldMk cId="3048133185" sldId="267"/>
            <ac:spMk id="5" creationId="{10623C52-F575-41B0-98B4-1D78B11A2D6F}"/>
          </ac:spMkLst>
        </pc:spChg>
        <pc:spChg chg="add mod">
          <ac:chgData name="송 명훈" userId="d7c89356e7b7ce67" providerId="LiveId" clId="{40AC6F94-B41E-4017-8E4F-E089A049D73B}" dt="2020-03-25T16:07:39.917" v="619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modSp add">
        <pc:chgData name="송 명훈" userId="d7c89356e7b7ce67" providerId="LiveId" clId="{40AC6F94-B41E-4017-8E4F-E089A049D73B}" dt="2020-03-25T16:26:26.660" v="6537" actId="20577"/>
        <pc:sldMkLst>
          <pc:docMk/>
          <pc:sldMk cId="301351065" sldId="268"/>
        </pc:sldMkLst>
        <pc:spChg chg="mod">
          <ac:chgData name="송 명훈" userId="d7c89356e7b7ce67" providerId="LiveId" clId="{40AC6F94-B41E-4017-8E4F-E089A049D73B}" dt="2020-03-25T16:26:26.660" v="6537" actId="20577"/>
          <ac:spMkLst>
            <pc:docMk/>
            <pc:sldMk cId="301351065" sldId="268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08:01.677" v="6200" actId="20577"/>
          <ac:spMkLst>
            <pc:docMk/>
            <pc:sldMk cId="301351065" sldId="268"/>
            <ac:spMk id="6" creationId="{93F1DD2A-F86B-426B-B53B-50548C27D575}"/>
          </ac:spMkLst>
        </pc:spChg>
      </pc:sldChg>
      <pc:sldChg chg="add del setBg">
        <pc:chgData name="송 명훈" userId="d7c89356e7b7ce67" providerId="LiveId" clId="{40AC6F94-B41E-4017-8E4F-E089A049D73B}" dt="2020-03-25T15:21:11.075" v="4179" actId="47"/>
        <pc:sldMkLst>
          <pc:docMk/>
          <pc:sldMk cId="122357102" sldId="269"/>
        </pc:sldMkLst>
      </pc:sldChg>
      <pc:sldChg chg="addSp delSp modSp add del ord">
        <pc:chgData name="송 명훈" userId="d7c89356e7b7ce67" providerId="LiveId" clId="{40AC6F94-B41E-4017-8E4F-E089A049D73B}" dt="2020-03-25T16:26:34.590" v="6541" actId="47"/>
        <pc:sldMkLst>
          <pc:docMk/>
          <pc:sldMk cId="3674659750" sldId="270"/>
        </pc:sldMkLst>
        <pc:spChg chg="del mod">
          <ac:chgData name="송 명훈" userId="d7c89356e7b7ce67" providerId="LiveId" clId="{40AC6F94-B41E-4017-8E4F-E089A049D73B}" dt="2020-03-25T15:22:16.365" v="4191" actId="478"/>
          <ac:spMkLst>
            <pc:docMk/>
            <pc:sldMk cId="3674659750" sldId="270"/>
            <ac:spMk id="2" creationId="{B04F2860-FB4E-4E3A-B869-D113B419D29E}"/>
          </ac:spMkLst>
        </pc:spChg>
        <pc:spChg chg="del">
          <ac:chgData name="송 명훈" userId="d7c89356e7b7ce67" providerId="LiveId" clId="{40AC6F94-B41E-4017-8E4F-E089A049D73B}" dt="2020-03-25T15:22:22.243" v="4193" actId="478"/>
          <ac:spMkLst>
            <pc:docMk/>
            <pc:sldMk cId="3674659750" sldId="270"/>
            <ac:spMk id="3" creationId="{CD78FC12-E6C9-44BE-9607-4B4D96338A24}"/>
          </ac:spMkLst>
        </pc:spChg>
        <pc:spChg chg="add del mod">
          <ac:chgData name="송 명훈" userId="d7c89356e7b7ce67" providerId="LiveId" clId="{40AC6F94-B41E-4017-8E4F-E089A049D73B}" dt="2020-03-25T15:22:18.634" v="4192" actId="478"/>
          <ac:spMkLst>
            <pc:docMk/>
            <pc:sldMk cId="3674659750" sldId="270"/>
            <ac:spMk id="5" creationId="{DFE22329-1937-4BD0-A603-CAFD275D926C}"/>
          </ac:spMkLst>
        </pc:spChg>
        <pc:spChg chg="add del mod">
          <ac:chgData name="송 명훈" userId="d7c89356e7b7ce67" providerId="LiveId" clId="{40AC6F94-B41E-4017-8E4F-E089A049D73B}" dt="2020-03-25T15:22:29.864" v="4196" actId="478"/>
          <ac:spMkLst>
            <pc:docMk/>
            <pc:sldMk cId="3674659750" sldId="270"/>
            <ac:spMk id="7" creationId="{D5C278DB-01E3-4FB3-B00E-032624357B92}"/>
          </ac:spMkLst>
        </pc:spChg>
        <pc:spChg chg="add mod">
          <ac:chgData name="송 명훈" userId="d7c89356e7b7ce67" providerId="LiveId" clId="{40AC6F94-B41E-4017-8E4F-E089A049D73B}" dt="2020-03-25T16:13:21.828" v="6492" actId="1037"/>
          <ac:spMkLst>
            <pc:docMk/>
            <pc:sldMk cId="3674659750" sldId="270"/>
            <ac:spMk id="8" creationId="{16F10E0C-8293-42E7-A12A-D363D5A74763}"/>
          </ac:spMkLst>
        </pc:spChg>
        <pc:spChg chg="add mod">
          <ac:chgData name="송 명훈" userId="d7c89356e7b7ce67" providerId="LiveId" clId="{40AC6F94-B41E-4017-8E4F-E089A049D73B}" dt="2020-03-25T16:12:30.211" v="6475" actId="14100"/>
          <ac:spMkLst>
            <pc:docMk/>
            <pc:sldMk cId="3674659750" sldId="270"/>
            <ac:spMk id="10" creationId="{B66C378C-7CA4-4AC8-A606-31A9F003278B}"/>
          </ac:spMkLst>
        </pc:spChg>
        <pc:picChg chg="add del">
          <ac:chgData name="송 명훈" userId="d7c89356e7b7ce67" providerId="LiveId" clId="{40AC6F94-B41E-4017-8E4F-E089A049D73B}" dt="2020-03-25T15:22:26.626" v="4195" actId="478"/>
          <ac:picMkLst>
            <pc:docMk/>
            <pc:sldMk cId="3674659750" sldId="270"/>
            <ac:picMk id="16" creationId="{BA1965F5-C04A-43C2-8262-1AB3371A12C7}"/>
          </ac:picMkLst>
        </pc:picChg>
      </pc:sldChg>
      <pc:sldChg chg="add del setBg">
        <pc:chgData name="송 명훈" userId="d7c89356e7b7ce67" providerId="LiveId" clId="{40AC6F94-B41E-4017-8E4F-E089A049D73B}" dt="2020-03-25T15:24:37.131" v="4258"/>
        <pc:sldMkLst>
          <pc:docMk/>
          <pc:sldMk cId="778829240" sldId="271"/>
        </pc:sldMkLst>
      </pc:sldChg>
      <pc:sldChg chg="modSp add del ord">
        <pc:chgData name="송 명훈" userId="d7c89356e7b7ce67" providerId="LiveId" clId="{40AC6F94-B41E-4017-8E4F-E089A049D73B}" dt="2020-03-25T16:26:18.682" v="6531" actId="47"/>
        <pc:sldMkLst>
          <pc:docMk/>
          <pc:sldMk cId="2115824371" sldId="271"/>
        </pc:sldMkLst>
        <pc:spChg chg="mod">
          <ac:chgData name="송 명훈" userId="d7c89356e7b7ce67" providerId="LiveId" clId="{40AC6F94-B41E-4017-8E4F-E089A049D73B}" dt="2020-03-25T15:27:44.336" v="4400" actId="20577"/>
          <ac:spMkLst>
            <pc:docMk/>
            <pc:sldMk cId="2115824371" sldId="271"/>
            <ac:spMk id="8" creationId="{16F10E0C-8293-42E7-A12A-D363D5A74763}"/>
          </ac:spMkLst>
        </pc:spChg>
      </pc:sldChg>
      <pc:sldChg chg="add del setBg">
        <pc:chgData name="송 명훈" userId="d7c89356e7b7ce67" providerId="LiveId" clId="{40AC6F94-B41E-4017-8E4F-E089A049D73B}" dt="2020-03-25T15:27:28.841" v="4396"/>
        <pc:sldMkLst>
          <pc:docMk/>
          <pc:sldMk cId="630523833" sldId="272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972742308" sldId="272"/>
        </pc:sldMkLst>
        <pc:spChg chg="mod">
          <ac:chgData name="송 명훈" userId="d7c89356e7b7ce67" providerId="LiveId" clId="{40AC6F94-B41E-4017-8E4F-E089A049D73B}" dt="2020-03-25T15:28:31.093" v="4438" actId="6549"/>
          <ac:spMkLst>
            <pc:docMk/>
            <pc:sldMk cId="972742308" sldId="272"/>
            <ac:spMk id="8" creationId="{16F10E0C-8293-42E7-A12A-D363D5A74763}"/>
          </ac:spMkLst>
        </pc:spChg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1752608103" sldId="273"/>
        </pc:sldMkLst>
        <pc:spChg chg="mod">
          <ac:chgData name="송 명훈" userId="d7c89356e7b7ce67" providerId="LiveId" clId="{40AC6F94-B41E-4017-8E4F-E089A049D73B}" dt="2020-03-25T15:29:57.825" v="4500" actId="20577"/>
          <ac:spMkLst>
            <pc:docMk/>
            <pc:sldMk cId="1752608103" sldId="273"/>
            <ac:spMk id="8" creationId="{16F10E0C-8293-42E7-A12A-D363D5A74763}"/>
          </ac:spMkLst>
        </pc:spChg>
      </pc:sldChg>
      <pc:sldChg chg="add del">
        <pc:chgData name="송 명훈" userId="d7c89356e7b7ce67" providerId="LiveId" clId="{40AC6F94-B41E-4017-8E4F-E089A049D73B}" dt="2020-03-25T15:30:29.579" v="4508" actId="47"/>
        <pc:sldMkLst>
          <pc:docMk/>
          <pc:sldMk cId="1444156335" sldId="274"/>
        </pc:sldMkLst>
      </pc:sldChg>
      <pc:sldChg chg="add del">
        <pc:chgData name="송 명훈" userId="d7c89356e7b7ce67" providerId="LiveId" clId="{40AC6F94-B41E-4017-8E4F-E089A049D73B}" dt="2020-03-25T15:30:08.015" v="4501" actId="2696"/>
        <pc:sldMkLst>
          <pc:docMk/>
          <pc:sldMk cId="3899085128" sldId="274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2136571091" sldId="275"/>
        </pc:sldMkLst>
        <pc:spChg chg="mod">
          <ac:chgData name="송 명훈" userId="d7c89356e7b7ce67" providerId="LiveId" clId="{40AC6F94-B41E-4017-8E4F-E089A049D73B}" dt="2020-03-25T16:14:49.387" v="6519"/>
          <ac:spMkLst>
            <pc:docMk/>
            <pc:sldMk cId="2136571091" sldId="275"/>
            <ac:spMk id="8" creationId="{16F10E0C-8293-42E7-A12A-D363D5A74763}"/>
          </ac:spMkLst>
        </pc:spChg>
      </pc:sldChg>
      <pc:sldChg chg="modSp add">
        <pc:chgData name="송 명훈" userId="d7c89356e7b7ce67" providerId="LiveId" clId="{40AC6F94-B41E-4017-8E4F-E089A049D73B}" dt="2020-03-25T16:26:29.860" v="6540" actId="20577"/>
        <pc:sldMkLst>
          <pc:docMk/>
          <pc:sldMk cId="2904562778" sldId="276"/>
        </pc:sldMkLst>
        <pc:spChg chg="mod">
          <ac:chgData name="송 명훈" userId="d7c89356e7b7ce67" providerId="LiveId" clId="{40AC6F94-B41E-4017-8E4F-E089A049D73B}" dt="2020-03-25T16:26:29.860" v="6540" actId="20577"/>
          <ac:spMkLst>
            <pc:docMk/>
            <pc:sldMk cId="2904562778" sldId="276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10:53.625" v="6390" actId="20577"/>
          <ac:spMkLst>
            <pc:docMk/>
            <pc:sldMk cId="2904562778" sldId="276"/>
            <ac:spMk id="6" creationId="{93F1DD2A-F86B-426B-B53B-50548C27D5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440" y="1864602"/>
            <a:ext cx="3449320" cy="2689396"/>
          </a:xfrm>
          <a:noFill/>
          <a:ln>
            <a:noFill/>
          </a:ln>
        </p:spPr>
        <p:txBody>
          <a:bodyPr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수업 내용 정리</a:t>
            </a:r>
            <a:b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준비 </a:t>
            </a: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Hello World</a:t>
            </a:r>
            <a:endParaRPr lang="ko-KR" altLang="en-US" sz="3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297272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벨 연구소에서 유닉스라는 운영체제 제작을 위해 개발된 프로그래밍 언어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실행하는 비가시적 엔진 형태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코딩을 하는 화면에 보이는 프로그램들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(Visual Studio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C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자체가 아니고 코딩을 도와주는 툴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 사용되는 운영체제 대부분이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언어로 제작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(Window, Linux, MacOS, Android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사용되고 있는 다양한 프로그래밍 언어의 모태가 되는 언어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이전의 프로그래밍 언어는 기계어나 거의 기계어에 가까워 프로그래밍 하기 매우 불편했다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언어가 개발되고 프로그래밍이 매우 활발하게 진행</a:t>
            </a:r>
            <a:b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프로그래밍 분야의 활성화에 큰 기여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사용처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Oracle, MySQL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DBMS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가전제품에 사용되는 프로그램의 제작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자동차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ECU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제어프로그램 제작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개발된 지 오래되었지만 현재도 매우 다양한 분야에서 활발하게 사용 중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13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337912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언어의 장점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하드웨어를 직접 제어하기 편하다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</a:pPr>
            <a:r>
              <a:rPr lang="ko-KR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임베디드 시스템 분야에서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언어를 주로 사용하는 이유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특징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중괄호 사이에 있는 모든 내용들이 줄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(line)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단위로 동작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코딩은 중괄호 사이의 내용을 채우는 일련의 행위들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명령어가 끝나면 반드시 세미콜론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(;)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적어야 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컴퓨터는 무조건 입력된 명령대로만 작동한다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2">
              <a:lnSpc>
                <a:spcPct val="125000"/>
              </a:lnSpc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작동 결과에 문제가 있다면 입력된 명령에 문제가 있는 것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결과가 어떻게 나올지를 머리 속에서 생각하며 코딩하는 습관 필요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lvl="2">
              <a:lnSpc>
                <a:spcPct val="125000"/>
              </a:lnSpc>
            </a:pP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5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내용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417095" y="1337912"/>
            <a:ext cx="11229473" cy="5022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서식지정자 사용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 할 때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공간을 미리 비워 두고 내용은 뒤에 작성할 때 사용한다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("%s", "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송명훈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  <a:r>
              <a:rPr lang="ko-KR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%s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서식 지정자에 해당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%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공간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String(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의미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%s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들어가는 실제 내용은 콤마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(,)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뒤의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송명훈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서식지정자를 활용하면 비워 두는 공간의 양을 지정할 수 있다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("%10s", "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송명훈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  <a:b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숫자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문자열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들어올 공간을 미리 비워 두는 것을 의미</a:t>
            </a:r>
            <a:b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확보되는 공간은 뒤의 내용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"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송명훈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포함한 공간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활용하면 출력 화면에서 글자 정렬 효과를 얻을 수 있음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우측 정렬이며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좌측 정렬 효과는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(-)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부호를 숫자 앞에 붙여주면 된다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657350" lvl="3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한글은 문자열 공간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차지하고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 등 그 외의 문자는 문자열 공간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차지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562778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346</TotalTime>
  <Words>398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</vt:lpstr>
      <vt:lpstr>Arial</vt:lpstr>
      <vt:lpstr>Gill Sans MT</vt:lpstr>
      <vt:lpstr>Wingdings</vt:lpstr>
      <vt:lpstr>소포</vt:lpstr>
      <vt:lpstr>소프트웨어코딩  수업 내용 정리  C언어 준비 &amp; Hello World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수업내용 정리</dc:title>
  <dc:creator>송 명훈</dc:creator>
  <cp:lastModifiedBy>송 명훈</cp:lastModifiedBy>
  <cp:revision>12</cp:revision>
  <dcterms:created xsi:type="dcterms:W3CDTF">2020-03-24T06:25:35Z</dcterms:created>
  <dcterms:modified xsi:type="dcterms:W3CDTF">2020-03-25T16:26:36Z</dcterms:modified>
</cp:coreProperties>
</file>