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sldIdLst>
    <p:sldId id="256" r:id="rId2"/>
    <p:sldId id="267" r:id="rId3"/>
    <p:sldId id="309" r:id="rId4"/>
    <p:sldId id="306" r:id="rId5"/>
    <p:sldId id="307" r:id="rId6"/>
    <p:sldId id="308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2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FF1E9-A0FE-40AB-8A29-EC971F50AD94}" v="252" dt="2020-03-27T03:59:25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246" autoAdjust="0"/>
  </p:normalViewPr>
  <p:slideViewPr>
    <p:cSldViewPr snapToGrid="0">
      <p:cViewPr varScale="1">
        <p:scale>
          <a:sx n="62" d="100"/>
          <a:sy n="6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B9DFF1E9-A0FE-40AB-8A29-EC971F50AD94}"/>
    <pc:docChg chg="undo redo custSel addSld delSld modSld sldOrd">
      <pc:chgData name="송 명훈" userId="d7c89356e7b7ce67" providerId="LiveId" clId="{B9DFF1E9-A0FE-40AB-8A29-EC971F50AD94}" dt="2020-03-29T16:05:05.955" v="2959" actId="6549"/>
      <pc:docMkLst>
        <pc:docMk/>
      </pc:docMkLst>
      <pc:sldChg chg="modSp">
        <pc:chgData name="송 명훈" userId="d7c89356e7b7ce67" providerId="LiveId" clId="{B9DFF1E9-A0FE-40AB-8A29-EC971F50AD94}" dt="2020-03-27T01:29:53.188" v="6" actId="20577"/>
        <pc:sldMkLst>
          <pc:docMk/>
          <pc:sldMk cId="1151066944" sldId="256"/>
        </pc:sldMkLst>
        <pc:spChg chg="mod">
          <ac:chgData name="송 명훈" userId="d7c89356e7b7ce67" providerId="LiveId" clId="{B9DFF1E9-A0FE-40AB-8A29-EC971F50AD94}" dt="2020-03-27T01:29:53.188" v="6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9DFF1E9-A0FE-40AB-8A29-EC971F50AD94}" dt="2020-03-29T16:04:32.839" v="2919" actId="20577"/>
        <pc:sldMkLst>
          <pc:docMk/>
          <pc:sldMk cId="3048133185" sldId="267"/>
        </pc:sldMkLst>
        <pc:spChg chg="mod">
          <ac:chgData name="송 명훈" userId="d7c89356e7b7ce67" providerId="LiveId" clId="{B9DFF1E9-A0FE-40AB-8A29-EC971F50AD94}" dt="2020-03-29T16:04:32.839" v="2919" actId="20577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20:37.371" v="51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301351065" sldId="268"/>
        </pc:sldMkLst>
      </pc:sldChg>
      <pc:sldChg chg="del">
        <pc:chgData name="송 명훈" userId="d7c89356e7b7ce67" providerId="LiveId" clId="{B9DFF1E9-A0FE-40AB-8A29-EC971F50AD94}" dt="2020-03-27T02:33:17.531" v="7" actId="47"/>
        <pc:sldMkLst>
          <pc:docMk/>
          <pc:sldMk cId="1392241946" sldId="276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692163621" sldId="277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92658330" sldId="278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2373840963" sldId="279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2085616792" sldId="280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476134831" sldId="281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785943423" sldId="282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2421286988" sldId="283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3319708718" sldId="284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277182822" sldId="285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761708421" sldId="286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129667478" sldId="287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3863221833" sldId="289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2958791691" sldId="290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370930391" sldId="291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431962980" sldId="292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018942320" sldId="293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3091832473" sldId="294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905494497" sldId="295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741949478" sldId="296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2356995184" sldId="297"/>
        </pc:sldMkLst>
      </pc:sldChg>
      <pc:sldChg chg="del">
        <pc:chgData name="송 명훈" userId="d7c89356e7b7ce67" providerId="LiveId" clId="{B9DFF1E9-A0FE-40AB-8A29-EC971F50AD94}" dt="2020-03-29T16:04:12.176" v="2909" actId="47"/>
        <pc:sldMkLst>
          <pc:docMk/>
          <pc:sldMk cId="3621848016" sldId="299"/>
        </pc:sldMkLst>
      </pc:sldChg>
      <pc:sldChg chg="del">
        <pc:chgData name="송 명훈" userId="d7c89356e7b7ce67" providerId="LiveId" clId="{B9DFF1E9-A0FE-40AB-8A29-EC971F50AD94}" dt="2020-03-29T16:04:12.176" v="2909" actId="47"/>
        <pc:sldMkLst>
          <pc:docMk/>
          <pc:sldMk cId="3062112700" sldId="300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3168559293" sldId="301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866525153" sldId="302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887890941" sldId="303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4283287197" sldId="304"/>
        </pc:sldMkLst>
      </pc:sldChg>
      <pc:sldChg chg="del">
        <pc:chgData name="송 명훈" userId="d7c89356e7b7ce67" providerId="LiveId" clId="{B9DFF1E9-A0FE-40AB-8A29-EC971F50AD94}" dt="2020-03-29T16:04:03.904" v="2908" actId="47"/>
        <pc:sldMkLst>
          <pc:docMk/>
          <pc:sldMk cId="1174585557" sldId="305"/>
        </pc:sldMkLst>
      </pc:sldChg>
      <pc:sldChg chg="addSp modSp add">
        <pc:chgData name="송 명훈" userId="d7c89356e7b7ce67" providerId="LiveId" clId="{B9DFF1E9-A0FE-40AB-8A29-EC971F50AD94}" dt="2020-03-29T16:04:30.745" v="2917" actId="20577"/>
        <pc:sldMkLst>
          <pc:docMk/>
          <pc:sldMk cId="2665130516" sldId="306"/>
        </pc:sldMkLst>
        <pc:spChg chg="mod">
          <ac:chgData name="송 명훈" userId="d7c89356e7b7ce67" providerId="LiveId" clId="{B9DFF1E9-A0FE-40AB-8A29-EC971F50AD94}" dt="2020-03-29T16:04:30.745" v="2917" actId="20577"/>
          <ac:spMkLst>
            <pc:docMk/>
            <pc:sldMk cId="2665130516" sldId="306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41:20.482" v="2010" actId="12"/>
          <ac:spMkLst>
            <pc:docMk/>
            <pc:sldMk cId="2665130516" sldId="306"/>
            <ac:spMk id="6" creationId="{93F1DD2A-F86B-426B-B53B-50548C27D575}"/>
          </ac:spMkLst>
        </pc:spChg>
        <pc:graphicFrameChg chg="add mod modGraphic">
          <ac:chgData name="송 명훈" userId="d7c89356e7b7ce67" providerId="LiveId" clId="{B9DFF1E9-A0FE-40AB-8A29-EC971F50AD94}" dt="2020-03-27T02:49:56.694" v="409" actId="1035"/>
          <ac:graphicFrameMkLst>
            <pc:docMk/>
            <pc:sldMk cId="2665130516" sldId="306"/>
            <ac:graphicFrameMk id="2" creationId="{CC9FAA28-8C64-4B97-8919-E618B013F13C}"/>
          </ac:graphicFrameMkLst>
        </pc:graphicFrameChg>
      </pc:sldChg>
      <pc:sldChg chg="addSp delSp modSp add ord">
        <pc:chgData name="송 명훈" userId="d7c89356e7b7ce67" providerId="LiveId" clId="{B9DFF1E9-A0FE-40AB-8A29-EC971F50AD94}" dt="2020-03-29T16:04:41.794" v="2925" actId="20577"/>
        <pc:sldMkLst>
          <pc:docMk/>
          <pc:sldMk cId="307266402" sldId="307"/>
        </pc:sldMkLst>
        <pc:spChg chg="mod">
          <ac:chgData name="송 명훈" userId="d7c89356e7b7ce67" providerId="LiveId" clId="{B9DFF1E9-A0FE-40AB-8A29-EC971F50AD94}" dt="2020-03-29T16:04:41.794" v="2925" actId="20577"/>
          <ac:spMkLst>
            <pc:docMk/>
            <pc:sldMk cId="307266402" sldId="307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41:27.935" v="2011" actId="12"/>
          <ac:spMkLst>
            <pc:docMk/>
            <pc:sldMk cId="307266402" sldId="307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25:03.872" v="873" actId="478"/>
          <ac:graphicFrameMkLst>
            <pc:docMk/>
            <pc:sldMk cId="307266402" sldId="307"/>
            <ac:graphicFrameMk id="2" creationId="{CC9FAA28-8C64-4B97-8919-E618B013F13C}"/>
          </ac:graphicFrameMkLst>
        </pc:graphicFrameChg>
        <pc:graphicFrameChg chg="add mod modGraphic">
          <ac:chgData name="송 명훈" userId="d7c89356e7b7ce67" providerId="LiveId" clId="{B9DFF1E9-A0FE-40AB-8A29-EC971F50AD94}" dt="2020-03-27T03:41:56.207" v="2026" actId="1036"/>
          <ac:graphicFrameMkLst>
            <pc:docMk/>
            <pc:sldMk cId="307266402" sldId="307"/>
            <ac:graphicFrameMk id="3" creationId="{92C47291-EC84-4A81-A57C-BC57E6770E1D}"/>
          </ac:graphicFrameMkLst>
        </pc:graphicFrameChg>
      </pc:sldChg>
      <pc:sldChg chg="addSp delSp modSp add">
        <pc:chgData name="송 명훈" userId="d7c89356e7b7ce67" providerId="LiveId" clId="{B9DFF1E9-A0FE-40AB-8A29-EC971F50AD94}" dt="2020-03-29T16:04:48.050" v="2935" actId="6549"/>
        <pc:sldMkLst>
          <pc:docMk/>
          <pc:sldMk cId="2641870619" sldId="308"/>
        </pc:sldMkLst>
        <pc:spChg chg="add del mod">
          <ac:chgData name="송 명훈" userId="d7c89356e7b7ce67" providerId="LiveId" clId="{B9DFF1E9-A0FE-40AB-8A29-EC971F50AD94}" dt="2020-03-27T03:28:19.461" v="889" actId="478"/>
          <ac:spMkLst>
            <pc:docMk/>
            <pc:sldMk cId="2641870619" sldId="308"/>
            <ac:spMk id="3" creationId="{9884D39C-2EA8-4AD8-BA08-63C56936B3C2}"/>
          </ac:spMkLst>
        </pc:spChg>
        <pc:spChg chg="add del mod">
          <ac:chgData name="송 명훈" userId="d7c89356e7b7ce67" providerId="LiveId" clId="{B9DFF1E9-A0FE-40AB-8A29-EC971F50AD94}" dt="2020-03-27T03:28:46.062" v="899" actId="478"/>
          <ac:spMkLst>
            <pc:docMk/>
            <pc:sldMk cId="2641870619" sldId="308"/>
            <ac:spMk id="4" creationId="{26C5AE94-D295-4379-B483-C66F6817CC5C}"/>
          </ac:spMkLst>
        </pc:spChg>
        <pc:spChg chg="mod">
          <ac:chgData name="송 명훈" userId="d7c89356e7b7ce67" providerId="LiveId" clId="{B9DFF1E9-A0FE-40AB-8A29-EC971F50AD94}" dt="2020-03-29T16:04:48.050" v="2935" actId="6549"/>
          <ac:spMkLst>
            <pc:docMk/>
            <pc:sldMk cId="2641870619" sldId="308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41:44.915" v="2012" actId="12"/>
          <ac:spMkLst>
            <pc:docMk/>
            <pc:sldMk cId="2641870619" sldId="308"/>
            <ac:spMk id="6" creationId="{93F1DD2A-F86B-426B-B53B-50548C27D575}"/>
          </ac:spMkLst>
        </pc:spChg>
        <pc:spChg chg="add mod">
          <ac:chgData name="송 명훈" userId="d7c89356e7b7ce67" providerId="LiveId" clId="{B9DFF1E9-A0FE-40AB-8A29-EC971F50AD94}" dt="2020-03-27T03:29:42.175" v="944" actId="1076"/>
          <ac:spMkLst>
            <pc:docMk/>
            <pc:sldMk cId="2641870619" sldId="308"/>
            <ac:spMk id="7" creationId="{0EBF3AD5-64F1-4019-8B5F-C906AA0383A7}"/>
          </ac:spMkLst>
        </pc:spChg>
        <pc:spChg chg="add mod">
          <ac:chgData name="송 명훈" userId="d7c89356e7b7ce67" providerId="LiveId" clId="{B9DFF1E9-A0FE-40AB-8A29-EC971F50AD94}" dt="2020-03-27T03:29:35.885" v="942"/>
          <ac:spMkLst>
            <pc:docMk/>
            <pc:sldMk cId="2641870619" sldId="308"/>
            <ac:spMk id="10" creationId="{ABD20845-CB51-442D-98F7-137EACF6DF98}"/>
          </ac:spMkLst>
        </pc:spChg>
        <pc:graphicFrameChg chg="del">
          <ac:chgData name="송 명훈" userId="d7c89356e7b7ce67" providerId="LiveId" clId="{B9DFF1E9-A0FE-40AB-8A29-EC971F50AD94}" dt="2020-03-27T02:53:37.568" v="474" actId="478"/>
          <ac:graphicFrameMkLst>
            <pc:docMk/>
            <pc:sldMk cId="2641870619" sldId="308"/>
            <ac:graphicFrameMk id="2" creationId="{CC9FAA28-8C64-4B97-8919-E618B013F13C}"/>
          </ac:graphicFrameMkLst>
        </pc:graphicFrameChg>
        <pc:picChg chg="add mod">
          <ac:chgData name="송 명훈" userId="d7c89356e7b7ce67" providerId="LiveId" clId="{B9DFF1E9-A0FE-40AB-8A29-EC971F50AD94}" dt="2020-03-27T03:28:55.137" v="902" actId="1076"/>
          <ac:picMkLst>
            <pc:docMk/>
            <pc:sldMk cId="2641870619" sldId="308"/>
            <ac:picMk id="2050" creationId="{02390AF6-1322-4CB9-986C-120F91273F98}"/>
          </ac:picMkLst>
        </pc:picChg>
        <pc:picChg chg="add mod">
          <ac:chgData name="송 명훈" userId="d7c89356e7b7ce67" providerId="LiveId" clId="{B9DFF1E9-A0FE-40AB-8A29-EC971F50AD94}" dt="2020-03-27T03:28:52.673" v="901" actId="1076"/>
          <ac:picMkLst>
            <pc:docMk/>
            <pc:sldMk cId="2641870619" sldId="308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9T16:04:34.971" v="2921" actId="20577"/>
        <pc:sldMkLst>
          <pc:docMk/>
          <pc:sldMk cId="888510835" sldId="309"/>
        </pc:sldMkLst>
        <pc:spChg chg="add mod">
          <ac:chgData name="송 명훈" userId="d7c89356e7b7ce67" providerId="LiveId" clId="{B9DFF1E9-A0FE-40AB-8A29-EC971F50AD94}" dt="2020-03-27T03:54:01.864" v="2712" actId="6549"/>
          <ac:spMkLst>
            <pc:docMk/>
            <pc:sldMk cId="888510835" sldId="309"/>
            <ac:spMk id="4" creationId="{963CD64A-3160-4F75-A8D7-0C48F424C531}"/>
          </ac:spMkLst>
        </pc:spChg>
        <pc:spChg chg="mod">
          <ac:chgData name="송 명훈" userId="d7c89356e7b7ce67" providerId="LiveId" clId="{B9DFF1E9-A0FE-40AB-8A29-EC971F50AD94}" dt="2020-03-29T16:04:34.971" v="2921" actId="20577"/>
          <ac:spMkLst>
            <pc:docMk/>
            <pc:sldMk cId="888510835" sldId="309"/>
            <ac:spMk id="5" creationId="{10623C52-F575-41B0-98B4-1D78B11A2D6F}"/>
          </ac:spMkLst>
        </pc:spChg>
        <pc:spChg chg="del">
          <ac:chgData name="송 명훈" userId="d7c89356e7b7ce67" providerId="LiveId" clId="{B9DFF1E9-A0FE-40AB-8A29-EC971F50AD94}" dt="2020-03-27T03:32:15.072" v="946" actId="478"/>
          <ac:spMkLst>
            <pc:docMk/>
            <pc:sldMk cId="888510835" sldId="309"/>
            <ac:spMk id="6" creationId="{93F1DD2A-F86B-426B-B53B-50548C27D575}"/>
          </ac:spMkLst>
        </pc:spChg>
      </pc:sldChg>
      <pc:sldChg chg="addSp delSp modSp add">
        <pc:chgData name="송 명훈" userId="d7c89356e7b7ce67" providerId="LiveId" clId="{B9DFF1E9-A0FE-40AB-8A29-EC971F50AD94}" dt="2020-03-29T16:04:55.146" v="2943" actId="6549"/>
        <pc:sldMkLst>
          <pc:docMk/>
          <pc:sldMk cId="636095384" sldId="310"/>
        </pc:sldMkLst>
        <pc:spChg chg="mod">
          <ac:chgData name="송 명훈" userId="d7c89356e7b7ce67" providerId="LiveId" clId="{B9DFF1E9-A0FE-40AB-8A29-EC971F50AD94}" dt="2020-03-29T16:04:55.146" v="2943" actId="6549"/>
          <ac:spMkLst>
            <pc:docMk/>
            <pc:sldMk cId="636095384" sldId="310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42:38.281" v="2157" actId="6549"/>
          <ac:spMkLst>
            <pc:docMk/>
            <pc:sldMk cId="636095384" sldId="310"/>
            <ac:spMk id="6" creationId="{93F1DD2A-F86B-426B-B53B-50548C27D575}"/>
          </ac:spMkLst>
        </pc:spChg>
        <pc:spChg chg="del">
          <ac:chgData name="송 명훈" userId="d7c89356e7b7ce67" providerId="LiveId" clId="{B9DFF1E9-A0FE-40AB-8A29-EC971F50AD94}" dt="2020-03-27T03:44:41.028" v="2179" actId="478"/>
          <ac:spMkLst>
            <pc:docMk/>
            <pc:sldMk cId="636095384" sldId="310"/>
            <ac:spMk id="7" creationId="{0EBF3AD5-64F1-4019-8B5F-C906AA0383A7}"/>
          </ac:spMkLst>
        </pc:spChg>
        <pc:spChg chg="del">
          <ac:chgData name="송 명훈" userId="d7c89356e7b7ce67" providerId="LiveId" clId="{B9DFF1E9-A0FE-40AB-8A29-EC971F50AD94}" dt="2020-03-27T03:44:39.514" v="2178" actId="478"/>
          <ac:spMkLst>
            <pc:docMk/>
            <pc:sldMk cId="636095384" sldId="310"/>
            <ac:spMk id="10" creationId="{ABD20845-CB51-442D-98F7-137EACF6DF98}"/>
          </ac:spMkLst>
        </pc:spChg>
        <pc:graphicFrameChg chg="add mod modGraphic">
          <ac:chgData name="송 명훈" userId="d7c89356e7b7ce67" providerId="LiveId" clId="{B9DFF1E9-A0FE-40AB-8A29-EC971F50AD94}" dt="2020-03-27T03:45:40.096" v="2188" actId="1076"/>
          <ac:graphicFrameMkLst>
            <pc:docMk/>
            <pc:sldMk cId="636095384" sldId="310"/>
            <ac:graphicFrameMk id="2" creationId="{8CE8EFDE-AFE0-4021-A864-0A4ACAD295EC}"/>
          </ac:graphicFrameMkLst>
        </pc:graphicFrameChg>
        <pc:picChg chg="del">
          <ac:chgData name="송 명훈" userId="d7c89356e7b7ce67" providerId="LiveId" clId="{B9DFF1E9-A0FE-40AB-8A29-EC971F50AD94}" dt="2020-03-27T03:42:35.582" v="2155" actId="478"/>
          <ac:picMkLst>
            <pc:docMk/>
            <pc:sldMk cId="636095384" sldId="310"/>
            <ac:picMk id="2050" creationId="{02390AF6-1322-4CB9-986C-120F91273F98}"/>
          </ac:picMkLst>
        </pc:picChg>
        <pc:picChg chg="del">
          <ac:chgData name="송 명훈" userId="d7c89356e7b7ce67" providerId="LiveId" clId="{B9DFF1E9-A0FE-40AB-8A29-EC971F50AD94}" dt="2020-03-27T03:42:35.878" v="2156" actId="478"/>
          <ac:picMkLst>
            <pc:docMk/>
            <pc:sldMk cId="636095384" sldId="310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9T16:05:00.641" v="2951" actId="6549"/>
        <pc:sldMkLst>
          <pc:docMk/>
          <pc:sldMk cId="4264696772" sldId="311"/>
        </pc:sldMkLst>
        <pc:spChg chg="add del">
          <ac:chgData name="송 명훈" userId="d7c89356e7b7ce67" providerId="LiveId" clId="{B9DFF1E9-A0FE-40AB-8A29-EC971F50AD94}" dt="2020-03-27T03:55:21.699" v="2718"/>
          <ac:spMkLst>
            <pc:docMk/>
            <pc:sldMk cId="4264696772" sldId="311"/>
            <ac:spMk id="4" creationId="{1E8E4C5B-20B1-48FF-BD77-9B1F3BBF6352}"/>
          </ac:spMkLst>
        </pc:spChg>
        <pc:spChg chg="mod">
          <ac:chgData name="송 명훈" userId="d7c89356e7b7ce67" providerId="LiveId" clId="{B9DFF1E9-A0FE-40AB-8A29-EC971F50AD94}" dt="2020-03-29T16:05:00.641" v="2951" actId="6549"/>
          <ac:spMkLst>
            <pc:docMk/>
            <pc:sldMk cId="4264696772" sldId="311"/>
            <ac:spMk id="5" creationId="{10623C52-F575-41B0-98B4-1D78B11A2D6F}"/>
          </ac:spMkLst>
        </pc:spChg>
        <pc:spChg chg="mod">
          <ac:chgData name="송 명훈" userId="d7c89356e7b7ce67" providerId="LiveId" clId="{B9DFF1E9-A0FE-40AB-8A29-EC971F50AD94}" dt="2020-03-27T03:59:36.145" v="2906" actId="6549"/>
          <ac:spMkLst>
            <pc:docMk/>
            <pc:sldMk cId="4264696772" sldId="311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47:07.546" v="2333" actId="478"/>
          <ac:graphicFrameMkLst>
            <pc:docMk/>
            <pc:sldMk cId="4264696772" sldId="311"/>
            <ac:graphicFrameMk id="2" creationId="{8CE8EFDE-AFE0-4021-A864-0A4ACAD295EC}"/>
          </ac:graphicFrameMkLst>
        </pc:graphicFrameChg>
        <pc:graphicFrameChg chg="add del mod modGraphic">
          <ac:chgData name="송 명훈" userId="d7c89356e7b7ce67" providerId="LiveId" clId="{B9DFF1E9-A0FE-40AB-8A29-EC971F50AD94}" dt="2020-03-27T03:56:08.840" v="2758" actId="478"/>
          <ac:graphicFrameMkLst>
            <pc:docMk/>
            <pc:sldMk cId="4264696772" sldId="311"/>
            <ac:graphicFrameMk id="3" creationId="{7C576B62-3782-4278-B212-FD0006468203}"/>
          </ac:graphicFrameMkLst>
        </pc:graphicFrameChg>
        <pc:graphicFrameChg chg="add mod modGraphic">
          <ac:chgData name="송 명훈" userId="d7c89356e7b7ce67" providerId="LiveId" clId="{B9DFF1E9-A0FE-40AB-8A29-EC971F50AD94}" dt="2020-03-27T03:59:43.577" v="2907" actId="1076"/>
          <ac:graphicFrameMkLst>
            <pc:docMk/>
            <pc:sldMk cId="4264696772" sldId="311"/>
            <ac:graphicFrameMk id="7" creationId="{2582E66A-DD3B-4F20-9F3F-1D49DB5DA222}"/>
          </ac:graphicFrameMkLst>
        </pc:graphicFrameChg>
      </pc:sldChg>
      <pc:sldChg chg="modSp add">
        <pc:chgData name="송 명훈" userId="d7c89356e7b7ce67" providerId="LiveId" clId="{B9DFF1E9-A0FE-40AB-8A29-EC971F50AD94}" dt="2020-03-29T16:05:05.955" v="2959" actId="6549"/>
        <pc:sldMkLst>
          <pc:docMk/>
          <pc:sldMk cId="1272233137" sldId="312"/>
        </pc:sldMkLst>
        <pc:spChg chg="mod">
          <ac:chgData name="송 명훈" userId="d7c89356e7b7ce67" providerId="LiveId" clId="{B9DFF1E9-A0FE-40AB-8A29-EC971F50AD94}" dt="2020-03-29T16:05:05.955" v="2959" actId="6549"/>
          <ac:spMkLst>
            <pc:docMk/>
            <pc:sldMk cId="1272233137" sldId="312"/>
            <ac:spMk id="5" creationId="{10623C52-F575-41B0-98B4-1D78B11A2D6F}"/>
          </ac:spMkLst>
        </pc:spChg>
      </pc:sldChg>
    </pc:docChg>
  </pc:docChgLst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BA9727DB-DA54-4E2C-92BF-B8AEA244B105}"/>
    <pc:docChg chg="undo custSel addSld delSld modSld sldOrd">
      <pc:chgData name="송 명훈" userId="d7c89356e7b7ce67" providerId="LiveId" clId="{BA9727DB-DA54-4E2C-92BF-B8AEA244B105}" dt="2020-03-26T18:50:17.845" v="5819" actId="20577"/>
      <pc:docMkLst>
        <pc:docMk/>
      </pc:docMkLst>
      <pc:sldChg chg="modSp">
        <pc:chgData name="송 명훈" userId="d7c89356e7b7ce67" providerId="LiveId" clId="{BA9727DB-DA54-4E2C-92BF-B8AEA244B105}" dt="2020-03-26T01:58:44.619" v="24" actId="20577"/>
        <pc:sldMkLst>
          <pc:docMk/>
          <pc:sldMk cId="1151066944" sldId="256"/>
        </pc:sldMkLst>
        <pc:spChg chg="mod">
          <ac:chgData name="송 명훈" userId="d7c89356e7b7ce67" providerId="LiveId" clId="{BA9727DB-DA54-4E2C-92BF-B8AEA244B105}" dt="2020-03-26T01:58:39.581" v="22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A9727DB-DA54-4E2C-92BF-B8AEA244B105}" dt="2020-03-26T01:58:44.619" v="24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A9727DB-DA54-4E2C-92BF-B8AEA244B105}" dt="2020-03-26T18:48:00.039" v="5741" actId="113"/>
        <pc:sldMkLst>
          <pc:docMk/>
          <pc:sldMk cId="3048133185" sldId="267"/>
        </pc:sldMkLst>
        <pc:spChg chg="mod">
          <ac:chgData name="송 명훈" userId="d7c89356e7b7ce67" providerId="LiveId" clId="{BA9727DB-DA54-4E2C-92BF-B8AEA244B105}" dt="2020-03-26T18:48:00.039" v="5741" actId="113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04:32.100" v="1040" actId="20577"/>
          <ac:spMkLst>
            <pc:docMk/>
            <pc:sldMk cId="3048133185" sldId="267"/>
            <ac:spMk id="6" creationId="{93F1DD2A-F86B-426B-B53B-50548C27D575}"/>
          </ac:spMkLst>
        </pc:spChg>
      </pc:sldChg>
      <pc:sldChg chg="addSp delSp modSp addCm delCm">
        <pc:chgData name="송 명훈" userId="d7c89356e7b7ce67" providerId="LiveId" clId="{BA9727DB-DA54-4E2C-92BF-B8AEA244B105}" dt="2020-03-26T18:47:26.952" v="5719" actId="20577"/>
        <pc:sldMkLst>
          <pc:docMk/>
          <pc:sldMk cId="301351065" sldId="268"/>
        </pc:sldMkLst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7:26.952" v="5719" actId="20577"/>
          <ac:spMkLst>
            <pc:docMk/>
            <pc:sldMk cId="301351065" sldId="268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2:12:32.661" v="1041" actId="478"/>
          <ac:spMkLst>
            <pc:docMk/>
            <pc:sldMk cId="301351065" sldId="268"/>
            <ac:spMk id="6" creationId="{93F1DD2A-F86B-426B-B53B-50548C27D575}"/>
          </ac:spMkLst>
        </pc:spChg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7" creationId="{86D4F80C-D57F-4225-9415-8F55A78F1E1D}"/>
          </ac:spMkLst>
        </pc:spChg>
        <pc:picChg chg="add mod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2" creationId="{43168826-7C96-4689-A18F-74DC17893776}"/>
          </ac:picMkLst>
        </pc:picChg>
        <pc:picChg chg="add mod modCrop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3" creationId="{83E7AFAC-039A-408D-8362-CA21494733B2}"/>
          </ac:picMkLst>
        </pc:picChg>
        <pc:picChg chg="add del">
          <ac:chgData name="송 명훈" userId="d7c89356e7b7ce67" providerId="LiveId" clId="{BA9727DB-DA54-4E2C-92BF-B8AEA244B105}" dt="2020-03-26T02:20:20.025" v="1232"/>
          <ac:picMkLst>
            <pc:docMk/>
            <pc:sldMk cId="301351065" sldId="268"/>
            <ac:picMk id="8" creationId="{30E9BBA3-F858-4559-AA08-ADA6293B091B}"/>
          </ac:picMkLst>
        </pc:picChg>
      </pc:sldChg>
      <pc:sldChg chg="add del setBg">
        <pc:chgData name="송 명훈" userId="d7c89356e7b7ce67" providerId="LiveId" clId="{BA9727DB-DA54-4E2C-92BF-B8AEA244B105}" dt="2020-03-26T15:48:01.828" v="4516" actId="47"/>
        <pc:sldMkLst>
          <pc:docMk/>
          <pc:sldMk cId="3674659750" sldId="270"/>
        </pc:sldMkLst>
      </pc:sldChg>
      <pc:sldChg chg="add">
        <pc:chgData name="송 명훈" userId="d7c89356e7b7ce67" providerId="LiveId" clId="{BA9727DB-DA54-4E2C-92BF-B8AEA244B105}" dt="2020-03-26T18:48:53.724" v="5755"/>
        <pc:sldMkLst>
          <pc:docMk/>
          <pc:sldMk cId="1392241946" sldId="276"/>
        </pc:sldMkLst>
      </pc:sldChg>
      <pc:sldChg chg="add del">
        <pc:chgData name="송 명훈" userId="d7c89356e7b7ce67" providerId="LiveId" clId="{BA9727DB-DA54-4E2C-92BF-B8AEA244B105}" dt="2020-03-26T18:48:46.633" v="5754" actId="2696"/>
        <pc:sldMkLst>
          <pc:docMk/>
          <pc:sldMk cId="2904562778" sldId="276"/>
        </pc:sldMkLst>
      </pc:sldChg>
      <pc:sldChg chg="addSp delSp modSp add">
        <pc:chgData name="송 명훈" userId="d7c89356e7b7ce67" providerId="LiveId" clId="{BA9727DB-DA54-4E2C-92BF-B8AEA244B105}" dt="2020-03-26T18:47:24.653" v="5717" actId="20577"/>
        <pc:sldMkLst>
          <pc:docMk/>
          <pc:sldMk cId="1692163621" sldId="277"/>
        </pc:sldMkLst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2.326" v="5650" actId="478"/>
          <ac:spMkLst>
            <pc:docMk/>
            <pc:sldMk cId="1692163621" sldId="27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4.653" v="5717" actId="20577"/>
          <ac:spMkLst>
            <pc:docMk/>
            <pc:sldMk cId="1692163621" sldId="277"/>
            <ac:spMk id="10" creationId="{1F798276-7644-4154-9293-2001A599D312}"/>
          </ac:spMkLst>
        </pc:spChg>
        <pc:picChg chg="del">
          <ac:chgData name="송 명훈" userId="d7c89356e7b7ce67" providerId="LiveId" clId="{BA9727DB-DA54-4E2C-92BF-B8AEA244B105}" dt="2020-03-26T02:26:12.835" v="1257" actId="478"/>
          <ac:picMkLst>
            <pc:docMk/>
            <pc:sldMk cId="1692163621" sldId="277"/>
            <ac:picMk id="2" creationId="{43168826-7C96-4689-A18F-74DC17893776}"/>
          </ac:picMkLst>
        </pc:picChg>
        <pc:picChg chg="del">
          <ac:chgData name="송 명훈" userId="d7c89356e7b7ce67" providerId="LiveId" clId="{BA9727DB-DA54-4E2C-92BF-B8AEA244B105}" dt="2020-03-26T02:29:20.020" v="1275" actId="478"/>
          <ac:picMkLst>
            <pc:docMk/>
            <pc:sldMk cId="1692163621" sldId="277"/>
            <ac:picMk id="3" creationId="{83E7AFAC-039A-408D-8362-CA21494733B2}"/>
          </ac:picMkLst>
        </pc:picChg>
        <pc:picChg chg="add del mod">
          <ac:chgData name="송 명훈" userId="d7c89356e7b7ce67" providerId="LiveId" clId="{BA9727DB-DA54-4E2C-92BF-B8AEA244B105}" dt="2020-03-26T02:27:57.731" v="1271" actId="478"/>
          <ac:picMkLst>
            <pc:docMk/>
            <pc:sldMk cId="1692163621" sldId="277"/>
            <ac:picMk id="6" creationId="{C1287494-88E2-47CD-A22F-A35619CD29A7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8" creationId="{2C5454DD-B55C-4F43-8E2D-FD0E462C75FE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9" creationId="{0D21326F-4824-4C31-A7BE-3A03951460DC}"/>
          </ac:picMkLst>
        </pc:picChg>
        <pc:picChg chg="add del">
          <ac:chgData name="송 명훈" userId="d7c89356e7b7ce67" providerId="LiveId" clId="{BA9727DB-DA54-4E2C-92BF-B8AEA244B105}" dt="2020-03-26T02:30:50.987" v="1384"/>
          <ac:picMkLst>
            <pc:docMk/>
            <pc:sldMk cId="1692163621" sldId="277"/>
            <ac:picMk id="10" creationId="{DCE0666C-64B7-4369-9C57-FF3E7DDCA858}"/>
          </ac:picMkLst>
        </pc:picChg>
      </pc:sldChg>
      <pc:sldChg chg="addSp delSp modSp add">
        <pc:chgData name="송 명훈" userId="d7c89356e7b7ce67" providerId="LiveId" clId="{BA9727DB-DA54-4E2C-92BF-B8AEA244B105}" dt="2020-03-26T18:47:21.559" v="5715" actId="20577"/>
        <pc:sldMkLst>
          <pc:docMk/>
          <pc:sldMk cId="92658330" sldId="278"/>
        </pc:sldMkLst>
        <pc:spChg chg="mod">
          <ac:chgData name="송 명훈" userId="d7c89356e7b7ce67" providerId="LiveId" clId="{BA9727DB-DA54-4E2C-92BF-B8AEA244B105}" dt="2020-03-26T02:49:12.146" v="1610" actId="1036"/>
          <ac:spMkLst>
            <pc:docMk/>
            <pc:sldMk cId="92658330" sldId="278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6.455" v="5652" actId="478"/>
          <ac:spMkLst>
            <pc:docMk/>
            <pc:sldMk cId="92658330" sldId="278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49:05.875" v="1595" actId="1037"/>
          <ac:spMkLst>
            <pc:docMk/>
            <pc:sldMk cId="92658330" sldId="278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1.559" v="5715" actId="20577"/>
          <ac:spMkLst>
            <pc:docMk/>
            <pc:sldMk cId="92658330" sldId="278"/>
            <ac:spMk id="8" creationId="{05A019E9-AF04-455F-814B-24DD7FAB4921}"/>
          </ac:spMkLst>
        </pc:spChg>
        <pc:picChg chg="add mod">
          <ac:chgData name="송 명훈" userId="d7c89356e7b7ce67" providerId="LiveId" clId="{BA9727DB-DA54-4E2C-92BF-B8AEA244B105}" dt="2020-03-26T02:49:12.146" v="1610" actId="1036"/>
          <ac:picMkLst>
            <pc:docMk/>
            <pc:sldMk cId="92658330" sldId="278"/>
            <ac:picMk id="2" creationId="{9C105A84-D9A8-4272-BE06-A77D4873F8E0}"/>
          </ac:picMkLst>
        </pc:picChg>
        <pc:picChg chg="add mod">
          <ac:chgData name="송 명훈" userId="d7c89356e7b7ce67" providerId="LiveId" clId="{BA9727DB-DA54-4E2C-92BF-B8AEA244B105}" dt="2020-03-26T02:48:07.852" v="1559" actId="1035"/>
          <ac:picMkLst>
            <pc:docMk/>
            <pc:sldMk cId="92658330" sldId="278"/>
            <ac:picMk id="3" creationId="{00BC7C1D-8277-420A-9D0C-929719D4EBB8}"/>
          </ac:picMkLst>
        </pc:picChg>
        <pc:picChg chg="del">
          <ac:chgData name="송 명훈" userId="d7c89356e7b7ce67" providerId="LiveId" clId="{BA9727DB-DA54-4E2C-92BF-B8AEA244B105}" dt="2020-03-26T02:37:53.316" v="1386" actId="478"/>
          <ac:picMkLst>
            <pc:docMk/>
            <pc:sldMk cId="92658330" sldId="278"/>
            <ac:picMk id="8" creationId="{2C5454DD-B55C-4F43-8E2D-FD0E462C75FE}"/>
          </ac:picMkLst>
        </pc:picChg>
        <pc:picChg chg="del">
          <ac:chgData name="송 명훈" userId="d7c89356e7b7ce67" providerId="LiveId" clId="{BA9727DB-DA54-4E2C-92BF-B8AEA244B105}" dt="2020-03-26T02:37:56.876" v="1387" actId="478"/>
          <ac:picMkLst>
            <pc:docMk/>
            <pc:sldMk cId="92658330" sldId="278"/>
            <ac:picMk id="9" creationId="{0D21326F-4824-4C31-A7BE-3A03951460DC}"/>
          </ac:picMkLst>
        </pc:picChg>
      </pc:sldChg>
      <pc:sldChg chg="addSp delSp modSp add">
        <pc:chgData name="송 명훈" userId="d7c89356e7b7ce67" providerId="LiveId" clId="{BA9727DB-DA54-4E2C-92BF-B8AEA244B105}" dt="2020-03-26T18:47:19.036" v="5713" actId="20577"/>
        <pc:sldMkLst>
          <pc:docMk/>
          <pc:sldMk cId="2373840963" sldId="279"/>
        </pc:sldMkLst>
        <pc:spChg chg="mod">
          <ac:chgData name="송 명훈" userId="d7c89356e7b7ce67" providerId="LiveId" clId="{BA9727DB-DA54-4E2C-92BF-B8AEA244B105}" dt="2020-03-26T02:56:04.777" v="1750" actId="1037"/>
          <ac:spMkLst>
            <pc:docMk/>
            <pc:sldMk cId="2373840963" sldId="27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9.645" v="5654" actId="478"/>
          <ac:spMkLst>
            <pc:docMk/>
            <pc:sldMk cId="2373840963" sldId="27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55:59.346" v="1731" actId="1036"/>
          <ac:spMkLst>
            <pc:docMk/>
            <pc:sldMk cId="2373840963" sldId="27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9.036" v="5713" actId="20577"/>
          <ac:spMkLst>
            <pc:docMk/>
            <pc:sldMk cId="2373840963" sldId="279"/>
            <ac:spMk id="9" creationId="{18C7279D-809A-410B-AFB8-E17C4DCED8BE}"/>
          </ac:spMkLst>
        </pc:spChg>
        <pc:picChg chg="del">
          <ac:chgData name="송 명훈" userId="d7c89356e7b7ce67" providerId="LiveId" clId="{BA9727DB-DA54-4E2C-92BF-B8AEA244B105}" dt="2020-03-26T02:53:07.333" v="1621" actId="478"/>
          <ac:picMkLst>
            <pc:docMk/>
            <pc:sldMk cId="2373840963" sldId="279"/>
            <ac:picMk id="2" creationId="{9C105A84-D9A8-4272-BE06-A77D4873F8E0}"/>
          </ac:picMkLst>
        </pc:picChg>
        <pc:picChg chg="del">
          <ac:chgData name="송 명훈" userId="d7c89356e7b7ce67" providerId="LiveId" clId="{BA9727DB-DA54-4E2C-92BF-B8AEA244B105}" dt="2020-03-26T02:53:07.706" v="1622" actId="478"/>
          <ac:picMkLst>
            <pc:docMk/>
            <pc:sldMk cId="2373840963" sldId="279"/>
            <ac:picMk id="3" creationId="{00BC7C1D-8277-420A-9D0C-929719D4EBB8}"/>
          </ac:picMkLst>
        </pc:picChg>
        <pc:picChg chg="add mod">
          <ac:chgData name="송 명훈" userId="d7c89356e7b7ce67" providerId="LiveId" clId="{BA9727DB-DA54-4E2C-92BF-B8AEA244B105}" dt="2020-03-26T07:50:20.391" v="3400" actId="1076"/>
          <ac:picMkLst>
            <pc:docMk/>
            <pc:sldMk cId="2373840963" sldId="279"/>
            <ac:picMk id="6" creationId="{70CA9109-FBDB-4FF6-9169-DD86420532B5}"/>
          </ac:picMkLst>
        </pc:picChg>
        <pc:picChg chg="add mod">
          <ac:chgData name="송 명훈" userId="d7c89356e7b7ce67" providerId="LiveId" clId="{BA9727DB-DA54-4E2C-92BF-B8AEA244B105}" dt="2020-03-26T02:56:01.049" v="1741" actId="1036"/>
          <ac:picMkLst>
            <pc:docMk/>
            <pc:sldMk cId="2373840963" sldId="279"/>
            <ac:picMk id="8" creationId="{EE5F2E06-389C-4D65-B01D-FC21925B7E0D}"/>
          </ac:picMkLst>
        </pc:picChg>
        <pc:picChg chg="add del">
          <ac:chgData name="송 명훈" userId="d7c89356e7b7ce67" providerId="LiveId" clId="{BA9727DB-DA54-4E2C-92BF-B8AEA244B105}" dt="2020-03-26T02:56:41.466" v="1752"/>
          <ac:picMkLst>
            <pc:docMk/>
            <pc:sldMk cId="2373840963" sldId="279"/>
            <ac:picMk id="9" creationId="{44BC9358-3556-4108-80DB-034351AA9543}"/>
          </ac:picMkLst>
        </pc:picChg>
      </pc:sldChg>
      <pc:sldChg chg="addSp delSp modSp add">
        <pc:chgData name="송 명훈" userId="d7c89356e7b7ce67" providerId="LiveId" clId="{BA9727DB-DA54-4E2C-92BF-B8AEA244B105}" dt="2020-03-26T18:47:16.477" v="5711" actId="20577"/>
        <pc:sldMkLst>
          <pc:docMk/>
          <pc:sldMk cId="2085616792" sldId="280"/>
        </pc:sldMkLst>
        <pc:spChg chg="mod">
          <ac:chgData name="송 명훈" userId="d7c89356e7b7ce67" providerId="LiveId" clId="{BA9727DB-DA54-4E2C-92BF-B8AEA244B105}" dt="2020-03-26T03:12:12.225" v="1917" actId="1035"/>
          <ac:spMkLst>
            <pc:docMk/>
            <pc:sldMk cId="2085616792" sldId="28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3.070" v="5656" actId="478"/>
          <ac:spMkLst>
            <pc:docMk/>
            <pc:sldMk cId="2085616792" sldId="28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3:12:08.028" v="1912" actId="1038"/>
          <ac:spMkLst>
            <pc:docMk/>
            <pc:sldMk cId="2085616792" sldId="28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6.477" v="5711" actId="20577"/>
          <ac:spMkLst>
            <pc:docMk/>
            <pc:sldMk cId="2085616792" sldId="280"/>
            <ac:spMk id="8" creationId="{BB87C91A-5088-4485-AE17-72CFB7188A68}"/>
          </ac:spMkLst>
        </pc:spChg>
        <pc:picChg chg="add mod">
          <ac:chgData name="송 명훈" userId="d7c89356e7b7ce67" providerId="LiveId" clId="{BA9727DB-DA54-4E2C-92BF-B8AEA244B105}" dt="2020-03-26T03:11:30.162" v="1876" actId="1037"/>
          <ac:picMkLst>
            <pc:docMk/>
            <pc:sldMk cId="2085616792" sldId="280"/>
            <ac:picMk id="2" creationId="{ECCA7E8D-E115-4BB0-812D-4B6B5B31E14B}"/>
          </ac:picMkLst>
        </pc:picChg>
        <pc:picChg chg="add mod">
          <ac:chgData name="송 명훈" userId="d7c89356e7b7ce67" providerId="LiveId" clId="{BA9727DB-DA54-4E2C-92BF-B8AEA244B105}" dt="2020-03-26T03:11:38.953" v="1894" actId="1035"/>
          <ac:picMkLst>
            <pc:docMk/>
            <pc:sldMk cId="2085616792" sldId="280"/>
            <ac:picMk id="3" creationId="{3834F340-6525-43C6-BCEB-7B323C96C6DE}"/>
          </ac:picMkLst>
        </pc:picChg>
        <pc:picChg chg="del">
          <ac:chgData name="송 명훈" userId="d7c89356e7b7ce67" providerId="LiveId" clId="{BA9727DB-DA54-4E2C-92BF-B8AEA244B105}" dt="2020-03-26T02:56:47.281" v="1754" actId="478"/>
          <ac:picMkLst>
            <pc:docMk/>
            <pc:sldMk cId="2085616792" sldId="280"/>
            <ac:picMk id="6" creationId="{70CA9109-FBDB-4FF6-9169-DD86420532B5}"/>
          </ac:picMkLst>
        </pc:picChg>
        <pc:picChg chg="del">
          <ac:chgData name="송 명훈" userId="d7c89356e7b7ce67" providerId="LiveId" clId="{BA9727DB-DA54-4E2C-92BF-B8AEA244B105}" dt="2020-03-26T02:56:48.841" v="1755" actId="478"/>
          <ac:picMkLst>
            <pc:docMk/>
            <pc:sldMk cId="2085616792" sldId="280"/>
            <ac:picMk id="8" creationId="{EE5F2E06-389C-4D65-B01D-FC21925B7E0D}"/>
          </ac:picMkLst>
        </pc:picChg>
      </pc:sldChg>
      <pc:sldChg chg="addSp delSp modSp add">
        <pc:chgData name="송 명훈" userId="d7c89356e7b7ce67" providerId="LiveId" clId="{BA9727DB-DA54-4E2C-92BF-B8AEA244B105}" dt="2020-03-26T18:47:14.134" v="5709" actId="20577"/>
        <pc:sldMkLst>
          <pc:docMk/>
          <pc:sldMk cId="476134831" sldId="281"/>
        </pc:sldMkLst>
        <pc:spChg chg="mod">
          <ac:chgData name="송 명훈" userId="d7c89356e7b7ce67" providerId="LiveId" clId="{BA9727DB-DA54-4E2C-92BF-B8AEA244B105}" dt="2020-03-26T03:43:53.053" v="2092" actId="1036"/>
          <ac:spMkLst>
            <pc:docMk/>
            <pc:sldMk cId="476134831" sldId="28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6.863" v="5658" actId="478"/>
          <ac:spMkLst>
            <pc:docMk/>
            <pc:sldMk cId="476134831" sldId="28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14:51.803" v="2261" actId="1037"/>
          <ac:spMkLst>
            <pc:docMk/>
            <pc:sldMk cId="476134831" sldId="28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4.134" v="5709" actId="20577"/>
          <ac:spMkLst>
            <pc:docMk/>
            <pc:sldMk cId="476134831" sldId="281"/>
            <ac:spMk id="8" creationId="{6DD0C98A-5F2C-4E9A-9AD3-60493499604C}"/>
          </ac:spMkLst>
        </pc:spChg>
        <pc:picChg chg="add mod">
          <ac:chgData name="송 명훈" userId="d7c89356e7b7ce67" providerId="LiveId" clId="{BA9727DB-DA54-4E2C-92BF-B8AEA244B105}" dt="2020-03-26T05:14:48.634" v="2257" actId="1037"/>
          <ac:picMkLst>
            <pc:docMk/>
            <pc:sldMk cId="476134831" sldId="281"/>
            <ac:picMk id="2" creationId="{BED049D3-D18E-484D-BB2C-A5B119D0D4D8}"/>
          </ac:picMkLst>
        </pc:picChg>
        <pc:picChg chg="del">
          <ac:chgData name="송 명훈" userId="d7c89356e7b7ce67" providerId="LiveId" clId="{BA9727DB-DA54-4E2C-92BF-B8AEA244B105}" dt="2020-03-26T03:14:19.684" v="1919" actId="478"/>
          <ac:picMkLst>
            <pc:docMk/>
            <pc:sldMk cId="476134831" sldId="281"/>
            <ac:picMk id="2" creationId="{ECCA7E8D-E115-4BB0-812D-4B6B5B31E14B}"/>
          </ac:picMkLst>
        </pc:picChg>
        <pc:picChg chg="del">
          <ac:chgData name="송 명훈" userId="d7c89356e7b7ce67" providerId="LiveId" clId="{BA9727DB-DA54-4E2C-92BF-B8AEA244B105}" dt="2020-03-26T03:14:33.815" v="1925" actId="478"/>
          <ac:picMkLst>
            <pc:docMk/>
            <pc:sldMk cId="476134831" sldId="281"/>
            <ac:picMk id="3" creationId="{3834F340-6525-43C6-BCEB-7B323C96C6DE}"/>
          </ac:picMkLst>
        </pc:picChg>
        <pc:picChg chg="add del mod">
          <ac:chgData name="송 명훈" userId="d7c89356e7b7ce67" providerId="LiveId" clId="{BA9727DB-DA54-4E2C-92BF-B8AEA244B105}" dt="2020-03-26T03:42:25.064" v="1973" actId="478"/>
          <ac:picMkLst>
            <pc:docMk/>
            <pc:sldMk cId="476134831" sldId="281"/>
            <ac:picMk id="6" creationId="{D1DBE594-3335-442D-BDD2-93AAA19D162E}"/>
          </ac:picMkLst>
        </pc:picChg>
        <pc:picChg chg="add del mod">
          <ac:chgData name="송 명훈" userId="d7c89356e7b7ce67" providerId="LiveId" clId="{BA9727DB-DA54-4E2C-92BF-B8AEA244B105}" dt="2020-03-26T03:43:31.082" v="2046" actId="478"/>
          <ac:picMkLst>
            <pc:docMk/>
            <pc:sldMk cId="476134831" sldId="281"/>
            <ac:picMk id="8" creationId="{0F85C8D7-8541-435D-973E-05F0D9196F14}"/>
          </ac:picMkLst>
        </pc:picChg>
        <pc:picChg chg="add mod">
          <ac:chgData name="송 명훈" userId="d7c89356e7b7ce67" providerId="LiveId" clId="{BA9727DB-DA54-4E2C-92BF-B8AEA244B105}" dt="2020-03-26T05:14:46.602" v="2252" actId="1037"/>
          <ac:picMkLst>
            <pc:docMk/>
            <pc:sldMk cId="476134831" sldId="281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11.912" v="5707" actId="20577"/>
        <pc:sldMkLst>
          <pc:docMk/>
          <pc:sldMk cId="1785943423" sldId="282"/>
        </pc:sldMkLst>
        <pc:spChg chg="mod">
          <ac:chgData name="송 명훈" userId="d7c89356e7b7ce67" providerId="LiveId" clId="{BA9727DB-DA54-4E2C-92BF-B8AEA244B105}" dt="2020-03-26T05:26:20.330" v="2471" actId="1076"/>
          <ac:spMkLst>
            <pc:docMk/>
            <pc:sldMk cId="1785943423" sldId="28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9.959" v="5660" actId="478"/>
          <ac:spMkLst>
            <pc:docMk/>
            <pc:sldMk cId="1785943423" sldId="28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26:08.843" v="2468" actId="1076"/>
          <ac:spMkLst>
            <pc:docMk/>
            <pc:sldMk cId="1785943423" sldId="28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1.912" v="5707" actId="20577"/>
          <ac:spMkLst>
            <pc:docMk/>
            <pc:sldMk cId="1785943423" sldId="282"/>
            <ac:spMk id="10" creationId="{634CB4AA-9486-4C36-963A-1A5C419D61F1}"/>
          </ac:spMkLst>
        </pc:spChg>
        <pc:picChg chg="del">
          <ac:chgData name="송 명훈" userId="d7c89356e7b7ce67" providerId="LiveId" clId="{BA9727DB-DA54-4E2C-92BF-B8AEA244B105}" dt="2020-03-26T05:15:00.114" v="2264" actId="478"/>
          <ac:picMkLst>
            <pc:docMk/>
            <pc:sldMk cId="1785943423" sldId="282"/>
            <ac:picMk id="2" creationId="{BED049D3-D18E-484D-BB2C-A5B119D0D4D8}"/>
          </ac:picMkLst>
        </pc:picChg>
        <pc:picChg chg="add del mod">
          <ac:chgData name="송 명훈" userId="d7c89356e7b7ce67" providerId="LiveId" clId="{BA9727DB-DA54-4E2C-92BF-B8AEA244B105}" dt="2020-03-26T06:01:04.850" v="2850" actId="478"/>
          <ac:picMkLst>
            <pc:docMk/>
            <pc:sldMk cId="1785943423" sldId="282"/>
            <ac:picMk id="3" creationId="{22F07E3E-6946-4B41-91FA-E0BEA9E01934}"/>
          </ac:picMkLst>
        </pc:picChg>
        <pc:picChg chg="add mod">
          <ac:chgData name="송 명훈" userId="d7c89356e7b7ce67" providerId="LiveId" clId="{BA9727DB-DA54-4E2C-92BF-B8AEA244B105}" dt="2020-03-26T05:26:03.505" v="2466" actId="1036"/>
          <ac:picMkLst>
            <pc:docMk/>
            <pc:sldMk cId="1785943423" sldId="282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6:01:19.526" v="2857" actId="1076"/>
          <ac:picMkLst>
            <pc:docMk/>
            <pc:sldMk cId="1785943423" sldId="282"/>
            <ac:picMk id="8" creationId="{893E3C2E-F278-457C-9B7B-8F21440CB586}"/>
          </ac:picMkLst>
        </pc:picChg>
        <pc:picChg chg="del">
          <ac:chgData name="송 명훈" userId="d7c89356e7b7ce67" providerId="LiveId" clId="{BA9727DB-DA54-4E2C-92BF-B8AEA244B105}" dt="2020-03-26T05:14:59.628" v="2263" actId="478"/>
          <ac:picMkLst>
            <pc:docMk/>
            <pc:sldMk cId="1785943423" sldId="282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09.460" v="5705" actId="20577"/>
        <pc:sldMkLst>
          <pc:docMk/>
          <pc:sldMk cId="2421286988" sldId="283"/>
        </pc:sldMkLst>
        <pc:spChg chg="mod">
          <ac:chgData name="송 명훈" userId="d7c89356e7b7ce67" providerId="LiveId" clId="{BA9727DB-DA54-4E2C-92BF-B8AEA244B105}" dt="2020-03-26T05:36:40.574" v="2739" actId="122"/>
          <ac:spMkLst>
            <pc:docMk/>
            <pc:sldMk cId="2421286988" sldId="28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2.966" v="5662" actId="478"/>
          <ac:spMkLst>
            <pc:docMk/>
            <pc:sldMk cId="2421286988" sldId="28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36:36.401" v="2738" actId="122"/>
          <ac:spMkLst>
            <pc:docMk/>
            <pc:sldMk cId="2421286988" sldId="28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9.460" v="5705" actId="20577"/>
          <ac:spMkLst>
            <pc:docMk/>
            <pc:sldMk cId="2421286988" sldId="283"/>
            <ac:spMk id="9" creationId="{D71D7656-5C90-44C4-A48C-1AA8B92F87CC}"/>
          </ac:spMkLst>
        </pc:spChg>
        <pc:picChg chg="add mod">
          <ac:chgData name="송 명훈" userId="d7c89356e7b7ce67" providerId="LiveId" clId="{BA9727DB-DA54-4E2C-92BF-B8AEA244B105}" dt="2020-03-26T06:11:17.538" v="2901" actId="1038"/>
          <ac:picMkLst>
            <pc:docMk/>
            <pc:sldMk cId="2421286988" sldId="283"/>
            <ac:picMk id="2" creationId="{3868D67D-435D-4F01-8BF2-D6217216A484}"/>
          </ac:picMkLst>
        </pc:picChg>
        <pc:picChg chg="del">
          <ac:chgData name="송 명훈" userId="d7c89356e7b7ce67" providerId="LiveId" clId="{BA9727DB-DA54-4E2C-92BF-B8AEA244B105}" dt="2020-03-26T05:26:28.643" v="2473" actId="478"/>
          <ac:picMkLst>
            <pc:docMk/>
            <pc:sldMk cId="2421286988" sldId="283"/>
            <ac:picMk id="3" creationId="{22F07E3E-6946-4B41-91FA-E0BEA9E01934}"/>
          </ac:picMkLst>
        </pc:picChg>
        <pc:picChg chg="del">
          <ac:chgData name="송 명훈" userId="d7c89356e7b7ce67" providerId="LiveId" clId="{BA9727DB-DA54-4E2C-92BF-B8AEA244B105}" dt="2020-03-26T05:26:29.194" v="2474" actId="478"/>
          <ac:picMkLst>
            <pc:docMk/>
            <pc:sldMk cId="2421286988" sldId="283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5:36:31.938" v="2737" actId="1037"/>
          <ac:picMkLst>
            <pc:docMk/>
            <pc:sldMk cId="2421286988" sldId="283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6.629" v="5703" actId="20577"/>
        <pc:sldMkLst>
          <pc:docMk/>
          <pc:sldMk cId="3319708718" sldId="284"/>
        </pc:sldMkLst>
        <pc:spChg chg="mod">
          <ac:chgData name="송 명훈" userId="d7c89356e7b7ce67" providerId="LiveId" clId="{BA9727DB-DA54-4E2C-92BF-B8AEA244B105}" dt="2020-03-26T06:11:09.874" v="2893" actId="1036"/>
          <ac:spMkLst>
            <pc:docMk/>
            <pc:sldMk cId="3319708718" sldId="28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7.621" v="5664" actId="478"/>
          <ac:spMkLst>
            <pc:docMk/>
            <pc:sldMk cId="3319708718" sldId="284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11:04.426" v="2887" actId="1036"/>
          <ac:spMkLst>
            <pc:docMk/>
            <pc:sldMk cId="3319708718" sldId="28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6.629" v="5703" actId="20577"/>
          <ac:spMkLst>
            <pc:docMk/>
            <pc:sldMk cId="3319708718" sldId="284"/>
            <ac:spMk id="9" creationId="{AD8EDC74-EA47-4B87-B3B2-45721F1E074E}"/>
          </ac:spMkLst>
        </pc:spChg>
        <pc:picChg chg="del">
          <ac:chgData name="송 명훈" userId="d7c89356e7b7ce67" providerId="LiveId" clId="{BA9727DB-DA54-4E2C-92BF-B8AEA244B105}" dt="2020-03-26T05:37:07.403" v="2741" actId="478"/>
          <ac:picMkLst>
            <pc:docMk/>
            <pc:sldMk cId="3319708718" sldId="284"/>
            <ac:picMk id="2" creationId="{3868D67D-435D-4F01-8BF2-D6217216A484}"/>
          </ac:picMkLst>
        </pc:picChg>
        <pc:picChg chg="add mod">
          <ac:chgData name="송 명훈" userId="d7c89356e7b7ce67" providerId="LiveId" clId="{BA9727DB-DA54-4E2C-92BF-B8AEA244B105}" dt="2020-03-26T06:10:56.026" v="2869" actId="1037"/>
          <ac:picMkLst>
            <pc:docMk/>
            <pc:sldMk cId="3319708718" sldId="284"/>
            <ac:picMk id="3" creationId="{E258F254-C589-4EBB-B072-B57D1FE663B0}"/>
          </ac:picMkLst>
        </pc:picChg>
        <pc:picChg chg="add mod">
          <ac:chgData name="송 명훈" userId="d7c89356e7b7ce67" providerId="LiveId" clId="{BA9727DB-DA54-4E2C-92BF-B8AEA244B105}" dt="2020-03-26T06:10:54.730" v="2864" actId="1038"/>
          <ac:picMkLst>
            <pc:docMk/>
            <pc:sldMk cId="3319708718" sldId="284"/>
            <ac:picMk id="6" creationId="{F4A5C544-7ED5-4F14-8F9F-DE8E95C72292}"/>
          </ac:picMkLst>
        </pc:picChg>
        <pc:picChg chg="del">
          <ac:chgData name="송 명훈" userId="d7c89356e7b7ce67" providerId="LiveId" clId="{BA9727DB-DA54-4E2C-92BF-B8AEA244B105}" dt="2020-03-26T05:37:07.853" v="2742" actId="478"/>
          <ac:picMkLst>
            <pc:docMk/>
            <pc:sldMk cId="3319708718" sldId="284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4.406" v="5701" actId="20577"/>
        <pc:sldMkLst>
          <pc:docMk/>
          <pc:sldMk cId="1277182822" sldId="285"/>
        </pc:sldMkLst>
        <pc:spChg chg="mod">
          <ac:chgData name="송 명훈" userId="d7c89356e7b7ce67" providerId="LiveId" clId="{BA9727DB-DA54-4E2C-92BF-B8AEA244B105}" dt="2020-03-26T06:11:37.834" v="2911" actId="20577"/>
          <ac:spMkLst>
            <pc:docMk/>
            <pc:sldMk cId="1277182822" sldId="285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2.528" v="5666" actId="478"/>
          <ac:spMkLst>
            <pc:docMk/>
            <pc:sldMk cId="1277182822" sldId="285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44:44.587" v="2925" actId="1076"/>
          <ac:spMkLst>
            <pc:docMk/>
            <pc:sldMk cId="1277182822" sldId="285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4.406" v="5701" actId="20577"/>
          <ac:spMkLst>
            <pc:docMk/>
            <pc:sldMk cId="1277182822" sldId="285"/>
            <ac:spMk id="9" creationId="{5F296DE4-33D5-414E-9CA3-CE3B3B65E99E}"/>
          </ac:spMkLst>
        </pc:spChg>
        <pc:picChg chg="add mod">
          <ac:chgData name="송 명훈" userId="d7c89356e7b7ce67" providerId="LiveId" clId="{BA9727DB-DA54-4E2C-92BF-B8AEA244B105}" dt="2020-03-26T06:17:30.671" v="2914" actId="1076"/>
          <ac:picMkLst>
            <pc:docMk/>
            <pc:sldMk cId="1277182822" sldId="285"/>
            <ac:picMk id="2" creationId="{56303811-CF96-42C1-A8C1-77D03535E38A}"/>
          </ac:picMkLst>
        </pc:picChg>
        <pc:picChg chg="del">
          <ac:chgData name="송 명훈" userId="d7c89356e7b7ce67" providerId="LiveId" clId="{BA9727DB-DA54-4E2C-92BF-B8AEA244B105}" dt="2020-03-26T06:11:32.925" v="2903" actId="478"/>
          <ac:picMkLst>
            <pc:docMk/>
            <pc:sldMk cId="1277182822" sldId="285"/>
            <ac:picMk id="3" creationId="{E258F254-C589-4EBB-B072-B57D1FE663B0}"/>
          </ac:picMkLst>
        </pc:picChg>
        <pc:picChg chg="del">
          <ac:chgData name="송 명훈" userId="d7c89356e7b7ce67" providerId="LiveId" clId="{BA9727DB-DA54-4E2C-92BF-B8AEA244B105}" dt="2020-03-26T06:11:33.338" v="2904" actId="478"/>
          <ac:picMkLst>
            <pc:docMk/>
            <pc:sldMk cId="1277182822" sldId="285"/>
            <ac:picMk id="6" creationId="{F4A5C544-7ED5-4F14-8F9F-DE8E95C72292}"/>
          </ac:picMkLst>
        </pc:picChg>
        <pc:picChg chg="add mod">
          <ac:chgData name="송 명훈" userId="d7c89356e7b7ce67" providerId="LiveId" clId="{BA9727DB-DA54-4E2C-92BF-B8AEA244B105}" dt="2020-03-26T06:44:38.164" v="2924" actId="1076"/>
          <ac:picMkLst>
            <pc:docMk/>
            <pc:sldMk cId="1277182822" sldId="285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7:02.639" v="5699" actId="20577"/>
        <pc:sldMkLst>
          <pc:docMk/>
          <pc:sldMk cId="761708421" sldId="286"/>
        </pc:sldMkLst>
        <pc:spChg chg="mod">
          <ac:chgData name="송 명훈" userId="d7c89356e7b7ce67" providerId="LiveId" clId="{BA9727DB-DA54-4E2C-92BF-B8AEA244B105}" dt="2020-03-26T06:58:31.883" v="3059" actId="1038"/>
          <ac:spMkLst>
            <pc:docMk/>
            <pc:sldMk cId="761708421" sldId="286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5.038" v="5668" actId="478"/>
          <ac:spMkLst>
            <pc:docMk/>
            <pc:sldMk cId="761708421" sldId="286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58:42.467" v="3082" actId="1035"/>
          <ac:spMkLst>
            <pc:docMk/>
            <pc:sldMk cId="761708421" sldId="286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2.639" v="5699" actId="20577"/>
          <ac:spMkLst>
            <pc:docMk/>
            <pc:sldMk cId="761708421" sldId="286"/>
            <ac:spMk id="9" creationId="{0F318C99-79BE-4172-97E2-4FB7A99237DD}"/>
          </ac:spMkLst>
        </pc:spChg>
        <pc:picChg chg="del">
          <ac:chgData name="송 명훈" userId="d7c89356e7b7ce67" providerId="LiveId" clId="{BA9727DB-DA54-4E2C-92BF-B8AEA244B105}" dt="2020-03-26T06:45:08.161" v="2927" actId="478"/>
          <ac:picMkLst>
            <pc:docMk/>
            <pc:sldMk cId="761708421" sldId="286"/>
            <ac:picMk id="2" creationId="{56303811-CF96-42C1-A8C1-77D03535E38A}"/>
          </ac:picMkLst>
        </pc:picChg>
        <pc:picChg chg="add mod">
          <ac:chgData name="송 명훈" userId="d7c89356e7b7ce67" providerId="LiveId" clId="{BA9727DB-DA54-4E2C-92BF-B8AEA244B105}" dt="2020-03-26T06:58:25.437" v="3029" actId="1038"/>
          <ac:picMkLst>
            <pc:docMk/>
            <pc:sldMk cId="761708421" sldId="286"/>
            <ac:picMk id="3" creationId="{B4772A4D-D483-4BB9-99D6-AE16E20AE1B0}"/>
          </ac:picMkLst>
        </pc:picChg>
        <pc:picChg chg="add mod">
          <ac:chgData name="송 명훈" userId="d7c89356e7b7ce67" providerId="LiveId" clId="{BA9727DB-DA54-4E2C-92BF-B8AEA244B105}" dt="2020-03-26T06:58:21.775" v="3002" actId="1036"/>
          <ac:picMkLst>
            <pc:docMk/>
            <pc:sldMk cId="761708421" sldId="286"/>
            <ac:picMk id="6" creationId="{3B50D2C3-10A1-4CE0-86E1-79448AE5BC79}"/>
          </ac:picMkLst>
        </pc:picChg>
        <pc:picChg chg="del">
          <ac:chgData name="송 명훈" userId="d7c89356e7b7ce67" providerId="LiveId" clId="{BA9727DB-DA54-4E2C-92BF-B8AEA244B105}" dt="2020-03-26T06:45:08.427" v="2928" actId="478"/>
          <ac:picMkLst>
            <pc:docMk/>
            <pc:sldMk cId="761708421" sldId="286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6:59.882" v="5697" actId="20577"/>
        <pc:sldMkLst>
          <pc:docMk/>
          <pc:sldMk cId="1129667478" sldId="287"/>
        </pc:sldMkLst>
        <pc:spChg chg="mod">
          <ac:chgData name="송 명훈" userId="d7c89356e7b7ce67" providerId="LiveId" clId="{BA9727DB-DA54-4E2C-92BF-B8AEA244B105}" dt="2020-03-26T07:21:08.051" v="3231" actId="1036"/>
          <ac:spMkLst>
            <pc:docMk/>
            <pc:sldMk cId="1129667478" sldId="28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8.215" v="5670" actId="478"/>
          <ac:spMkLst>
            <pc:docMk/>
            <pc:sldMk cId="1129667478" sldId="287"/>
            <ac:spMk id="5" creationId="{10623C52-F575-41B0-98B4-1D78B11A2D6F}"/>
          </ac:spMkLst>
        </pc:spChg>
        <pc:spChg chg="del mod">
          <ac:chgData name="송 명훈" userId="d7c89356e7b7ce67" providerId="LiveId" clId="{BA9727DB-DA54-4E2C-92BF-B8AEA244B105}" dt="2020-03-26T07:20:48.741" v="3213" actId="478"/>
          <ac:spMkLst>
            <pc:docMk/>
            <pc:sldMk cId="1129667478" sldId="28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9.882" v="5697" actId="20577"/>
          <ac:spMkLst>
            <pc:docMk/>
            <pc:sldMk cId="1129667478" sldId="287"/>
            <ac:spMk id="8" creationId="{8B22335D-7509-419C-A7B4-EB7F2B26E36D}"/>
          </ac:spMkLst>
        </pc:spChg>
        <pc:picChg chg="add mod">
          <ac:chgData name="송 명훈" userId="d7c89356e7b7ce67" providerId="LiveId" clId="{BA9727DB-DA54-4E2C-92BF-B8AEA244B105}" dt="2020-03-26T07:21:08.051" v="3231" actId="1036"/>
          <ac:picMkLst>
            <pc:docMk/>
            <pc:sldMk cId="1129667478" sldId="287"/>
            <ac:picMk id="2" creationId="{A76877A7-A4B8-4179-A6AE-0AA8A5E148EB}"/>
          </ac:picMkLst>
        </pc:picChg>
        <pc:picChg chg="del">
          <ac:chgData name="송 명훈" userId="d7c89356e7b7ce67" providerId="LiveId" clId="{BA9727DB-DA54-4E2C-92BF-B8AEA244B105}" dt="2020-03-26T06:58:50.118" v="3084" actId="478"/>
          <ac:picMkLst>
            <pc:docMk/>
            <pc:sldMk cId="1129667478" sldId="287"/>
            <ac:picMk id="3" creationId="{B4772A4D-D483-4BB9-99D6-AE16E20AE1B0}"/>
          </ac:picMkLst>
        </pc:picChg>
        <pc:picChg chg="del">
          <ac:chgData name="송 명훈" userId="d7c89356e7b7ce67" providerId="LiveId" clId="{BA9727DB-DA54-4E2C-92BF-B8AEA244B105}" dt="2020-03-26T06:58:56.531" v="3088" actId="478"/>
          <ac:picMkLst>
            <pc:docMk/>
            <pc:sldMk cId="1129667478" sldId="287"/>
            <ac:picMk id="6" creationId="{3B50D2C3-10A1-4CE0-86E1-79448AE5BC79}"/>
          </ac:picMkLst>
        </pc:picChg>
      </pc:sldChg>
      <pc:sldChg chg="delSp add del">
        <pc:chgData name="송 명훈" userId="d7c89356e7b7ce67" providerId="LiveId" clId="{BA9727DB-DA54-4E2C-92BF-B8AEA244B105}" dt="2020-03-26T07:20:02.600" v="3125" actId="47"/>
        <pc:sldMkLst>
          <pc:docMk/>
          <pc:sldMk cId="3825354614" sldId="288"/>
        </pc:sldMkLst>
        <pc:picChg chg="del">
          <ac:chgData name="송 명훈" userId="d7c89356e7b7ce67" providerId="LiveId" clId="{BA9727DB-DA54-4E2C-92BF-B8AEA244B105}" dt="2020-03-26T07:19:42.964" v="3123" actId="478"/>
          <ac:picMkLst>
            <pc:docMk/>
            <pc:sldMk cId="3825354614" sldId="288"/>
            <ac:picMk id="2" creationId="{A76877A7-A4B8-4179-A6AE-0AA8A5E148EB}"/>
          </ac:picMkLst>
        </pc:picChg>
      </pc:sldChg>
      <pc:sldChg chg="addSp delSp modSp add">
        <pc:chgData name="송 명훈" userId="d7c89356e7b7ce67" providerId="LiveId" clId="{BA9727DB-DA54-4E2C-92BF-B8AEA244B105}" dt="2020-03-26T18:46:57.541" v="5695" actId="20577"/>
        <pc:sldMkLst>
          <pc:docMk/>
          <pc:sldMk cId="3863221833" sldId="289"/>
        </pc:sldMkLst>
        <pc:spChg chg="mod">
          <ac:chgData name="송 명훈" userId="d7c89356e7b7ce67" providerId="LiveId" clId="{BA9727DB-DA54-4E2C-92BF-B8AEA244B105}" dt="2020-03-26T07:26:14.391" v="3235" actId="1076"/>
          <ac:spMkLst>
            <pc:docMk/>
            <pc:sldMk cId="3863221833" sldId="28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2.807" v="5672" actId="478"/>
          <ac:spMkLst>
            <pc:docMk/>
            <pc:sldMk cId="3863221833" sldId="28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32:02.444" v="3269" actId="1037"/>
          <ac:spMkLst>
            <pc:docMk/>
            <pc:sldMk cId="3863221833" sldId="28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7.541" v="5695" actId="20577"/>
          <ac:spMkLst>
            <pc:docMk/>
            <pc:sldMk cId="3863221833" sldId="289"/>
            <ac:spMk id="10" creationId="{B06BB575-A36C-4355-93D1-1C5F482EE01B}"/>
          </ac:spMkLst>
        </pc:spChg>
        <pc:picChg chg="del">
          <ac:chgData name="송 명훈" userId="d7c89356e7b7ce67" providerId="LiveId" clId="{BA9727DB-DA54-4E2C-92BF-B8AEA244B105}" dt="2020-03-26T07:20:05.435" v="3126" actId="478"/>
          <ac:picMkLst>
            <pc:docMk/>
            <pc:sldMk cId="3863221833" sldId="289"/>
            <ac:picMk id="2" creationId="{3868D67D-435D-4F01-8BF2-D6217216A484}"/>
          </ac:picMkLst>
        </pc:picChg>
        <pc:picChg chg="add del mod">
          <ac:chgData name="송 명훈" userId="d7c89356e7b7ce67" providerId="LiveId" clId="{BA9727DB-DA54-4E2C-92BF-B8AEA244B105}" dt="2020-03-26T07:31:40.516" v="3247" actId="478"/>
          <ac:picMkLst>
            <pc:docMk/>
            <pc:sldMk cId="3863221833" sldId="289"/>
            <ac:picMk id="3" creationId="{CAD5D4A5-7091-487E-A65A-3CAE9D6C1D54}"/>
          </ac:picMkLst>
        </pc:picChg>
        <pc:picChg chg="add mod">
          <ac:chgData name="송 명훈" userId="d7c89356e7b7ce67" providerId="LiveId" clId="{BA9727DB-DA54-4E2C-92BF-B8AEA244B105}" dt="2020-03-26T07:31:59.244" v="3260" actId="1037"/>
          <ac:picMkLst>
            <pc:docMk/>
            <pc:sldMk cId="3863221833" sldId="289"/>
            <ac:picMk id="6" creationId="{25B5C523-A5D0-4FF5-A49E-ED951D4C171C}"/>
          </ac:picMkLst>
        </pc:picChg>
        <pc:picChg chg="del">
          <ac:chgData name="송 명훈" userId="d7c89356e7b7ce67" providerId="LiveId" clId="{BA9727DB-DA54-4E2C-92BF-B8AEA244B105}" dt="2020-03-26T07:20:05.847" v="3127" actId="478"/>
          <ac:picMkLst>
            <pc:docMk/>
            <pc:sldMk cId="3863221833" sldId="289"/>
            <ac:picMk id="8" creationId="{B7C20257-7B6F-4BD3-9C4F-C70C246C27C9}"/>
          </ac:picMkLst>
        </pc:picChg>
        <pc:picChg chg="add mod">
          <ac:chgData name="송 명훈" userId="d7c89356e7b7ce67" providerId="LiveId" clId="{BA9727DB-DA54-4E2C-92BF-B8AEA244B105}" dt="2020-03-26T07:31:44.706" v="3249" actId="1076"/>
          <ac:picMkLst>
            <pc:docMk/>
            <pc:sldMk cId="3863221833" sldId="289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5.188" v="5693" actId="20577"/>
        <pc:sldMkLst>
          <pc:docMk/>
          <pc:sldMk cId="2958791691" sldId="290"/>
        </pc:sldMkLst>
        <pc:spChg chg="mod">
          <ac:chgData name="송 명훈" userId="d7c89356e7b7ce67" providerId="LiveId" clId="{BA9727DB-DA54-4E2C-92BF-B8AEA244B105}" dt="2020-03-26T07:40:25.890" v="3305" actId="1076"/>
          <ac:spMkLst>
            <pc:docMk/>
            <pc:sldMk cId="2958791691" sldId="29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6.484" v="5674" actId="478"/>
          <ac:spMkLst>
            <pc:docMk/>
            <pc:sldMk cId="2958791691" sldId="29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0:28.838" v="3306" actId="1076"/>
          <ac:spMkLst>
            <pc:docMk/>
            <pc:sldMk cId="2958791691" sldId="29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5.188" v="5693" actId="20577"/>
          <ac:spMkLst>
            <pc:docMk/>
            <pc:sldMk cId="2958791691" sldId="290"/>
            <ac:spMk id="10" creationId="{4AD6092C-BC40-4E6A-B49C-0F5C60689657}"/>
          </ac:spMkLst>
        </pc:spChg>
        <pc:picChg chg="add del mod">
          <ac:chgData name="송 명훈" userId="d7c89356e7b7ce67" providerId="LiveId" clId="{BA9727DB-DA54-4E2C-92BF-B8AEA244B105}" dt="2020-03-26T07:36:47.044" v="3275" actId="478"/>
          <ac:picMkLst>
            <pc:docMk/>
            <pc:sldMk cId="2958791691" sldId="290"/>
            <ac:picMk id="2" creationId="{0FA38532-64B1-4E9B-933F-C8920F1AB591}"/>
          </ac:picMkLst>
        </pc:picChg>
        <pc:picChg chg="add mod">
          <ac:chgData name="송 명훈" userId="d7c89356e7b7ce67" providerId="LiveId" clId="{BA9727DB-DA54-4E2C-92BF-B8AEA244B105}" dt="2020-03-26T07:36:51.845" v="3277" actId="1076"/>
          <ac:picMkLst>
            <pc:docMk/>
            <pc:sldMk cId="2958791691" sldId="290"/>
            <ac:picMk id="3" creationId="{E41A1278-7BEE-4F0A-B426-37EEE6674E0E}"/>
          </ac:picMkLst>
        </pc:picChg>
        <pc:picChg chg="del">
          <ac:chgData name="송 명훈" userId="d7c89356e7b7ce67" providerId="LiveId" clId="{BA9727DB-DA54-4E2C-92BF-B8AEA244B105}" dt="2020-03-26T07:32:59.579" v="3272" actId="478"/>
          <ac:picMkLst>
            <pc:docMk/>
            <pc:sldMk cId="2958791691" sldId="290"/>
            <ac:picMk id="6" creationId="{25B5C523-A5D0-4FF5-A49E-ED951D4C171C}"/>
          </ac:picMkLst>
        </pc:picChg>
        <pc:picChg chg="add mod">
          <ac:chgData name="송 명훈" userId="d7c89356e7b7ce67" providerId="LiveId" clId="{BA9727DB-DA54-4E2C-92BF-B8AEA244B105}" dt="2020-03-26T07:40:22.646" v="3304" actId="1036"/>
          <ac:picMkLst>
            <pc:docMk/>
            <pc:sldMk cId="2958791691" sldId="290"/>
            <ac:picMk id="8" creationId="{07E03AF5-D678-46BD-B257-CB33591B05A1}"/>
          </ac:picMkLst>
        </pc:picChg>
        <pc:picChg chg="del">
          <ac:chgData name="송 명훈" userId="d7c89356e7b7ce67" providerId="LiveId" clId="{BA9727DB-DA54-4E2C-92BF-B8AEA244B105}" dt="2020-03-26T07:32:59.303" v="3271" actId="478"/>
          <ac:picMkLst>
            <pc:docMk/>
            <pc:sldMk cId="2958791691" sldId="290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2.830" v="5691" actId="20577"/>
        <pc:sldMkLst>
          <pc:docMk/>
          <pc:sldMk cId="1370930391" sldId="291"/>
        </pc:sldMkLst>
        <pc:spChg chg="mod">
          <ac:chgData name="송 명훈" userId="d7c89356e7b7ce67" providerId="LiveId" clId="{BA9727DB-DA54-4E2C-92BF-B8AEA244B105}" dt="2020-03-26T07:42:23.109" v="3344" actId="1038"/>
          <ac:spMkLst>
            <pc:docMk/>
            <pc:sldMk cId="1370930391" sldId="29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9.213" v="5676" actId="478"/>
          <ac:spMkLst>
            <pc:docMk/>
            <pc:sldMk cId="1370930391" sldId="29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6:13.628" v="3390" actId="20577"/>
          <ac:spMkLst>
            <pc:docMk/>
            <pc:sldMk cId="1370930391" sldId="29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2.830" v="5691" actId="20577"/>
          <ac:spMkLst>
            <pc:docMk/>
            <pc:sldMk cId="1370930391" sldId="291"/>
            <ac:spMk id="10" creationId="{44DBF420-B976-4321-AEF5-5766A6F137A0}"/>
          </ac:spMkLst>
        </pc:spChg>
        <pc:picChg chg="add mod">
          <ac:chgData name="송 명훈" userId="d7c89356e7b7ce67" providerId="LiveId" clId="{BA9727DB-DA54-4E2C-92BF-B8AEA244B105}" dt="2020-03-26T07:46:04.981" v="3388" actId="1037"/>
          <ac:picMkLst>
            <pc:docMk/>
            <pc:sldMk cId="1370930391" sldId="291"/>
            <ac:picMk id="2" creationId="{3E3F1AFA-30B6-4062-9DA1-81CF0F35E2E4}"/>
          </ac:picMkLst>
        </pc:picChg>
        <pc:picChg chg="del">
          <ac:chgData name="송 명훈" userId="d7c89356e7b7ce67" providerId="LiveId" clId="{BA9727DB-DA54-4E2C-92BF-B8AEA244B105}" dt="2020-03-26T07:40:57.028" v="3320" actId="478"/>
          <ac:picMkLst>
            <pc:docMk/>
            <pc:sldMk cId="1370930391" sldId="291"/>
            <ac:picMk id="3" creationId="{E41A1278-7BEE-4F0A-B426-37EEE6674E0E}"/>
          </ac:picMkLst>
        </pc:picChg>
        <pc:picChg chg="add del">
          <ac:chgData name="송 명훈" userId="d7c89356e7b7ce67" providerId="LiveId" clId="{BA9727DB-DA54-4E2C-92BF-B8AEA244B105}" dt="2020-03-26T07:45:34.664" v="3358" actId="478"/>
          <ac:picMkLst>
            <pc:docMk/>
            <pc:sldMk cId="1370930391" sldId="291"/>
            <ac:picMk id="6" creationId="{376D262E-7654-4186-9514-1760908031DB}"/>
          </ac:picMkLst>
        </pc:picChg>
        <pc:picChg chg="del mod">
          <ac:chgData name="송 명훈" userId="d7c89356e7b7ce67" providerId="LiveId" clId="{BA9727DB-DA54-4E2C-92BF-B8AEA244B105}" dt="2020-03-26T07:40:54.875" v="3319" actId="478"/>
          <ac:picMkLst>
            <pc:docMk/>
            <pc:sldMk cId="1370930391" sldId="291"/>
            <ac:picMk id="8" creationId="{07E03AF5-D678-46BD-B257-CB33591B05A1}"/>
          </ac:picMkLst>
        </pc:picChg>
        <pc:picChg chg="add mod">
          <ac:chgData name="송 명훈" userId="d7c89356e7b7ce67" providerId="LiveId" clId="{BA9727DB-DA54-4E2C-92BF-B8AEA244B105}" dt="2020-03-26T07:46:00.828" v="3374" actId="1038"/>
          <ac:picMkLst>
            <pc:docMk/>
            <pc:sldMk cId="1370930391" sldId="291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50.125" v="5689" actId="20577"/>
        <pc:sldMkLst>
          <pc:docMk/>
          <pc:sldMk cId="431962980" sldId="292"/>
        </pc:sldMkLst>
        <pc:spChg chg="mod">
          <ac:chgData name="송 명훈" userId="d7c89356e7b7ce67" providerId="LiveId" clId="{BA9727DB-DA54-4E2C-92BF-B8AEA244B105}" dt="2020-03-26T07:55:28.134" v="3415" actId="1076"/>
          <ac:spMkLst>
            <pc:docMk/>
            <pc:sldMk cId="431962980" sldId="29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3.176" v="5678" actId="478"/>
          <ac:spMkLst>
            <pc:docMk/>
            <pc:sldMk cId="431962980" sldId="29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55:26.310" v="3414" actId="1076"/>
          <ac:spMkLst>
            <pc:docMk/>
            <pc:sldMk cId="431962980" sldId="29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0.125" v="5689" actId="20577"/>
          <ac:spMkLst>
            <pc:docMk/>
            <pc:sldMk cId="431962980" sldId="292"/>
            <ac:spMk id="10" creationId="{FB20B77D-EA5F-4CD9-9DD5-7A86AAC74959}"/>
          </ac:spMkLst>
        </pc:spChg>
        <pc:picChg chg="del">
          <ac:chgData name="송 명훈" userId="d7c89356e7b7ce67" providerId="LiveId" clId="{BA9727DB-DA54-4E2C-92BF-B8AEA244B105}" dt="2020-03-26T07:46:28.397" v="3392" actId="478"/>
          <ac:picMkLst>
            <pc:docMk/>
            <pc:sldMk cId="431962980" sldId="292"/>
            <ac:picMk id="2" creationId="{3E3F1AFA-30B6-4062-9DA1-81CF0F35E2E4}"/>
          </ac:picMkLst>
        </pc:picChg>
        <pc:picChg chg="add mod">
          <ac:chgData name="송 명훈" userId="d7c89356e7b7ce67" providerId="LiveId" clId="{BA9727DB-DA54-4E2C-92BF-B8AEA244B105}" dt="2020-03-26T07:50:27.671" v="3401" actId="1076"/>
          <ac:picMkLst>
            <pc:docMk/>
            <pc:sldMk cId="431962980" sldId="292"/>
            <ac:picMk id="3" creationId="{B0C0F2E2-B69C-4CFC-BEE9-279AD10B4F27}"/>
          </ac:picMkLst>
        </pc:picChg>
        <pc:picChg chg="add mod">
          <ac:chgData name="송 명훈" userId="d7c89356e7b7ce67" providerId="LiveId" clId="{BA9727DB-DA54-4E2C-92BF-B8AEA244B105}" dt="2020-03-26T07:55:23.635" v="3413" actId="1076"/>
          <ac:picMkLst>
            <pc:docMk/>
            <pc:sldMk cId="431962980" sldId="292"/>
            <ac:picMk id="6" creationId="{EED6D49B-6F39-43CD-8A07-D7C44D469728}"/>
          </ac:picMkLst>
        </pc:picChg>
        <pc:picChg chg="del">
          <ac:chgData name="송 명훈" userId="d7c89356e7b7ce67" providerId="LiveId" clId="{BA9727DB-DA54-4E2C-92BF-B8AEA244B105}" dt="2020-03-26T07:46:30.118" v="3393" actId="478"/>
          <ac:picMkLst>
            <pc:docMk/>
            <pc:sldMk cId="431962980" sldId="292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48.181" v="5687" actId="20577"/>
        <pc:sldMkLst>
          <pc:docMk/>
          <pc:sldMk cId="1018942320" sldId="293"/>
        </pc:sldMkLst>
        <pc:spChg chg="mod">
          <ac:chgData name="송 명훈" userId="d7c89356e7b7ce67" providerId="LiveId" clId="{BA9727DB-DA54-4E2C-92BF-B8AEA244B105}" dt="2020-03-26T08:05:12.454" v="3456" actId="1076"/>
          <ac:spMkLst>
            <pc:docMk/>
            <pc:sldMk cId="1018942320" sldId="29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6.198" v="5680" actId="478"/>
          <ac:spMkLst>
            <pc:docMk/>
            <pc:sldMk cId="1018942320" sldId="29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8:02:55.749" v="3451" actId="20577"/>
          <ac:spMkLst>
            <pc:docMk/>
            <pc:sldMk cId="1018942320" sldId="29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8.181" v="5687" actId="20577"/>
          <ac:spMkLst>
            <pc:docMk/>
            <pc:sldMk cId="1018942320" sldId="293"/>
            <ac:spMk id="9" creationId="{60E6ED96-AF6C-4187-A809-932CA03C7D94}"/>
          </ac:spMkLst>
        </pc:spChg>
        <pc:picChg chg="add mod">
          <ac:chgData name="송 명훈" userId="d7c89356e7b7ce67" providerId="LiveId" clId="{BA9727DB-DA54-4E2C-92BF-B8AEA244B105}" dt="2020-03-26T08:05:02.046" v="3454" actId="1076"/>
          <ac:picMkLst>
            <pc:docMk/>
            <pc:sldMk cId="1018942320" sldId="293"/>
            <ac:picMk id="2" creationId="{F8B766B8-DA96-4052-B654-8F9E95B48EB7}"/>
          </ac:picMkLst>
        </pc:picChg>
        <pc:picChg chg="del">
          <ac:chgData name="송 명훈" userId="d7c89356e7b7ce67" providerId="LiveId" clId="{BA9727DB-DA54-4E2C-92BF-B8AEA244B105}" dt="2020-03-26T08:00:02.927" v="3417" actId="478"/>
          <ac:picMkLst>
            <pc:docMk/>
            <pc:sldMk cId="1018942320" sldId="293"/>
            <ac:picMk id="3" creationId="{B0C0F2E2-B69C-4CFC-BEE9-279AD10B4F27}"/>
          </ac:picMkLst>
        </pc:picChg>
        <pc:picChg chg="del">
          <ac:chgData name="송 명훈" userId="d7c89356e7b7ce67" providerId="LiveId" clId="{BA9727DB-DA54-4E2C-92BF-B8AEA244B105}" dt="2020-03-26T08:00:03.197" v="3418" actId="478"/>
          <ac:picMkLst>
            <pc:docMk/>
            <pc:sldMk cId="1018942320" sldId="293"/>
            <ac:picMk id="6" creationId="{EED6D49B-6F39-43CD-8A07-D7C44D469728}"/>
          </ac:picMkLst>
        </pc:picChg>
        <pc:picChg chg="add mod">
          <ac:chgData name="송 명훈" userId="d7c89356e7b7ce67" providerId="LiveId" clId="{BA9727DB-DA54-4E2C-92BF-B8AEA244B105}" dt="2020-03-26T08:04:58.986" v="3453" actId="1076"/>
          <ac:picMkLst>
            <pc:docMk/>
            <pc:sldMk cId="1018942320" sldId="293"/>
            <ac:picMk id="8" creationId="{85402928-EF02-4D14-A820-CD6B8B850AD9}"/>
          </ac:picMkLst>
        </pc:picChg>
      </pc:sldChg>
      <pc:sldChg chg="addSp delSp modSp add modNotesTx">
        <pc:chgData name="송 명훈" userId="d7c89356e7b7ce67" providerId="LiveId" clId="{BA9727DB-DA54-4E2C-92BF-B8AEA244B105}" dt="2020-03-26T18:46:46.132" v="5685" actId="20577"/>
        <pc:sldMkLst>
          <pc:docMk/>
          <pc:sldMk cId="3091832473" sldId="294"/>
        </pc:sldMkLst>
        <pc:spChg chg="mod">
          <ac:chgData name="송 명훈" userId="d7c89356e7b7ce67" providerId="LiveId" clId="{BA9727DB-DA54-4E2C-92BF-B8AEA244B105}" dt="2020-03-26T08:10:14.560" v="3489" actId="1076"/>
          <ac:spMkLst>
            <pc:docMk/>
            <pc:sldMk cId="3091832473" sldId="29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9.885" v="5682" actId="478"/>
          <ac:spMkLst>
            <pc:docMk/>
            <pc:sldMk cId="3091832473" sldId="294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8:10:05.712" v="3487" actId="478"/>
          <ac:spMkLst>
            <pc:docMk/>
            <pc:sldMk cId="3091832473" sldId="29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6.132" v="5685" actId="20577"/>
          <ac:spMkLst>
            <pc:docMk/>
            <pc:sldMk cId="3091832473" sldId="294"/>
            <ac:spMk id="9" creationId="{7F050869-A03F-4AE5-B7A3-A0903F8083F7}"/>
          </ac:spMkLst>
        </pc:spChg>
        <pc:picChg chg="del">
          <ac:chgData name="송 명훈" userId="d7c89356e7b7ce67" providerId="LiveId" clId="{BA9727DB-DA54-4E2C-92BF-B8AEA244B105}" dt="2020-03-26T08:05:40.526" v="3458" actId="478"/>
          <ac:picMkLst>
            <pc:docMk/>
            <pc:sldMk cId="3091832473" sldId="294"/>
            <ac:picMk id="2" creationId="{F8B766B8-DA96-4052-B654-8F9E95B48EB7}"/>
          </ac:picMkLst>
        </pc:picChg>
        <pc:picChg chg="add mod">
          <ac:chgData name="송 명훈" userId="d7c89356e7b7ce67" providerId="LiveId" clId="{BA9727DB-DA54-4E2C-92BF-B8AEA244B105}" dt="2020-03-26T08:10:14.560" v="3489" actId="1076"/>
          <ac:picMkLst>
            <pc:docMk/>
            <pc:sldMk cId="3091832473" sldId="294"/>
            <ac:picMk id="3" creationId="{730F4FA7-2AA5-41D8-96A1-310C86FA77DB}"/>
          </ac:picMkLst>
        </pc:picChg>
        <pc:picChg chg="del mod">
          <ac:chgData name="송 명훈" userId="d7c89356e7b7ce67" providerId="LiveId" clId="{BA9727DB-DA54-4E2C-92BF-B8AEA244B105}" dt="2020-03-26T08:05:42.340" v="3460" actId="478"/>
          <ac:picMkLst>
            <pc:docMk/>
            <pc:sldMk cId="3091832473" sldId="294"/>
            <ac:picMk id="8" creationId="{85402928-EF02-4D14-A820-CD6B8B850AD9}"/>
          </ac:picMkLst>
        </pc:picChg>
      </pc:sldChg>
      <pc:sldChg chg="addSp delSp modSp add">
        <pc:chgData name="송 명훈" userId="d7c89356e7b7ce67" providerId="LiveId" clId="{BA9727DB-DA54-4E2C-92BF-B8AEA244B105}" dt="2020-03-26T18:48:19.165" v="5743" actId="20577"/>
        <pc:sldMkLst>
          <pc:docMk/>
          <pc:sldMk cId="1905494497" sldId="295"/>
        </pc:sldMkLst>
        <pc:spChg chg="del">
          <ac:chgData name="송 명훈" userId="d7c89356e7b7ce67" providerId="LiveId" clId="{BA9727DB-DA54-4E2C-92BF-B8AEA244B105}" dt="2020-03-26T08:25:43.526" v="3668" actId="478"/>
          <ac:spMkLst>
            <pc:docMk/>
            <pc:sldMk cId="1905494497" sldId="295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8:19.165" v="5743" actId="20577"/>
          <ac:spMkLst>
            <pc:docMk/>
            <pc:sldMk cId="1905494497" sldId="295"/>
            <ac:spMk id="5" creationId="{10623C52-F575-41B0-98B4-1D78B11A2D6F}"/>
          </ac:spMkLst>
        </pc:spChg>
        <pc:picChg chg="add mod">
          <ac:chgData name="송 명훈" userId="d7c89356e7b7ce67" providerId="LiveId" clId="{BA9727DB-DA54-4E2C-92BF-B8AEA244B105}" dt="2020-03-26T16:27:29.021" v="5233" actId="1076"/>
          <ac:picMkLst>
            <pc:docMk/>
            <pc:sldMk cId="1905494497" sldId="295"/>
            <ac:picMk id="2" creationId="{964CC36F-6824-4887-BE8B-6DA1BF6597D4}"/>
          </ac:picMkLst>
        </pc:picChg>
        <pc:picChg chg="del">
          <ac:chgData name="송 명훈" userId="d7c89356e7b7ce67" providerId="LiveId" clId="{BA9727DB-DA54-4E2C-92BF-B8AEA244B105}" dt="2020-03-26T08:24:50.534" v="3606" actId="478"/>
          <ac:picMkLst>
            <pc:docMk/>
            <pc:sldMk cId="1905494497" sldId="295"/>
            <ac:picMk id="3" creationId="{730F4FA7-2AA5-41D8-96A1-310C86FA77DB}"/>
          </ac:picMkLst>
        </pc:picChg>
      </pc:sldChg>
      <pc:sldChg chg="addSp delSp modSp add modNotesTx">
        <pc:chgData name="송 명훈" userId="d7c89356e7b7ce67" providerId="LiveId" clId="{BA9727DB-DA54-4E2C-92BF-B8AEA244B105}" dt="2020-03-26T18:48:28.525" v="5747" actId="20577"/>
        <pc:sldMkLst>
          <pc:docMk/>
          <pc:sldMk cId="1741949478" sldId="296"/>
        </pc:sldMkLst>
        <pc:spChg chg="mod">
          <ac:chgData name="송 명훈" userId="d7c89356e7b7ce67" providerId="LiveId" clId="{BA9727DB-DA54-4E2C-92BF-B8AEA244B105}" dt="2020-03-26T18:48:28.525" v="5747" actId="20577"/>
          <ac:spMkLst>
            <pc:docMk/>
            <pc:sldMk cId="1741949478" sldId="296"/>
            <ac:spMk id="5" creationId="{10623C52-F575-41B0-98B4-1D78B11A2D6F}"/>
          </ac:spMkLst>
        </pc:spChg>
        <pc:spChg chg="add mod">
          <ac:chgData name="송 명훈" userId="d7c89356e7b7ce67" providerId="LiveId" clId="{BA9727DB-DA54-4E2C-92BF-B8AEA244B105}" dt="2020-03-26T09:56:32.571" v="4458" actId="1037"/>
          <ac:spMkLst>
            <pc:docMk/>
            <pc:sldMk cId="1741949478" sldId="296"/>
            <ac:spMk id="6" creationId="{8EDCAF04-78FD-4355-B1B3-4392671E7513}"/>
          </ac:spMkLst>
        </pc:spChg>
        <pc:spChg chg="add mod">
          <ac:chgData name="송 명훈" userId="d7c89356e7b7ce67" providerId="LiveId" clId="{BA9727DB-DA54-4E2C-92BF-B8AEA244B105}" dt="2020-03-26T09:56:45.960" v="4505" actId="1037"/>
          <ac:spMkLst>
            <pc:docMk/>
            <pc:sldMk cId="1741949478" sldId="296"/>
            <ac:spMk id="7" creationId="{6D4DC44F-51CC-45A6-95CA-016CC7AB7D24}"/>
          </ac:spMkLst>
        </pc:spChg>
        <pc:picChg chg="del">
          <ac:chgData name="송 명훈" userId="d7c89356e7b7ce67" providerId="LiveId" clId="{BA9727DB-DA54-4E2C-92BF-B8AEA244B105}" dt="2020-03-26T09:05:10.406" v="3970" actId="478"/>
          <ac:picMkLst>
            <pc:docMk/>
            <pc:sldMk cId="1741949478" sldId="296"/>
            <ac:picMk id="2" creationId="{964CC36F-6824-4887-BE8B-6DA1BF6597D4}"/>
          </ac:picMkLst>
        </pc:picChg>
        <pc:picChg chg="add del mod">
          <ac:chgData name="송 명훈" userId="d7c89356e7b7ce67" providerId="LiveId" clId="{BA9727DB-DA54-4E2C-92BF-B8AEA244B105}" dt="2020-03-26T09:48:02.104" v="4041" actId="478"/>
          <ac:picMkLst>
            <pc:docMk/>
            <pc:sldMk cId="1741949478" sldId="296"/>
            <ac:picMk id="3" creationId="{1A735FC7-BC2D-454A-9F20-165214C6FA4B}"/>
          </ac:picMkLst>
        </pc:picChg>
        <pc:picChg chg="add del mod">
          <ac:chgData name="송 명훈" userId="d7c89356e7b7ce67" providerId="LiveId" clId="{BA9727DB-DA54-4E2C-92BF-B8AEA244B105}" dt="2020-03-26T09:51:09.327" v="4243" actId="478"/>
          <ac:picMkLst>
            <pc:docMk/>
            <pc:sldMk cId="1741949478" sldId="296"/>
            <ac:picMk id="4" creationId="{F102B120-D8DB-4BCC-9379-4E14265FACA2}"/>
          </ac:picMkLst>
        </pc:picChg>
        <pc:picChg chg="add mod">
          <ac:chgData name="송 명훈" userId="d7c89356e7b7ce67" providerId="LiveId" clId="{BA9727DB-DA54-4E2C-92BF-B8AEA244B105}" dt="2020-03-26T09:56:32.571" v="4458" actId="1037"/>
          <ac:picMkLst>
            <pc:docMk/>
            <pc:sldMk cId="1741949478" sldId="296"/>
            <ac:picMk id="8" creationId="{306C03F1-A168-4B0C-89F2-8F74B54930E8}"/>
          </ac:picMkLst>
        </pc:picChg>
        <pc:picChg chg="add mod">
          <ac:chgData name="송 명훈" userId="d7c89356e7b7ce67" providerId="LiveId" clId="{BA9727DB-DA54-4E2C-92BF-B8AEA244B105}" dt="2020-03-26T09:56:45.960" v="4505" actId="1037"/>
          <ac:picMkLst>
            <pc:docMk/>
            <pc:sldMk cId="1741949478" sldId="296"/>
            <ac:picMk id="9" creationId="{81C4B962-3E06-4AE5-A885-4581D9EF73F0}"/>
          </ac:picMkLst>
        </pc:picChg>
      </pc:sldChg>
      <pc:sldChg chg="addSp delSp modSp add ord">
        <pc:chgData name="송 명훈" userId="d7c89356e7b7ce67" providerId="LiveId" clId="{BA9727DB-DA54-4E2C-92BF-B8AEA244B105}" dt="2020-03-26T18:48:25.766" v="5745" actId="20577"/>
        <pc:sldMkLst>
          <pc:docMk/>
          <pc:sldMk cId="2356995184" sldId="297"/>
        </pc:sldMkLst>
        <pc:spChg chg="mod">
          <ac:chgData name="송 명훈" userId="d7c89356e7b7ce67" providerId="LiveId" clId="{BA9727DB-DA54-4E2C-92BF-B8AEA244B105}" dt="2020-03-26T18:48:25.766" v="5745" actId="20577"/>
          <ac:spMkLst>
            <pc:docMk/>
            <pc:sldMk cId="2356995184" sldId="29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9:50:02.368" v="4193" actId="1035"/>
          <ac:spMkLst>
            <pc:docMk/>
            <pc:sldMk cId="2356995184" sldId="297"/>
            <ac:spMk id="6" creationId="{8EDCAF04-78FD-4355-B1B3-4392671E7513}"/>
          </ac:spMkLst>
        </pc:spChg>
        <pc:spChg chg="mod">
          <ac:chgData name="송 명훈" userId="d7c89356e7b7ce67" providerId="LiveId" clId="{BA9727DB-DA54-4E2C-92BF-B8AEA244B105}" dt="2020-03-26T09:49:59.405" v="4184" actId="1036"/>
          <ac:spMkLst>
            <pc:docMk/>
            <pc:sldMk cId="2356995184" sldId="297"/>
            <ac:spMk id="7" creationId="{6D4DC44F-51CC-45A6-95CA-016CC7AB7D24}"/>
          </ac:spMkLst>
        </pc:spChg>
        <pc:picChg chg="add mod">
          <ac:chgData name="송 명훈" userId="d7c89356e7b7ce67" providerId="LiveId" clId="{BA9727DB-DA54-4E2C-92BF-B8AEA244B105}" dt="2020-03-26T09:55:18.788" v="4343" actId="1076"/>
          <ac:picMkLst>
            <pc:docMk/>
            <pc:sldMk cId="2356995184" sldId="297"/>
            <ac:picMk id="2" creationId="{EC470254-38B1-4D56-8CFE-02EF90FED9BF}"/>
          </ac:picMkLst>
        </pc:picChg>
        <pc:picChg chg="add mod">
          <ac:chgData name="송 명훈" userId="d7c89356e7b7ce67" providerId="LiveId" clId="{BA9727DB-DA54-4E2C-92BF-B8AEA244B105}" dt="2020-03-26T09:54:21.566" v="4309" actId="1037"/>
          <ac:picMkLst>
            <pc:docMk/>
            <pc:sldMk cId="2356995184" sldId="297"/>
            <ac:picMk id="3" creationId="{ADAB90EA-9AD3-4738-9E76-8F54200EB9D5}"/>
          </ac:picMkLst>
        </pc:picChg>
        <pc:picChg chg="del">
          <ac:chgData name="송 명훈" userId="d7c89356e7b7ce67" providerId="LiveId" clId="{BA9727DB-DA54-4E2C-92BF-B8AEA244B105}" dt="2020-03-26T09:48:16.407" v="4045" actId="478"/>
          <ac:picMkLst>
            <pc:docMk/>
            <pc:sldMk cId="2356995184" sldId="297"/>
            <ac:picMk id="4" creationId="{F102B120-D8DB-4BCC-9379-4E14265FACA2}"/>
          </ac:picMkLst>
        </pc:picChg>
      </pc:sldChg>
      <pc:sldChg chg="add del">
        <pc:chgData name="송 명훈" userId="d7c89356e7b7ce67" providerId="LiveId" clId="{BA9727DB-DA54-4E2C-92BF-B8AEA244B105}" dt="2020-03-26T16:27:49.349" v="5236" actId="47"/>
        <pc:sldMkLst>
          <pc:docMk/>
          <pc:sldMk cId="449644082" sldId="298"/>
        </pc:sldMkLst>
      </pc:sldChg>
      <pc:sldChg chg="addSp delSp modSp add">
        <pc:chgData name="송 명훈" userId="d7c89356e7b7ce67" providerId="LiveId" clId="{BA9727DB-DA54-4E2C-92BF-B8AEA244B105}" dt="2020-03-26T15:52:32.610" v="4969" actId="1036"/>
        <pc:sldMkLst>
          <pc:docMk/>
          <pc:sldMk cId="3621848016" sldId="299"/>
        </pc:sldMkLst>
        <pc:spChg chg="del">
          <ac:chgData name="송 명훈" userId="d7c89356e7b7ce67" providerId="LiveId" clId="{BA9727DB-DA54-4E2C-92BF-B8AEA244B105}" dt="2020-03-26T15:47:48.298" v="4511" actId="478"/>
          <ac:spMkLst>
            <pc:docMk/>
            <pc:sldMk cId="3621848016" sldId="299"/>
            <ac:spMk id="2" creationId="{B04F2860-FB4E-4E3A-B869-D113B419D29E}"/>
          </ac:spMkLst>
        </pc:spChg>
        <pc:spChg chg="del">
          <ac:chgData name="송 명훈" userId="d7c89356e7b7ce67" providerId="LiveId" clId="{BA9727DB-DA54-4E2C-92BF-B8AEA244B105}" dt="2020-03-26T15:47:49.266" v="4512" actId="478"/>
          <ac:spMkLst>
            <pc:docMk/>
            <pc:sldMk cId="3621848016" sldId="299"/>
            <ac:spMk id="3" creationId="{CD78FC12-E6C9-44BE-9607-4B4D96338A24}"/>
          </ac:spMkLst>
        </pc:spChg>
        <pc:spChg chg="add del mod">
          <ac:chgData name="송 명훈" userId="d7c89356e7b7ce67" providerId="LiveId" clId="{BA9727DB-DA54-4E2C-92BF-B8AEA244B105}" dt="2020-03-26T15:47:51.290" v="4513" actId="478"/>
          <ac:spMkLst>
            <pc:docMk/>
            <pc:sldMk cId="3621848016" sldId="299"/>
            <ac:spMk id="5" creationId="{BB9F7637-699D-44A8-B231-6DAEF539AF30}"/>
          </ac:spMkLst>
        </pc:spChg>
        <pc:spChg chg="add del mod">
          <ac:chgData name="송 명훈" userId="d7c89356e7b7ce67" providerId="LiveId" clId="{BA9727DB-DA54-4E2C-92BF-B8AEA244B105}" dt="2020-03-26T15:47:52.390" v="4514" actId="478"/>
          <ac:spMkLst>
            <pc:docMk/>
            <pc:sldMk cId="3621848016" sldId="299"/>
            <ac:spMk id="7" creationId="{FFBF9F8A-E946-46D8-99C6-A3548E6D43F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9" creationId="{BAA17170-4460-4C92-8478-247CD3F38CE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10" creationId="{40171A5E-BE27-4D8A-81FB-9E846CF86E65}"/>
          </ac:spMkLst>
        </pc:spChg>
      </pc:sldChg>
      <pc:sldChg chg="modSp add">
        <pc:chgData name="송 명훈" userId="d7c89356e7b7ce67" providerId="LiveId" clId="{BA9727DB-DA54-4E2C-92BF-B8AEA244B105}" dt="2020-03-26T18:50:17.845" v="5819" actId="20577"/>
        <pc:sldMkLst>
          <pc:docMk/>
          <pc:sldMk cId="3062112700" sldId="300"/>
        </pc:sldMkLst>
        <pc:spChg chg="mod">
          <ac:chgData name="송 명훈" userId="d7c89356e7b7ce67" providerId="LiveId" clId="{BA9727DB-DA54-4E2C-92BF-B8AEA244B105}" dt="2020-03-26T18:50:17.845" v="5819" actId="20577"/>
          <ac:spMkLst>
            <pc:docMk/>
            <pc:sldMk cId="3062112700" sldId="30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18:50:10.865" v="5816" actId="1076"/>
          <ac:spMkLst>
            <pc:docMk/>
            <pc:sldMk cId="3062112700" sldId="300"/>
            <ac:spMk id="6" creationId="{93F1DD2A-F86B-426B-B53B-50548C27D575}"/>
          </ac:spMkLst>
        </pc:spChg>
      </pc:sldChg>
      <pc:sldChg chg="add del setBg">
        <pc:chgData name="송 명훈" userId="d7c89356e7b7ce67" providerId="LiveId" clId="{BA9727DB-DA54-4E2C-92BF-B8AEA244B105}" dt="2020-03-26T15:52:48.505" v="4979"/>
        <pc:sldMkLst>
          <pc:docMk/>
          <pc:sldMk cId="2513167578" sldId="301"/>
        </pc:sldMkLst>
      </pc:sldChg>
      <pc:sldChg chg="modSp add ord">
        <pc:chgData name="송 명훈" userId="d7c89356e7b7ce67" providerId="LiveId" clId="{BA9727DB-DA54-4E2C-92BF-B8AEA244B105}" dt="2020-03-26T18:47:51.188" v="5738" actId="6549"/>
        <pc:sldMkLst>
          <pc:docMk/>
          <pc:sldMk cId="3168559293" sldId="301"/>
        </pc:sldMkLst>
        <pc:spChg chg="mod">
          <ac:chgData name="송 명훈" userId="d7c89356e7b7ce67" providerId="LiveId" clId="{BA9727DB-DA54-4E2C-92BF-B8AEA244B105}" dt="2020-03-26T18:47:51.188" v="5738" actId="6549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8:47:35.479" v="5721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5:53:53.479" v="5061"/>
        <pc:sldMkLst>
          <pc:docMk/>
          <pc:sldMk cId="1866525153" sldId="302"/>
        </pc:sldMkLst>
        <pc:spChg chg="mod">
          <ac:chgData name="송 명훈" userId="d7c89356e7b7ce67" providerId="LiveId" clId="{BA9727DB-DA54-4E2C-92BF-B8AEA244B105}" dt="2020-03-26T15:53:53.479" v="5061"/>
          <ac:spMkLst>
            <pc:docMk/>
            <pc:sldMk cId="1866525153" sldId="302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5:53:35.803" v="5028" actId="6549"/>
          <ac:spMkLst>
            <pc:docMk/>
            <pc:sldMk cId="1866525153" sldId="302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6:27:18.011" v="5231" actId="20577"/>
        <pc:sldMkLst>
          <pc:docMk/>
          <pc:sldMk cId="887890941" sldId="303"/>
        </pc:sldMkLst>
        <pc:spChg chg="mod">
          <ac:chgData name="송 명훈" userId="d7c89356e7b7ce67" providerId="LiveId" clId="{BA9727DB-DA54-4E2C-92BF-B8AEA244B105}" dt="2020-03-26T15:54:47.309" v="5134"/>
          <ac:spMkLst>
            <pc:docMk/>
            <pc:sldMk cId="887890941" sldId="303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7:18.011" v="5231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add del setBg">
        <pc:chgData name="송 명훈" userId="d7c89356e7b7ce67" providerId="LiveId" clId="{BA9727DB-DA54-4E2C-92BF-B8AEA244B105}" dt="2020-03-26T16:27:41.838" v="5235"/>
        <pc:sldMkLst>
          <pc:docMk/>
          <pc:sldMk cId="2400837266" sldId="304"/>
        </pc:sldMkLst>
      </pc:sldChg>
      <pc:sldChg chg="modSp add ord">
        <pc:chgData name="송 명훈" userId="d7c89356e7b7ce67" providerId="LiveId" clId="{BA9727DB-DA54-4E2C-92BF-B8AEA244B105}" dt="2020-03-26T16:28:44.885" v="5356"/>
        <pc:sldMkLst>
          <pc:docMk/>
          <pc:sldMk cId="4283287197" sldId="304"/>
        </pc:sldMkLst>
        <pc:spChg chg="mod">
          <ac:chgData name="송 명훈" userId="d7c89356e7b7ce67" providerId="LiveId" clId="{BA9727DB-DA54-4E2C-92BF-B8AEA244B105}" dt="2020-03-26T16:28:44.885" v="5356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8:15.284" v="5242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A9727DB-DA54-4E2C-92BF-B8AEA244B105}" dt="2020-03-26T18:48:35.844" v="5751" actId="113"/>
        <pc:sldMkLst>
          <pc:docMk/>
          <pc:sldMk cId="1174585557" sldId="305"/>
        </pc:sldMkLst>
        <pc:spChg chg="mod">
          <ac:chgData name="송 명훈" userId="d7c89356e7b7ce67" providerId="LiveId" clId="{BA9727DB-DA54-4E2C-92BF-B8AEA244B105}" dt="2020-03-26T18:48:35.844" v="5751" actId="113"/>
          <ac:spMkLst>
            <pc:docMk/>
            <pc:sldMk cId="1174585557" sldId="305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18:33:12.304" v="5357" actId="478"/>
          <ac:spMkLst>
            <pc:docMk/>
            <pc:sldMk cId="1174585557" sldId="305"/>
            <ac:spMk id="6" creationId="{93F1DD2A-F86B-426B-B53B-50548C27D575}"/>
          </ac:spMkLst>
        </pc:spChg>
        <pc:graphicFrameChg chg="add mod modGraphic">
          <ac:chgData name="송 명훈" userId="d7c89356e7b7ce67" providerId="LiveId" clId="{BA9727DB-DA54-4E2C-92BF-B8AEA244B105}" dt="2020-03-26T18:40:26.463" v="5424" actId="207"/>
          <ac:graphicFrameMkLst>
            <pc:docMk/>
            <pc:sldMk cId="1174585557" sldId="305"/>
            <ac:graphicFrameMk id="2" creationId="{742CDA27-2501-4815-B8C2-335BCE496656}"/>
          </ac:graphicFrameMkLst>
        </pc:graphicFrame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2089-53C2-46BF-80A2-F29EFA071B8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189D-18AB-4483-BD6A-2E9D6678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86460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수업 내용 정리</a:t>
            </a:r>
            <a:b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297272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툴이나 사용환경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등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프로그램 작동 결과가 다를 수 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실무에서는 하나의 프로그램을 타깃으로 프로그래밍을 했을 때 그 타깃에 맞춰서 프로그래밍을 해야 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언어에서 항상 명령 끝에는 세미콜론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(;)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붙여야 함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주석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컴퓨터는 주석을 무시하고 실행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사람을 위해 존재하는 기능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메모나 코드 설명 할 때 주로 사용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지우지 않고 특정 부분만 무시하고 실행하고 싶을 때 활용하기도 함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줄을 주석 처리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      */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 주석 처리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묶고자 할 때 코드의 범위를 나타낸다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중괄호가 시작될 때 들여쓰기를 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암묵적인 룰로써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가독성 향상을 목적으로 함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저장하는 공간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형태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'='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일반적으로는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의미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 변수를 다룰 때는 변수에 값을 저장하는 것을 의미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1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수업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CD64A-3160-4F75-A8D7-0C48F424C531}"/>
              </a:ext>
            </a:extLst>
          </p:cNvPr>
          <p:cNvSpPr txBox="1"/>
          <p:nvPr/>
        </p:nvSpPr>
        <p:spPr>
          <a:xfrm>
            <a:off x="404395" y="1201561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저장하는 공간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 변수이름 형식으로 선언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(Ex] int num1)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선언하고 값 저장하기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형식으로 사용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 시 초기화하기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「 자료형 변수이름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」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형식으로 사용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(Ex] int num1 = 0;)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여러 개 선언 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「 자료형 변수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」 형식으로 사용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(Ex] int num1 = 0, num2 = 1;)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크기 구하기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자료형이나 변수의 자료형 크기를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구할때는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연산자를 사용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(int); //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자체의 크기를 구할 때는 반드시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(num);</a:t>
            </a: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num1;</a:t>
            </a:r>
          </a:p>
          <a:p>
            <a:pPr marL="857250" lvl="1" indent="-400050">
              <a:lnSpc>
                <a:spcPct val="125000"/>
              </a:lnSpc>
              <a:buFont typeface="+mj-lt"/>
              <a:buAutoNum type="romanUcPeriod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지수표기법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 표기법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과학적 표기법은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부분은 한 자리수만 적고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소수 자리 수 뒤에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지수로 표기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Ex] 2.1e+3 = 2100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자료형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9FAA28-8C64-4B97-8919-E618B013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11783"/>
              </p:ext>
            </p:extLst>
          </p:nvPr>
        </p:nvGraphicFramePr>
        <p:xfrm>
          <a:off x="1037230" y="1571948"/>
          <a:ext cx="9873922" cy="4880225"/>
        </p:xfrm>
        <a:graphic>
          <a:graphicData uri="http://schemas.openxmlformats.org/drawingml/2006/table">
            <a:tbl>
              <a:tblPr/>
              <a:tblGrid>
                <a:gridCol w="3387169">
                  <a:extLst>
                    <a:ext uri="{9D8B030D-6E8A-4147-A177-3AD203B41FA5}">
                      <a16:colId xmlns:a16="http://schemas.microsoft.com/office/drawing/2014/main" val="2474499136"/>
                    </a:ext>
                  </a:extLst>
                </a:gridCol>
                <a:gridCol w="1661037">
                  <a:extLst>
                    <a:ext uri="{9D8B030D-6E8A-4147-A177-3AD203B41FA5}">
                      <a16:colId xmlns:a16="http://schemas.microsoft.com/office/drawing/2014/main" val="695852064"/>
                    </a:ext>
                  </a:extLst>
                </a:gridCol>
                <a:gridCol w="3522218">
                  <a:extLst>
                    <a:ext uri="{9D8B030D-6E8A-4147-A177-3AD203B41FA5}">
                      <a16:colId xmlns:a16="http://schemas.microsoft.com/office/drawing/2014/main" val="177511497"/>
                    </a:ext>
                  </a:extLst>
                </a:gridCol>
                <a:gridCol w="1303498">
                  <a:extLst>
                    <a:ext uri="{9D8B030D-6E8A-4147-A177-3AD203B41FA5}">
                      <a16:colId xmlns:a16="http://schemas.microsoft.com/office/drawing/2014/main" val="1076975492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크기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범위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36170"/>
                  </a:ext>
                </a:extLst>
              </a:tr>
              <a:tr h="3982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char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8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-128~127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293207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char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8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0~255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02252"/>
                  </a:ext>
                </a:extLst>
              </a:tr>
              <a:tr h="3982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short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short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16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-32,768~32,767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2379"/>
                  </a:ext>
                </a:extLst>
              </a:tr>
              <a:tr h="41857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short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short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16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0~65,535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779887"/>
                  </a:ext>
                </a:extLst>
              </a:tr>
              <a:tr h="3982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32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-2,147,483,648~ 2,147,483,647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95273"/>
                  </a:ext>
                </a:extLst>
              </a:tr>
              <a:tr h="3982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32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0~4,294,967,295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4094"/>
                  </a:ext>
                </a:extLst>
              </a:tr>
              <a:tr h="7629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int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long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32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-2,147,483,648~ 2,147,483,647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79979"/>
                  </a:ext>
                </a:extLst>
              </a:tr>
              <a:tr h="3982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long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32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0~4,294,967,295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 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1583"/>
                  </a:ext>
                </a:extLst>
              </a:tr>
              <a:tr h="57619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long int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long 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long long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64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-9,223,372,036,854,775,808~</a:t>
                      </a:r>
                      <a:b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9,223,372,036,854,775,807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8765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long long</a:t>
                      </a:r>
                      <a:b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long long int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64</a:t>
                      </a:r>
                      <a:r>
                        <a:rPr lang="ko-KR" altLang="en-US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0~18,446,744,073,709,551,615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1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생략 가능</a:t>
                      </a:r>
                    </a:p>
                  </a:txBody>
                  <a:tcPr marL="33717" marR="33717" marT="16859" marB="168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92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1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 자료형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47291-EC84-4A81-A57C-BC57E677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67294"/>
              </p:ext>
            </p:extLst>
          </p:nvPr>
        </p:nvGraphicFramePr>
        <p:xfrm>
          <a:off x="800741" y="1663732"/>
          <a:ext cx="7713755" cy="2215414"/>
        </p:xfrm>
        <a:graphic>
          <a:graphicData uri="http://schemas.openxmlformats.org/drawingml/2006/table">
            <a:tbl>
              <a:tblPr/>
              <a:tblGrid>
                <a:gridCol w="1110252">
                  <a:extLst>
                    <a:ext uri="{9D8B030D-6E8A-4147-A177-3AD203B41FA5}">
                      <a16:colId xmlns:a16="http://schemas.microsoft.com/office/drawing/2014/main" val="1192521534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787151026"/>
                    </a:ext>
                  </a:extLst>
                </a:gridCol>
                <a:gridCol w="2120715">
                  <a:extLst>
                    <a:ext uri="{9D8B030D-6E8A-4147-A177-3AD203B41FA5}">
                      <a16:colId xmlns:a16="http://schemas.microsoft.com/office/drawing/2014/main" val="29839975"/>
                    </a:ext>
                  </a:extLst>
                </a:gridCol>
                <a:gridCol w="1413595">
                  <a:extLst>
                    <a:ext uri="{9D8B030D-6E8A-4147-A177-3AD203B41FA5}">
                      <a16:colId xmlns:a16="http://schemas.microsoft.com/office/drawing/2014/main" val="3213896813"/>
                    </a:ext>
                  </a:extLst>
                </a:gridCol>
                <a:gridCol w="1671907">
                  <a:extLst>
                    <a:ext uri="{9D8B030D-6E8A-4147-A177-3AD203B41FA5}">
                      <a16:colId xmlns:a16="http://schemas.microsoft.com/office/drawing/2014/main" val="840275400"/>
                    </a:ext>
                  </a:extLst>
                </a:gridCol>
              </a:tblGrid>
              <a:tr h="3128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크기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범위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유효자릿수</a:t>
                      </a:r>
                      <a:endParaRPr lang="ko-KR" altLang="en-US" sz="1800" b="1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25054"/>
                  </a:ext>
                </a:extLst>
              </a:tr>
              <a:tr h="616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b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1.175494e-38~3.402823e+38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IEEE 754 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단정밀도 부동소수점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619526"/>
                  </a:ext>
                </a:extLst>
              </a:tr>
              <a:tr h="6166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b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2.225074e-308~1.797693e+308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IEEE 754 </a:t>
                      </a:r>
                      <a:r>
                        <a:rPr lang="ko-KR" alt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배정밀도 부동소수점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477293"/>
                  </a:ext>
                </a:extLst>
              </a:tr>
              <a:tr h="6166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br>
                        <a:rPr 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b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</a:t>
                      </a:r>
                      <a:r>
                        <a:rPr lang="ko-KR" altLang="en-US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2.225074e-308~1.797693e+308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IEEE 754 </a:t>
                      </a:r>
                      <a:r>
                        <a:rPr lang="ko-KR" altLang="en-US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배정밀도 부동소수점</a:t>
                      </a:r>
                    </a:p>
                  </a:txBody>
                  <a:tcPr marL="91235" marR="91235" marT="45617" marB="45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8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(Overflow)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(Underflow)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Overflow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최대 값보다 큰 값이 저장되어 최소 값부터 다시 시작하는 경우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최소 값보다 작은 값이 저장되어 최대 값부터 다시 시작하는 경우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390AF6-1322-4CB9-986C-120F9127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25263"/>
            <a:ext cx="4578878" cy="27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44C289-1B37-43EB-8B0B-3A5F4FBD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3" y="2531189"/>
            <a:ext cx="4914900" cy="34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F3AD5-64F1-4019-8B5F-C906AA0383A7}"/>
              </a:ext>
            </a:extLst>
          </p:cNvPr>
          <p:cNvSpPr txBox="1"/>
          <p:nvPr/>
        </p:nvSpPr>
        <p:spPr>
          <a:xfrm>
            <a:off x="2483949" y="6266046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자료형의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20845-CB51-442D-98F7-137EACF6DF98}"/>
              </a:ext>
            </a:extLst>
          </p:cNvPr>
          <p:cNvSpPr txBox="1"/>
          <p:nvPr/>
        </p:nvSpPr>
        <p:spPr>
          <a:xfrm>
            <a:off x="7716683" y="6256421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경우</a:t>
            </a:r>
          </a:p>
        </p:txBody>
      </p:sp>
    </p:spTree>
    <p:extLst>
      <p:ext uri="{BB962C8B-B14F-4D97-AF65-F5344CB8AC3E}">
        <p14:creationId xmlns:p14="http://schemas.microsoft.com/office/powerpoint/2010/main" val="264187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서식 지정자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정수나 실수를 출력할 때는 아래의 서식 지정자를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E8EFDE-AFE0-4021-A864-0A4ACAD2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65065"/>
              </p:ext>
            </p:extLst>
          </p:nvPr>
        </p:nvGraphicFramePr>
        <p:xfrm>
          <a:off x="3156283" y="2108314"/>
          <a:ext cx="5879433" cy="4067370"/>
        </p:xfrm>
        <a:graphic>
          <a:graphicData uri="http://schemas.openxmlformats.org/drawingml/2006/table">
            <a:tbl>
              <a:tblPr/>
              <a:tblGrid>
                <a:gridCol w="1836625">
                  <a:extLst>
                    <a:ext uri="{9D8B030D-6E8A-4147-A177-3AD203B41FA5}">
                      <a16:colId xmlns:a16="http://schemas.microsoft.com/office/drawing/2014/main" val="703191409"/>
                    </a:ext>
                  </a:extLst>
                </a:gridCol>
                <a:gridCol w="4042808">
                  <a:extLst>
                    <a:ext uri="{9D8B030D-6E8A-4147-A177-3AD203B41FA5}">
                      <a16:colId xmlns:a16="http://schemas.microsoft.com/office/drawing/2014/main" val="2461616762"/>
                    </a:ext>
                  </a:extLst>
                </a:gridCol>
              </a:tblGrid>
              <a:tr h="5776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서식 지정자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6104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%d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있는 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696121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ld</a:t>
                      </a:r>
                      <a:endParaRPr 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있는 </a:t>
                      </a:r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64690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lld</a:t>
                      </a:r>
                      <a:endParaRPr 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있는 </a:t>
                      </a:r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35439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%u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없는 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20562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lu</a:t>
                      </a:r>
                      <a:endParaRPr 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없는 </a:t>
                      </a:r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787774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llu</a:t>
                      </a:r>
                      <a:endParaRPr 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부호 없는 </a:t>
                      </a:r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782798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%f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float, double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실수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3139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en-US" sz="16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Lf</a:t>
                      </a:r>
                      <a:endParaRPr 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double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실수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234092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%e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float, double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실수를 지수 표기법으로 출력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6497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%Le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double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실수를 지수 표기법으로 출력</a:t>
                      </a:r>
                    </a:p>
                  </a:txBody>
                  <a:tcPr marL="70499" marR="70499" marT="35250" marB="3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9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 문자 사용 하기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자료형 서식지정자를 사용해 표기할 수도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82E66A-DD3B-4F20-9F3F-1D49DB5D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309"/>
              </p:ext>
            </p:extLst>
          </p:nvPr>
        </p:nvGraphicFramePr>
        <p:xfrm>
          <a:off x="491019" y="2088689"/>
          <a:ext cx="11081623" cy="1872666"/>
        </p:xfrm>
        <a:graphic>
          <a:graphicData uri="http://schemas.openxmlformats.org/drawingml/2006/table">
            <a:tbl>
              <a:tblPr/>
              <a:tblGrid>
                <a:gridCol w="941948">
                  <a:extLst>
                    <a:ext uri="{9D8B030D-6E8A-4147-A177-3AD203B41FA5}">
                      <a16:colId xmlns:a16="http://schemas.microsoft.com/office/drawing/2014/main" val="1600477868"/>
                    </a:ext>
                  </a:extLst>
                </a:gridCol>
                <a:gridCol w="1007252">
                  <a:extLst>
                    <a:ext uri="{9D8B030D-6E8A-4147-A177-3AD203B41FA5}">
                      <a16:colId xmlns:a16="http://schemas.microsoft.com/office/drawing/2014/main" val="2643602446"/>
                    </a:ext>
                  </a:extLst>
                </a:gridCol>
                <a:gridCol w="899812">
                  <a:extLst>
                    <a:ext uri="{9D8B030D-6E8A-4147-A177-3AD203B41FA5}">
                      <a16:colId xmlns:a16="http://schemas.microsoft.com/office/drawing/2014/main" val="3691215793"/>
                    </a:ext>
                  </a:extLst>
                </a:gridCol>
                <a:gridCol w="1069811">
                  <a:extLst>
                    <a:ext uri="{9D8B030D-6E8A-4147-A177-3AD203B41FA5}">
                      <a16:colId xmlns:a16="http://schemas.microsoft.com/office/drawing/2014/main" val="3458608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1654355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진수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진수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표기법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0058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0x0A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LF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\n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개행</a:t>
                      </a:r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라인 피드</a:t>
                      </a:r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 Feed), </a:t>
                      </a:r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 줄</a:t>
                      </a:r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 line), </a:t>
                      </a:r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줄바꿈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5031"/>
                  </a:ext>
                </a:extLst>
              </a:tr>
              <a:tr h="5985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0x0D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\r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복귀</a:t>
                      </a:r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캐리지 리턴</a:t>
                      </a:r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(Carriage Return), </a:t>
                      </a:r>
                      <a:r>
                        <a:rPr lang="ko-KR" alt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줄의 끝에서 시작 위치로 되돌아감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44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0x09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TAB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\t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수평 탭</a:t>
                      </a:r>
                      <a:r>
                        <a:rPr lang="en-US" altLang="ko-KR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horizontal tab)</a:t>
                      </a:r>
                    </a:p>
                  </a:txBody>
                  <a:tcPr marL="77549" marR="77549" marT="38775" marB="3877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5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153436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자료형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사용해 문자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저장한다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저장한다는 부분에 유의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ASCII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자료형에서 각 정수 값과 문자를 연결하는 규칙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표로 표기한다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변수 선언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변수이름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'a';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변수이름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97;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」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표현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576B62-3782-4278-B212-FD0006468203}"/>
              </a:ext>
            </a:extLst>
          </p:cNvPr>
          <p:cNvGraphicFramePr>
            <a:graphicFrameLocks noGrp="1"/>
          </p:cNvGraphicFramePr>
          <p:nvPr/>
        </p:nvGraphicFramePr>
        <p:xfrm>
          <a:off x="2230438" y="2176006"/>
          <a:ext cx="7731124" cy="1699559"/>
        </p:xfrm>
        <a:graphic>
          <a:graphicData uri="http://schemas.openxmlformats.org/drawingml/2006/table">
            <a:tbl>
              <a:tblPr/>
              <a:tblGrid>
                <a:gridCol w="1932781">
                  <a:extLst>
                    <a:ext uri="{9D8B030D-6E8A-4147-A177-3AD203B41FA5}">
                      <a16:colId xmlns:a16="http://schemas.microsoft.com/office/drawing/2014/main" val="3773406806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37344126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699501045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529867446"/>
                    </a:ext>
                  </a:extLst>
                </a:gridCol>
              </a:tblGrid>
              <a:tr h="5326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59208"/>
                  </a:ext>
                </a:extLst>
              </a:tr>
              <a:tr h="41911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b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signed char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8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-128~127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 저장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44646"/>
                  </a:ext>
                </a:extLst>
              </a:tr>
              <a:tr h="58775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unsigned char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</a:t>
                      </a:r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8</a:t>
                      </a:r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0~255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 단위 데이터 저장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0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3313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1378</TotalTime>
  <Words>828</Words>
  <Application>Microsoft Office PowerPoint</Application>
  <PresentationFormat>와이드스크린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Arial</vt:lpstr>
      <vt:lpstr>Gill Sans MT</vt:lpstr>
      <vt:lpstr>Wingdings</vt:lpstr>
      <vt:lpstr>소포</vt:lpstr>
      <vt:lpstr>소프트웨어코딩  수업 내용 정리  C언어 기본문법  &amp;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2020-03-29T16:05:07Z</dcterms:modified>
</cp:coreProperties>
</file>