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C6ECA-2F74-43BB-9724-22953FF93D71}" v="508" dt="2020-03-24T11:10:2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4660"/>
  </p:normalViewPr>
  <p:slideViewPr>
    <p:cSldViewPr snapToGrid="0">
      <p:cViewPr>
        <p:scale>
          <a:sx n="50" d="100"/>
          <a:sy n="50" d="100"/>
        </p:scale>
        <p:origin x="126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명훈" userId="d7c89356e7b7ce67" providerId="LiveId" clId="{70DC6ECA-2F74-43BB-9724-22953FF93D71}"/>
    <pc:docChg chg="undo redo custSel addSld modSld">
      <pc:chgData name="송 명훈" userId="d7c89356e7b7ce67" providerId="LiveId" clId="{70DC6ECA-2F74-43BB-9724-22953FF93D71}" dt="2020-03-24T11:17:24.975" v="6737" actId="948"/>
      <pc:docMkLst>
        <pc:docMk/>
      </pc:docMkLst>
      <pc:sldChg chg="modSp add setBg">
        <pc:chgData name="송 명훈" userId="d7c89356e7b7ce67" providerId="LiveId" clId="{70DC6ECA-2F74-43BB-9724-22953FF93D71}" dt="2020-03-24T11:10:23.619" v="6733" actId="20577"/>
        <pc:sldMkLst>
          <pc:docMk/>
          <pc:sldMk cId="1151066944" sldId="256"/>
        </pc:sldMkLst>
        <pc:spChg chg="mod">
          <ac:chgData name="송 명훈" userId="d7c89356e7b7ce67" providerId="LiveId" clId="{70DC6ECA-2F74-43BB-9724-22953FF93D71}" dt="2020-03-24T11:10:23.619" v="6733" actId="20577"/>
          <ac:spMkLst>
            <pc:docMk/>
            <pc:sldMk cId="1151066944" sldId="256"/>
            <ac:spMk id="2" creationId="{B04F2860-FB4E-4E3A-B869-D113B419D29E}"/>
          </ac:spMkLst>
        </pc:spChg>
      </pc:sldChg>
      <pc:sldChg chg="modSp add">
        <pc:chgData name="송 명훈" userId="d7c89356e7b7ce67" providerId="LiveId" clId="{70DC6ECA-2F74-43BB-9724-22953FF93D71}" dt="2020-03-24T09:04:42.698" v="525" actId="20577"/>
        <pc:sldMkLst>
          <pc:docMk/>
          <pc:sldMk cId="2365654255" sldId="257"/>
        </pc:sldMkLst>
        <pc:spChg chg="mod">
          <ac:chgData name="송 명훈" userId="d7c89356e7b7ce67" providerId="LiveId" clId="{70DC6ECA-2F74-43BB-9724-22953FF93D71}" dt="2020-03-24T09:04:42.698" v="525" actId="20577"/>
          <ac:spMkLst>
            <pc:docMk/>
            <pc:sldMk cId="2365654255" sldId="257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4T08:44:39.422" v="441" actId="207"/>
          <ac:spMkLst>
            <pc:docMk/>
            <pc:sldMk cId="2365654255" sldId="257"/>
            <ac:spMk id="4" creationId="{8010E55B-6A09-4272-9320-60FED470C66C}"/>
          </ac:spMkLst>
        </pc:spChg>
      </pc:sldChg>
      <pc:sldChg chg="modSp add">
        <pc:chgData name="송 명훈" userId="d7c89356e7b7ce67" providerId="LiveId" clId="{70DC6ECA-2F74-43BB-9724-22953FF93D71}" dt="2020-03-24T09:33:02.431" v="2130" actId="20577"/>
        <pc:sldMkLst>
          <pc:docMk/>
          <pc:sldMk cId="235472604" sldId="258"/>
        </pc:sldMkLst>
        <pc:spChg chg="mod">
          <ac:chgData name="송 명훈" userId="d7c89356e7b7ce67" providerId="LiveId" clId="{70DC6ECA-2F74-43BB-9724-22953FF93D71}" dt="2020-03-24T09:20:50.247" v="1228" actId="20577"/>
          <ac:spMkLst>
            <pc:docMk/>
            <pc:sldMk cId="235472604" sldId="258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4T09:33:02.431" v="2130" actId="20577"/>
          <ac:spMkLst>
            <pc:docMk/>
            <pc:sldMk cId="235472604" sldId="258"/>
            <ac:spMk id="4" creationId="{8010E55B-6A09-4272-9320-60FED470C66C}"/>
          </ac:spMkLst>
        </pc:spChg>
      </pc:sldChg>
      <pc:sldChg chg="modSp add">
        <pc:chgData name="송 명훈" userId="d7c89356e7b7ce67" providerId="LiveId" clId="{70DC6ECA-2F74-43BB-9724-22953FF93D71}" dt="2020-03-24T10:25:43.115" v="4273"/>
        <pc:sldMkLst>
          <pc:docMk/>
          <pc:sldMk cId="2351650817" sldId="259"/>
        </pc:sldMkLst>
        <pc:spChg chg="mod">
          <ac:chgData name="송 명훈" userId="d7c89356e7b7ce67" providerId="LiveId" clId="{70DC6ECA-2F74-43BB-9724-22953FF93D71}" dt="2020-03-24T10:25:43.115" v="4273"/>
          <ac:spMkLst>
            <pc:docMk/>
            <pc:sldMk cId="2351650817" sldId="259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4T09:32:19.416" v="2111"/>
          <ac:spMkLst>
            <pc:docMk/>
            <pc:sldMk cId="2351650817" sldId="259"/>
            <ac:spMk id="4" creationId="{8010E55B-6A09-4272-9320-60FED470C66C}"/>
          </ac:spMkLst>
        </pc:spChg>
      </pc:sldChg>
      <pc:sldChg chg="modSp add">
        <pc:chgData name="송 명훈" userId="d7c89356e7b7ce67" providerId="LiveId" clId="{70DC6ECA-2F74-43BB-9724-22953FF93D71}" dt="2020-03-24T11:17:02.062" v="6736" actId="20577"/>
        <pc:sldMkLst>
          <pc:docMk/>
          <pc:sldMk cId="1361988515" sldId="260"/>
        </pc:sldMkLst>
        <pc:spChg chg="mod">
          <ac:chgData name="송 명훈" userId="d7c89356e7b7ce67" providerId="LiveId" clId="{70DC6ECA-2F74-43BB-9724-22953FF93D71}" dt="2020-03-24T11:17:02.062" v="6736" actId="20577"/>
          <ac:spMkLst>
            <pc:docMk/>
            <pc:sldMk cId="1361988515" sldId="260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4T09:47:59.259" v="2794"/>
          <ac:spMkLst>
            <pc:docMk/>
            <pc:sldMk cId="1361988515" sldId="260"/>
            <ac:spMk id="4" creationId="{8010E55B-6A09-4272-9320-60FED470C66C}"/>
          </ac:spMkLst>
        </pc:spChg>
      </pc:sldChg>
      <pc:sldChg chg="addSp modSp add">
        <pc:chgData name="송 명훈" userId="d7c89356e7b7ce67" providerId="LiveId" clId="{70DC6ECA-2F74-43BB-9724-22953FF93D71}" dt="2020-03-24T11:03:51.720" v="6593" actId="2062"/>
        <pc:sldMkLst>
          <pc:docMk/>
          <pc:sldMk cId="2143929380" sldId="261"/>
        </pc:sldMkLst>
        <pc:spChg chg="mod">
          <ac:chgData name="송 명훈" userId="d7c89356e7b7ce67" providerId="LiveId" clId="{70DC6ECA-2F74-43BB-9724-22953FF93D71}" dt="2020-03-24T10:41:06.690" v="5510"/>
          <ac:spMkLst>
            <pc:docMk/>
            <pc:sldMk cId="2143929380" sldId="261"/>
            <ac:spMk id="3" creationId="{4BB0B89D-83F4-41F8-A1EC-AB4CC2A43E83}"/>
          </ac:spMkLst>
        </pc:spChg>
        <pc:graphicFrameChg chg="add mod modGraphic">
          <ac:chgData name="송 명훈" userId="d7c89356e7b7ce67" providerId="LiveId" clId="{70DC6ECA-2F74-43BB-9724-22953FF93D71}" dt="2020-03-24T11:03:51.720" v="6593" actId="2062"/>
          <ac:graphicFrameMkLst>
            <pc:docMk/>
            <pc:sldMk cId="2143929380" sldId="261"/>
            <ac:graphicFrameMk id="2" creationId="{D94798D4-B02C-482B-8108-D2C13BDDFFD8}"/>
          </ac:graphicFrameMkLst>
        </pc:graphicFrameChg>
      </pc:sldChg>
      <pc:sldChg chg="modSp add">
        <pc:chgData name="송 명훈" userId="d7c89356e7b7ce67" providerId="LiveId" clId="{70DC6ECA-2F74-43BB-9724-22953FF93D71}" dt="2020-03-24T11:17:24.975" v="6737" actId="948"/>
        <pc:sldMkLst>
          <pc:docMk/>
          <pc:sldMk cId="3807382391" sldId="262"/>
        </pc:sldMkLst>
        <pc:spChg chg="mod">
          <ac:chgData name="송 명훈" userId="d7c89356e7b7ce67" providerId="LiveId" clId="{70DC6ECA-2F74-43BB-9724-22953FF93D71}" dt="2020-03-24T11:17:24.975" v="6737" actId="948"/>
          <ac:spMkLst>
            <pc:docMk/>
            <pc:sldMk cId="3807382391" sldId="262"/>
            <ac:spMk id="3" creationId="{4BB0B89D-83F4-41F8-A1EC-AB4CC2A43E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F719-FDDD-46F5-BF81-5B6F9FB6C01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DE01B-C4FC-418E-834B-45C39D0D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1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DE01B-C4FC-418E-834B-45C39D0DCC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6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0B7A9-88E8-4444-934A-0F58CCB4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1F1A0F-2B72-46D8-9811-5CF271214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42508-70D6-427F-B5D2-06AE6151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35026-ED7B-4239-BA04-F4531A5C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9BE77-01D0-4B49-9A3D-7AADBE41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6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2CB1A-59E7-4217-B62A-B35F99A6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8AC55-769C-40C2-B096-538F9C17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4202B-A504-4DF4-B7BA-B32CE33B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E1663-8B8F-42B9-97B7-BEC6B891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04956-4940-493E-88A4-BE4E8B8F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81D4DB-0F05-4000-8349-4DD489A67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9E6A5-8005-4580-8CAD-9C34FA56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CC8E7-689B-4DB3-800F-834B34BB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C514F-139E-4B0F-845C-466D0F68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C94EB-8900-4FC1-A390-D37F4472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1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FA26D-7D9A-40CB-8C26-E0C0F292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77777-F9DA-479C-A097-E7E2537C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1298B-FBB5-49A6-B0BA-9A994FC8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02574-4D0F-4086-A316-E38C4D47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1A43A-C65F-4A1D-8EC3-C0E8D041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9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5B8B9-0FF5-496D-90A5-94C52951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E6620-E74A-42FA-95A9-E5210705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DDB21-6F99-4976-9CBD-3233E7AF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D3D96-2A36-4A22-BC02-6C0CC639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A1A00-F616-4B9F-9E70-C02543B3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21D93-45E8-4CA8-9B72-310AC6A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F5E02-9AA7-485F-A9DC-DCA06CBB7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E51C7-6722-472F-8E3C-AC300E730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61812-E9C3-4D98-9B81-32EB93A0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D4EE4-4AE9-42E4-89A9-3B0CDF09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B89757-D7A6-4A75-8DEC-51F474E5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9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F085-3321-4AFB-A763-D51E6726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069E4-6EED-46B4-BFC4-C17B3A06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9844B-DAF4-4107-AD78-7AA430F44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FD8F7F-F439-4660-8114-EF0BA575E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FEC636-E8F9-4C12-94DB-90E58BD82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85D02-CD81-4DDB-A6CF-2F195A6B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9FAB7-B20E-4A26-B638-54225EA7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14E741-0966-47FD-8D45-EDE2C498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7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05B69-72F3-497C-9BC1-40C941E5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1C575-1275-4446-8211-FC142F96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B0E31A-14F2-4858-B1ED-3C5BA988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11A2C2-85C0-4C53-BFBC-49C73023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9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3F619F-CCD9-4421-A18D-10C1E58F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70F5D-7FAC-41A0-9164-C13F0BCA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D143A7-AF5A-4024-81EB-DCBCB9A3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5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DC36-162F-456D-B114-F440BE46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85053-4596-4527-B0E1-2193EC72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EE6E3D-EE32-43D7-A4E4-51C1AFF8B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01A17-0C18-4201-8F78-ACC709AE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3E9CF-8967-440E-A0BF-217D631B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7ABEA-B62E-4474-ABEB-25A29312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2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4055-E48C-4DF4-90E2-0D621AA4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DDFA8-6A9E-49F6-9457-8E686DC4A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6B2EF-E801-4500-AC5A-E49B6A445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312F5-5A68-4A79-95D0-3ECB2160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FFC71-94CF-4FD8-8DEF-216D2D45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B6256-9431-4464-9C13-2B425DC3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86892B-4F2F-4D46-A758-D8FC70A8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501EE1-DBE7-4AF8-9F6E-8247E441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27B74-5754-4286-9AB4-358AAABCE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C336D-5E7E-450B-A740-14016B470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66A1B-A739-47B9-A627-ABF030709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2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600" y="1326122"/>
            <a:ext cx="4163060" cy="2689396"/>
          </a:xfr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소프트웨어코딩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실습과제 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#1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경로에 따른 대중교통 요금 계산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8FC12-E6C9-44BE-9607-4B4D96338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2020.03.24.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송명훈</a:t>
            </a:r>
          </a:p>
        </p:txBody>
      </p:sp>
    </p:spTree>
    <p:extLst>
      <p:ext uri="{BB962C8B-B14F-4D97-AF65-F5344CB8AC3E}">
        <p14:creationId xmlns:p14="http://schemas.microsoft.com/office/powerpoint/2010/main" val="115106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0346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집에서 </a:t>
            </a:r>
            <a:r>
              <a:rPr lang="ko-KR" altLang="en-US" sz="24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분당융합기술교육원까지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오는 경로에 따른 교통비용 결정 절차 정리</a:t>
            </a:r>
            <a:endParaRPr lang="en-US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지도에서 경로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 지정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각종 버스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지하철 요금 체계 등 검색 정리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금액의 증감 시점은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 번째 버스 탑승 시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(xx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차감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 환승 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(xx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차감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내릴 때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추가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11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236565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0346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거주지 </a:t>
            </a:r>
            <a:r>
              <a:rPr lang="en-US" altLang="ko-KR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수원시 영통구 </a:t>
            </a:r>
            <a:r>
              <a:rPr lang="ko-KR" altLang="en-US" sz="24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인계동</a:t>
            </a:r>
            <a:endParaRPr lang="en-US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분당융합기술교육원까지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이동에 이용가능한 교통수단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분당선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지하철 요금체계 적용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경기도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G-Bus –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통합 요금제 적용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분당선 요금 체계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지하철 요금체계 적용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 km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이내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교통카드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시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1,250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추가비용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lvl="3">
              <a:lnSpc>
                <a:spcPct val="150000"/>
              </a:lnSpc>
              <a:buFont typeface="나눔바른고딕" panose="020B0603020101020101" pitchFamily="50" charset="-127"/>
              <a:buChar char="↳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10~50 km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구간의 경우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+100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5 km</a:t>
            </a:r>
          </a:p>
          <a:p>
            <a:pPr lvl="3">
              <a:lnSpc>
                <a:spcPct val="150000"/>
              </a:lnSpc>
              <a:buFont typeface="나눔바른고딕" panose="020B0603020101020101" pitchFamily="50" charset="-127"/>
              <a:buChar char="↳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 km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+100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8 km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요금 체계</a:t>
            </a:r>
          </a:p>
        </p:txBody>
      </p:sp>
    </p:spTree>
    <p:extLst>
      <p:ext uri="{BB962C8B-B14F-4D97-AF65-F5344CB8AC3E}">
        <p14:creationId xmlns:p14="http://schemas.microsoft.com/office/powerpoint/2010/main" val="23547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1208314"/>
            <a:ext cx="11914414" cy="56496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요금 체계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G-Bus,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통합 요금제 적용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도시형 버스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기본요금제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거리비례제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1,450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거리에 따른 추가요금 부과 없음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거리비례제 버스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(17 km)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1,450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하차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추가요금 부과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/5 km)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좌석버스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직행좌석버스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마을버스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단일요금제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직행좌석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광역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2,800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거리에 따른 추가요금 부과 없음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좌석버스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2,450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거리에 따른 추가 요금 부과 없음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마을버스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노선 별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1,300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1,350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거리에 따른 추가요금 부과 없음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경기순환버스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외곽순환버스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거리비례제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(35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km)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3,050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하차 시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추가요금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/5km)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요금 체계</a:t>
            </a:r>
          </a:p>
        </p:txBody>
      </p:sp>
    </p:spTree>
    <p:extLst>
      <p:ext uri="{BB962C8B-B14F-4D97-AF65-F5344CB8AC3E}">
        <p14:creationId xmlns:p14="http://schemas.microsoft.com/office/powerpoint/2010/main" val="235165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1208314"/>
            <a:ext cx="11914414" cy="56496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환승요금체계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통합 요금제 적용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통합거리비례제</a:t>
            </a:r>
            <a:b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요금은 가장 높은 기본 요금을 갖는 교통수단의 기본요금을 부과하며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이용한 거리의 총합이 아래의 기본거리를 초과할 시 </a:t>
            </a:r>
            <a:b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100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5km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추가 요금이 부과된다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þ"/>
            </a:pP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요금 체계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D94798D4-B02C-482B-8108-D2C13BDDF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76245"/>
              </p:ext>
            </p:extLst>
          </p:nvPr>
        </p:nvGraphicFramePr>
        <p:xfrm>
          <a:off x="2881993" y="2959100"/>
          <a:ext cx="6705600" cy="370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31758944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402991796"/>
                    </a:ext>
                  </a:extLst>
                </a:gridCol>
              </a:tblGrid>
              <a:tr h="49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서울시 간선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지선 버스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마을버스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 km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238668"/>
                  </a:ext>
                </a:extLst>
              </a:tr>
              <a:tr h="49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경기도 일반형 시내버스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마을버스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70814"/>
                  </a:ext>
                </a:extLst>
              </a:tr>
              <a:tr h="765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인천시 간선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지선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급행간선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시내좌석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인천시 시외좌석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영종좌석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072432"/>
                  </a:ext>
                </a:extLst>
              </a:tr>
              <a:tr h="49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수도권 전철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995087"/>
                  </a:ext>
                </a:extLst>
              </a:tr>
              <a:tr h="49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서울시 광역버스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 km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543322"/>
                  </a:ext>
                </a:extLst>
              </a:tr>
              <a:tr h="49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경기도 좌석형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직행좌석형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119411"/>
                  </a:ext>
                </a:extLst>
              </a:tr>
              <a:tr h="49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인천시 광역버스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91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92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1208314"/>
            <a:ext cx="11914414" cy="5840186"/>
          </a:xfrm>
        </p:spPr>
        <p:txBody>
          <a:bodyPr>
            <a:noAutofit/>
          </a:bodyPr>
          <a:lstStyle/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전철이용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[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분당선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수원시청역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서현역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철도 구간 거리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23.8 km</a:t>
            </a: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요금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(10km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구간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부과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 ~ 23.8 km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 비례 부과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요율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/5km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 하차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부과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1,550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 이용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92-1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버스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매탄권선역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서현역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이용 구간 거리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2.4 km,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기본요금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1,450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부과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기본요금제 적용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 환승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 기본요금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1,250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원으로 버스의 기본요금이 더 높아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통합요금제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 통행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규칙에 의해 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기본요금이 적용되므로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 승차 시 기본요금 부과 없음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철도 구간 거리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22.4 km</a:t>
            </a: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(2.4 km)+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7.6km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기본요금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1,450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적용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승차 시 부과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7.6 km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22.4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[14.8 km]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전철 하차 후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/5km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요율에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의해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추가요금 부과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요금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1,750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 별 요금 계산</a:t>
            </a:r>
          </a:p>
        </p:txBody>
      </p:sp>
    </p:spTree>
    <p:extLst>
      <p:ext uri="{BB962C8B-B14F-4D97-AF65-F5344CB8AC3E}">
        <p14:creationId xmlns:p14="http://schemas.microsoft.com/office/powerpoint/2010/main" val="136198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1219200"/>
            <a:ext cx="11914414" cy="5359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직행좌석버스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마을버스 이용 </a:t>
            </a:r>
            <a:b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4000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뉴코아아울렛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- 32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운중동행정복지센터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환승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서현역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분당우체국 정류장 하차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[19.8 km] :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승차 시 직행좌석버스 기본요금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2,800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부과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마을버스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환승 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통합요금제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환승 통행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규칙에 의해 직행좌석버스 기본요금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2,800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적용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승차 시 결제 없음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마을버스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[7.3 km] : 4000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(19.8km) + 32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(7.3km) = 27.1km ≦ 30km[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직행좌석버스 기본요금 적용거리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b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하차 시 추가 요금 부과 없음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요금 </a:t>
            </a:r>
            <a:r>
              <a:rPr lang="en-US" altLang="ko-KR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2,800</a:t>
            </a:r>
            <a:r>
              <a: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 별 요금 계산</a:t>
            </a:r>
          </a:p>
        </p:txBody>
      </p:sp>
    </p:spTree>
    <p:extLst>
      <p:ext uri="{BB962C8B-B14F-4D97-AF65-F5344CB8AC3E}">
        <p14:creationId xmlns:p14="http://schemas.microsoft.com/office/powerpoint/2010/main" val="380738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681</Words>
  <Application>Microsoft Office PowerPoint</Application>
  <PresentationFormat>와이드스크린</PresentationFormat>
  <Paragraphs>62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</vt:lpstr>
      <vt:lpstr>맑은 고딕</vt:lpstr>
      <vt:lpstr>Arial</vt:lpstr>
      <vt:lpstr>Wingdings</vt:lpstr>
      <vt:lpstr>Office 테마</vt:lpstr>
      <vt:lpstr>소프트웨어코딩  실습과제 #1  경로에 따른 대중교통 요금 계산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 실습과제 #1  경로에 따른 대중교통 요금 계산</dc:title>
  <dc:creator>송 명훈</dc:creator>
  <cp:lastModifiedBy>송 명훈</cp:lastModifiedBy>
  <cp:revision>1</cp:revision>
  <dcterms:created xsi:type="dcterms:W3CDTF">2020-03-24T08:29:58Z</dcterms:created>
  <dcterms:modified xsi:type="dcterms:W3CDTF">2020-03-24T11:17:35Z</dcterms:modified>
</cp:coreProperties>
</file>