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64" r:id="rId5"/>
    <p:sldId id="258" r:id="rId6"/>
    <p:sldId id="265" r:id="rId7"/>
    <p:sldId id="259" r:id="rId8"/>
    <p:sldId id="261" r:id="rId9"/>
    <p:sldId id="260" r:id="rId10"/>
    <p:sldId id="266" r:id="rId11"/>
    <p:sldId id="262" r:id="rId12"/>
    <p:sldId id="270" r:id="rId13"/>
    <p:sldId id="267" r:id="rId14"/>
    <p:sldId id="271" r:id="rId15"/>
    <p:sldId id="273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A9B6F-9632-44B7-BB42-7556948837B2}" v="3" dt="2020-03-25T20:16:45.923"/>
    <p1510:client id="{70DC6ECA-2F74-43BB-9724-22953FF93D71}" v="998" dt="2020-03-25T03:57:50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218" autoAdjust="0"/>
  </p:normalViewPr>
  <p:slideViewPr>
    <p:cSldViewPr snapToGrid="0">
      <p:cViewPr varScale="1">
        <p:scale>
          <a:sx n="63" d="100"/>
          <a:sy n="63" d="100"/>
        </p:scale>
        <p:origin x="9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명훈" userId="d7c89356e7b7ce67" providerId="LiveId" clId="{70DC6ECA-2F74-43BB-9724-22953FF93D71}"/>
    <pc:docChg chg="undo redo custSel addSld delSld modSld sldOrd">
      <pc:chgData name="송 명훈" userId="d7c89356e7b7ce67" providerId="LiveId" clId="{70DC6ECA-2F74-43BB-9724-22953FF93D71}" dt="2020-03-25T05:17:53.299" v="13555" actId="20577"/>
      <pc:docMkLst>
        <pc:docMk/>
      </pc:docMkLst>
      <pc:sldChg chg="modSp add setBg">
        <pc:chgData name="송 명훈" userId="d7c89356e7b7ce67" providerId="LiveId" clId="{70DC6ECA-2F74-43BB-9724-22953FF93D71}" dt="2020-03-24T11:10:23.619" v="6733" actId="20577"/>
        <pc:sldMkLst>
          <pc:docMk/>
          <pc:sldMk cId="1151066944" sldId="256"/>
        </pc:sldMkLst>
        <pc:spChg chg="mod">
          <ac:chgData name="송 명훈" userId="d7c89356e7b7ce67" providerId="LiveId" clId="{70DC6ECA-2F74-43BB-9724-22953FF93D71}" dt="2020-03-24T11:10:23.619" v="6733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addSp delSp modSp add">
        <pc:chgData name="송 명훈" userId="d7c89356e7b7ce67" providerId="LiveId" clId="{70DC6ECA-2F74-43BB-9724-22953FF93D71}" dt="2020-03-25T03:55:18.174" v="13478"/>
        <pc:sldMkLst>
          <pc:docMk/>
          <pc:sldMk cId="2365654255" sldId="257"/>
        </pc:sldMkLst>
        <pc:spChg chg="add mod">
          <ac:chgData name="송 명훈" userId="d7c89356e7b7ce67" providerId="LiveId" clId="{70DC6ECA-2F74-43BB-9724-22953FF93D71}" dt="2020-03-25T03:55:18.174" v="13478"/>
          <ac:spMkLst>
            <pc:docMk/>
            <pc:sldMk cId="2365654255" sldId="257"/>
            <ac:spMk id="2" creationId="{36A4446A-7744-408A-B8F3-81A0D099356A}"/>
          </ac:spMkLst>
        </pc:spChg>
        <pc:spChg chg="del mod">
          <ac:chgData name="송 명훈" userId="d7c89356e7b7ce67" providerId="LiveId" clId="{70DC6ECA-2F74-43BB-9724-22953FF93D71}" dt="2020-03-25T01:24:37.785" v="6763" actId="478"/>
          <ac:spMkLst>
            <pc:docMk/>
            <pc:sldMk cId="2365654255" sldId="257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5T01:24:24.627" v="6761"/>
          <ac:spMkLst>
            <pc:docMk/>
            <pc:sldMk cId="2365654255" sldId="257"/>
            <ac:spMk id="4" creationId="{8010E55B-6A09-4272-9320-60FED470C66C}"/>
          </ac:spMkLst>
        </pc:spChg>
      </pc:sldChg>
      <pc:sldChg chg="modSp add">
        <pc:chgData name="송 명훈" userId="d7c89356e7b7ce67" providerId="LiveId" clId="{70DC6ECA-2F74-43BB-9724-22953FF93D71}" dt="2020-03-25T02:23:27.302" v="8052" actId="20577"/>
        <pc:sldMkLst>
          <pc:docMk/>
          <pc:sldMk cId="235472604" sldId="258"/>
        </pc:sldMkLst>
        <pc:spChg chg="mod">
          <ac:chgData name="송 명훈" userId="d7c89356e7b7ce67" providerId="LiveId" clId="{70DC6ECA-2F74-43BB-9724-22953FF93D71}" dt="2020-03-25T01:28:26.124" v="7022"/>
          <ac:spMkLst>
            <pc:docMk/>
            <pc:sldMk cId="235472604" sldId="258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5T02:23:27.302" v="8052" actId="20577"/>
          <ac:spMkLst>
            <pc:docMk/>
            <pc:sldMk cId="235472604" sldId="258"/>
            <ac:spMk id="4" creationId="{8010E55B-6A09-4272-9320-60FED470C66C}"/>
          </ac:spMkLst>
        </pc:spChg>
      </pc:sldChg>
      <pc:sldChg chg="modSp add">
        <pc:chgData name="송 명훈" userId="d7c89356e7b7ce67" providerId="LiveId" clId="{70DC6ECA-2F74-43BB-9724-22953FF93D71}" dt="2020-03-25T02:23:14.888" v="8047" actId="20577"/>
        <pc:sldMkLst>
          <pc:docMk/>
          <pc:sldMk cId="2351650817" sldId="259"/>
        </pc:sldMkLst>
        <pc:spChg chg="mod">
          <ac:chgData name="송 명훈" userId="d7c89356e7b7ce67" providerId="LiveId" clId="{70DC6ECA-2F74-43BB-9724-22953FF93D71}" dt="2020-03-24T10:25:43.115" v="4273"/>
          <ac:spMkLst>
            <pc:docMk/>
            <pc:sldMk cId="2351650817" sldId="259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5T02:23:14.888" v="8047" actId="20577"/>
          <ac:spMkLst>
            <pc:docMk/>
            <pc:sldMk cId="2351650817" sldId="259"/>
            <ac:spMk id="4" creationId="{8010E55B-6A09-4272-9320-60FED470C66C}"/>
          </ac:spMkLst>
        </pc:spChg>
      </pc:sldChg>
      <pc:sldChg chg="addSp delSp modSp add">
        <pc:chgData name="송 명훈" userId="d7c89356e7b7ce67" providerId="LiveId" clId="{70DC6ECA-2F74-43BB-9724-22953FF93D71}" dt="2020-03-25T02:34:19.189" v="8699" actId="20577"/>
        <pc:sldMkLst>
          <pc:docMk/>
          <pc:sldMk cId="1361988515" sldId="260"/>
        </pc:sldMkLst>
        <pc:spChg chg="mod">
          <ac:chgData name="송 명훈" userId="d7c89356e7b7ce67" providerId="LiveId" clId="{70DC6ECA-2F74-43BB-9724-22953FF93D71}" dt="2020-03-25T02:08:15.775" v="7722" actId="1036"/>
          <ac:spMkLst>
            <pc:docMk/>
            <pc:sldMk cId="1361988515" sldId="260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5T02:34:19.189" v="8699" actId="20577"/>
          <ac:spMkLst>
            <pc:docMk/>
            <pc:sldMk cId="1361988515" sldId="260"/>
            <ac:spMk id="4" creationId="{8010E55B-6A09-4272-9320-60FED470C66C}"/>
          </ac:spMkLst>
        </pc:spChg>
        <pc:spChg chg="add mod">
          <ac:chgData name="송 명훈" userId="d7c89356e7b7ce67" providerId="LiveId" clId="{70DC6ECA-2F74-43BB-9724-22953FF93D71}" dt="2020-03-25T01:47:39.560" v="7392" actId="164"/>
          <ac:spMkLst>
            <pc:docMk/>
            <pc:sldMk cId="1361988515" sldId="260"/>
            <ac:spMk id="8" creationId="{140ED42B-F699-48F1-AB9E-4658346875F9}"/>
          </ac:spMkLst>
        </pc:spChg>
        <pc:spChg chg="add mod">
          <ac:chgData name="송 명훈" userId="d7c89356e7b7ce67" providerId="LiveId" clId="{70DC6ECA-2F74-43BB-9724-22953FF93D71}" dt="2020-03-25T01:47:39.560" v="7392" actId="164"/>
          <ac:spMkLst>
            <pc:docMk/>
            <pc:sldMk cId="1361988515" sldId="260"/>
            <ac:spMk id="9" creationId="{9692DCAE-B915-4167-B28F-8592D4BE4278}"/>
          </ac:spMkLst>
        </pc:spChg>
        <pc:grpChg chg="add del mod">
          <ac:chgData name="송 명훈" userId="d7c89356e7b7ce67" providerId="LiveId" clId="{70DC6ECA-2F74-43BB-9724-22953FF93D71}" dt="2020-03-25T01:48:49.799" v="7393" actId="478"/>
          <ac:grpSpMkLst>
            <pc:docMk/>
            <pc:sldMk cId="1361988515" sldId="260"/>
            <ac:grpSpMk id="10" creationId="{7B773DDC-D8D0-4E77-8599-9EB37090E4AE}"/>
          </ac:grpSpMkLst>
        </pc:grpChg>
        <pc:picChg chg="add mod modCrop">
          <ac:chgData name="송 명훈" userId="d7c89356e7b7ce67" providerId="LiveId" clId="{70DC6ECA-2F74-43BB-9724-22953FF93D71}" dt="2020-03-25T01:47:39.560" v="7392" actId="164"/>
          <ac:picMkLst>
            <pc:docMk/>
            <pc:sldMk cId="1361988515" sldId="260"/>
            <ac:picMk id="5" creationId="{6ACE974C-9130-4785-97FD-EC47055E6C43}"/>
          </ac:picMkLst>
        </pc:picChg>
        <pc:picChg chg="add mod modCrop">
          <ac:chgData name="송 명훈" userId="d7c89356e7b7ce67" providerId="LiveId" clId="{70DC6ECA-2F74-43BB-9724-22953FF93D71}" dt="2020-03-25T01:47:39.560" v="7392" actId="164"/>
          <ac:picMkLst>
            <pc:docMk/>
            <pc:sldMk cId="1361988515" sldId="260"/>
            <ac:picMk id="7" creationId="{2A1D1483-4278-4A10-BCBF-4B22CD13E833}"/>
          </ac:picMkLst>
        </pc:picChg>
        <pc:picChg chg="add mod modCrop">
          <ac:chgData name="송 명훈" userId="d7c89356e7b7ce67" providerId="LiveId" clId="{70DC6ECA-2F74-43BB-9724-22953FF93D71}" dt="2020-03-25T02:17:37.389" v="8001" actId="1038"/>
          <ac:picMkLst>
            <pc:docMk/>
            <pc:sldMk cId="1361988515" sldId="260"/>
            <ac:picMk id="11" creationId="{04867CEF-D79F-482F-B54C-A169A1864A2A}"/>
          </ac:picMkLst>
        </pc:picChg>
        <pc:picChg chg="add mod modCrop">
          <ac:chgData name="송 명훈" userId="d7c89356e7b7ce67" providerId="LiveId" clId="{70DC6ECA-2F74-43BB-9724-22953FF93D71}" dt="2020-03-25T02:17:37.389" v="8001" actId="1038"/>
          <ac:picMkLst>
            <pc:docMk/>
            <pc:sldMk cId="1361988515" sldId="260"/>
            <ac:picMk id="12" creationId="{B468E150-B70E-46F3-B2E6-74E1534DA09C}"/>
          </ac:picMkLst>
        </pc:picChg>
      </pc:sldChg>
      <pc:sldChg chg="addSp modSp add">
        <pc:chgData name="송 명훈" userId="d7c89356e7b7ce67" providerId="LiveId" clId="{70DC6ECA-2F74-43BB-9724-22953FF93D71}" dt="2020-03-25T05:17:53.299" v="13555" actId="20577"/>
        <pc:sldMkLst>
          <pc:docMk/>
          <pc:sldMk cId="2143929380" sldId="261"/>
        </pc:sldMkLst>
        <pc:spChg chg="mod">
          <ac:chgData name="송 명훈" userId="d7c89356e7b7ce67" providerId="LiveId" clId="{70DC6ECA-2F74-43BB-9724-22953FF93D71}" dt="2020-03-25T05:17:53.299" v="13555" actId="20577"/>
          <ac:spMkLst>
            <pc:docMk/>
            <pc:sldMk cId="2143929380" sldId="261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5T02:34:12.240" v="8695" actId="20577"/>
          <ac:spMkLst>
            <pc:docMk/>
            <pc:sldMk cId="2143929380" sldId="261"/>
            <ac:spMk id="4" creationId="{8010E55B-6A09-4272-9320-60FED470C66C}"/>
          </ac:spMkLst>
        </pc:spChg>
        <pc:graphicFrameChg chg="add mod modGraphic">
          <ac:chgData name="송 명훈" userId="d7c89356e7b7ce67" providerId="LiveId" clId="{70DC6ECA-2F74-43BB-9724-22953FF93D71}" dt="2020-03-25T03:02:54.771" v="10234" actId="1036"/>
          <ac:graphicFrameMkLst>
            <pc:docMk/>
            <pc:sldMk cId="2143929380" sldId="261"/>
            <ac:graphicFrameMk id="2" creationId="{D94798D4-B02C-482B-8108-D2C13BDDFFD8}"/>
          </ac:graphicFrameMkLst>
        </pc:graphicFrameChg>
      </pc:sldChg>
      <pc:sldChg chg="addSp delSp modSp add">
        <pc:chgData name="송 명훈" userId="d7c89356e7b7ce67" providerId="LiveId" clId="{70DC6ECA-2F74-43BB-9724-22953FF93D71}" dt="2020-03-25T02:34:42.493" v="8707" actId="20577"/>
        <pc:sldMkLst>
          <pc:docMk/>
          <pc:sldMk cId="3807382391" sldId="262"/>
        </pc:sldMkLst>
        <pc:spChg chg="mod">
          <ac:chgData name="송 명훈" userId="d7c89356e7b7ce67" providerId="LiveId" clId="{70DC6ECA-2F74-43BB-9724-22953FF93D71}" dt="2020-03-25T02:11:38.599" v="7768" actId="20577"/>
          <ac:spMkLst>
            <pc:docMk/>
            <pc:sldMk cId="3807382391" sldId="262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5T02:34:42.493" v="8707" actId="20577"/>
          <ac:spMkLst>
            <pc:docMk/>
            <pc:sldMk cId="3807382391" sldId="262"/>
            <ac:spMk id="4" creationId="{8010E55B-6A09-4272-9320-60FED470C66C}"/>
          </ac:spMkLst>
        </pc:spChg>
        <pc:grpChg chg="add del mod">
          <ac:chgData name="송 명훈" userId="d7c89356e7b7ce67" providerId="LiveId" clId="{70DC6ECA-2F74-43BB-9724-22953FF93D71}" dt="2020-03-25T02:15:38.406" v="7871" actId="478"/>
          <ac:grpSpMkLst>
            <pc:docMk/>
            <pc:sldMk cId="3807382391" sldId="262"/>
            <ac:grpSpMk id="6" creationId="{74039153-C403-4A81-9282-B4995808A431}"/>
          </ac:grpSpMkLst>
        </pc:grpChg>
        <pc:grpChg chg="add mod">
          <ac:chgData name="송 명훈" userId="d7c89356e7b7ce67" providerId="LiveId" clId="{70DC6ECA-2F74-43BB-9724-22953FF93D71}" dt="2020-03-25T02:16:10.713" v="7958" actId="1035"/>
          <ac:grpSpMkLst>
            <pc:docMk/>
            <pc:sldMk cId="3807382391" sldId="262"/>
            <ac:grpSpMk id="9" creationId="{9B629987-FD82-491F-9FB8-25559E87F3B6}"/>
          </ac:grpSpMkLst>
        </pc:grpChg>
        <pc:picChg chg="add mod">
          <ac:chgData name="송 명훈" userId="d7c89356e7b7ce67" providerId="LiveId" clId="{70DC6ECA-2F74-43BB-9724-22953FF93D71}" dt="2020-03-25T02:13:41.262" v="7806" actId="164"/>
          <ac:picMkLst>
            <pc:docMk/>
            <pc:sldMk cId="3807382391" sldId="262"/>
            <ac:picMk id="2" creationId="{A448EACE-F570-4262-8E01-4DBA86F32FCE}"/>
          </ac:picMkLst>
        </pc:picChg>
        <pc:picChg chg="add mod">
          <ac:chgData name="송 명훈" userId="d7c89356e7b7ce67" providerId="LiveId" clId="{70DC6ECA-2F74-43BB-9724-22953FF93D71}" dt="2020-03-25T02:13:41.262" v="7806" actId="164"/>
          <ac:picMkLst>
            <pc:docMk/>
            <pc:sldMk cId="3807382391" sldId="262"/>
            <ac:picMk id="5" creationId="{61F33E4A-B533-4EBB-B776-E8F005A9E01A}"/>
          </ac:picMkLst>
        </pc:picChg>
        <pc:picChg chg="add mod">
          <ac:chgData name="송 명훈" userId="d7c89356e7b7ce67" providerId="LiveId" clId="{70DC6ECA-2F74-43BB-9724-22953FF93D71}" dt="2020-03-25T02:15:50.662" v="7933" actId="164"/>
          <ac:picMkLst>
            <pc:docMk/>
            <pc:sldMk cId="3807382391" sldId="262"/>
            <ac:picMk id="7" creationId="{4671ACFC-5649-402F-8A88-EA6DC4C478AA}"/>
          </ac:picMkLst>
        </pc:picChg>
        <pc:picChg chg="add mod">
          <ac:chgData name="송 명훈" userId="d7c89356e7b7ce67" providerId="LiveId" clId="{70DC6ECA-2F74-43BB-9724-22953FF93D71}" dt="2020-03-25T02:15:50.662" v="7933" actId="164"/>
          <ac:picMkLst>
            <pc:docMk/>
            <pc:sldMk cId="3807382391" sldId="262"/>
            <ac:picMk id="8" creationId="{96A77683-3D5D-4AA8-B8FA-EDC537185480}"/>
          </ac:picMkLst>
        </pc:picChg>
        <pc:picChg chg="add mod modCrop">
          <ac:chgData name="송 명훈" userId="d7c89356e7b7ce67" providerId="LiveId" clId="{70DC6ECA-2F74-43BB-9724-22953FF93D71}" dt="2020-03-25T02:17:01.718" v="7963" actId="1076"/>
          <ac:picMkLst>
            <pc:docMk/>
            <pc:sldMk cId="3807382391" sldId="262"/>
            <ac:picMk id="10" creationId="{BADF853F-B69F-4F1A-8E42-2195871C3568}"/>
          </ac:picMkLst>
        </pc:picChg>
      </pc:sldChg>
      <pc:sldChg chg="add del">
        <pc:chgData name="송 명훈" userId="d7c89356e7b7ce67" providerId="LiveId" clId="{70DC6ECA-2F74-43BB-9724-22953FF93D71}" dt="2020-03-25T01:31:18.793" v="7131" actId="47"/>
        <pc:sldMkLst>
          <pc:docMk/>
          <pc:sldMk cId="4227298261" sldId="263"/>
        </pc:sldMkLst>
      </pc:sldChg>
      <pc:sldChg chg="modSp add">
        <pc:chgData name="송 명훈" userId="d7c89356e7b7ce67" providerId="LiveId" clId="{70DC6ECA-2F74-43BB-9724-22953FF93D71}" dt="2020-03-25T02:23:30.526" v="8054" actId="6549"/>
        <pc:sldMkLst>
          <pc:docMk/>
          <pc:sldMk cId="2811639097" sldId="264"/>
        </pc:sldMkLst>
        <pc:spChg chg="mod">
          <ac:chgData name="송 명훈" userId="d7c89356e7b7ce67" providerId="LiveId" clId="{70DC6ECA-2F74-43BB-9724-22953FF93D71}" dt="2020-03-25T02:23:30.526" v="8054" actId="6549"/>
          <ac:spMkLst>
            <pc:docMk/>
            <pc:sldMk cId="2811639097" sldId="264"/>
            <ac:spMk id="4" creationId="{8010E55B-6A09-4272-9320-60FED470C66C}"/>
          </ac:spMkLst>
        </pc:spChg>
      </pc:sldChg>
      <pc:sldChg chg="modSp add">
        <pc:chgData name="송 명훈" userId="d7c89356e7b7ce67" providerId="LiveId" clId="{70DC6ECA-2F74-43BB-9724-22953FF93D71}" dt="2020-03-25T02:23:22.302" v="8048" actId="20577"/>
        <pc:sldMkLst>
          <pc:docMk/>
          <pc:sldMk cId="3688716436" sldId="265"/>
        </pc:sldMkLst>
        <pc:spChg chg="mod">
          <ac:chgData name="송 명훈" userId="d7c89356e7b7ce67" providerId="LiveId" clId="{70DC6ECA-2F74-43BB-9724-22953FF93D71}" dt="2020-03-25T01:29:38.038" v="7058" actId="20577"/>
          <ac:spMkLst>
            <pc:docMk/>
            <pc:sldMk cId="3688716436" sldId="265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5T02:23:22.302" v="8048" actId="20577"/>
          <ac:spMkLst>
            <pc:docMk/>
            <pc:sldMk cId="3688716436" sldId="265"/>
            <ac:spMk id="4" creationId="{8010E55B-6A09-4272-9320-60FED470C66C}"/>
          </ac:spMkLst>
        </pc:spChg>
      </pc:sldChg>
      <pc:sldChg chg="addSp delSp modSp add">
        <pc:chgData name="송 명훈" userId="d7c89356e7b7ce67" providerId="LiveId" clId="{70DC6ECA-2F74-43BB-9724-22953FF93D71}" dt="2020-03-25T02:34:35.861" v="8703" actId="20577"/>
        <pc:sldMkLst>
          <pc:docMk/>
          <pc:sldMk cId="4271495840" sldId="266"/>
        </pc:sldMkLst>
        <pc:spChg chg="mod">
          <ac:chgData name="송 명훈" userId="d7c89356e7b7ce67" providerId="LiveId" clId="{70DC6ECA-2F74-43BB-9724-22953FF93D71}" dt="2020-03-25T02:08:29.403" v="7724" actId="1076"/>
          <ac:spMkLst>
            <pc:docMk/>
            <pc:sldMk cId="4271495840" sldId="266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5T02:34:35.861" v="8703" actId="20577"/>
          <ac:spMkLst>
            <pc:docMk/>
            <pc:sldMk cId="4271495840" sldId="266"/>
            <ac:spMk id="4" creationId="{8010E55B-6A09-4272-9320-60FED470C66C}"/>
          </ac:spMkLst>
        </pc:spChg>
        <pc:grpChg chg="add mod">
          <ac:chgData name="송 명훈" userId="d7c89356e7b7ce67" providerId="LiveId" clId="{70DC6ECA-2F74-43BB-9724-22953FF93D71}" dt="2020-03-25T02:08:35.739" v="7725" actId="1076"/>
          <ac:grpSpMkLst>
            <pc:docMk/>
            <pc:sldMk cId="4271495840" sldId="266"/>
            <ac:grpSpMk id="8" creationId="{03EDCA32-4A56-4710-A7A9-0A89E21657C9}"/>
          </ac:grpSpMkLst>
        </pc:grpChg>
        <pc:picChg chg="add del mod">
          <ac:chgData name="송 명훈" userId="d7c89356e7b7ce67" providerId="LiveId" clId="{70DC6ECA-2F74-43BB-9724-22953FF93D71}" dt="2020-03-25T02:00:46.999" v="7504" actId="478"/>
          <ac:picMkLst>
            <pc:docMk/>
            <pc:sldMk cId="4271495840" sldId="266"/>
            <ac:picMk id="2" creationId="{49BB5C88-413B-4860-A08D-B147377E5E81}"/>
          </ac:picMkLst>
        </pc:picChg>
        <pc:picChg chg="add mod">
          <ac:chgData name="송 명훈" userId="d7c89356e7b7ce67" providerId="LiveId" clId="{70DC6ECA-2F74-43BB-9724-22953FF93D71}" dt="2020-03-25T02:03:49.855" v="7593" actId="164"/>
          <ac:picMkLst>
            <pc:docMk/>
            <pc:sldMk cId="4271495840" sldId="266"/>
            <ac:picMk id="5" creationId="{D77B1488-7231-4ED7-B0C3-FE9B7D6413CF}"/>
          </ac:picMkLst>
        </pc:picChg>
        <pc:picChg chg="add mod">
          <ac:chgData name="송 명훈" userId="d7c89356e7b7ce67" providerId="LiveId" clId="{70DC6ECA-2F74-43BB-9724-22953FF93D71}" dt="2020-03-25T02:03:49.855" v="7593" actId="164"/>
          <ac:picMkLst>
            <pc:docMk/>
            <pc:sldMk cId="4271495840" sldId="266"/>
            <ac:picMk id="6" creationId="{A432DB25-1957-4D9F-924C-8375282A9AC9}"/>
          </ac:picMkLst>
        </pc:picChg>
        <pc:picChg chg="add mod">
          <ac:chgData name="송 명훈" userId="d7c89356e7b7ce67" providerId="LiveId" clId="{70DC6ECA-2F74-43BB-9724-22953FF93D71}" dt="2020-03-25T02:03:49.855" v="7593" actId="164"/>
          <ac:picMkLst>
            <pc:docMk/>
            <pc:sldMk cId="4271495840" sldId="266"/>
            <ac:picMk id="7" creationId="{A2C763ED-1F61-470F-A9EA-F4F8F149ABA5}"/>
          </ac:picMkLst>
        </pc:picChg>
        <pc:picChg chg="add mod">
          <ac:chgData name="송 명훈" userId="d7c89356e7b7ce67" providerId="LiveId" clId="{70DC6ECA-2F74-43BB-9724-22953FF93D71}" dt="2020-03-25T02:08:43.500" v="7726" actId="1076"/>
          <ac:picMkLst>
            <pc:docMk/>
            <pc:sldMk cId="4271495840" sldId="266"/>
            <ac:picMk id="9" creationId="{99ADB1CF-9EDD-4982-9C91-66AD7851AE2E}"/>
          </ac:picMkLst>
        </pc:picChg>
      </pc:sldChg>
      <pc:sldChg chg="add del">
        <pc:chgData name="송 명훈" userId="d7c89356e7b7ce67" providerId="LiveId" clId="{70DC6ECA-2F74-43BB-9724-22953FF93D71}" dt="2020-03-25T02:33:57.066" v="8690" actId="2696"/>
        <pc:sldMkLst>
          <pc:docMk/>
          <pc:sldMk cId="1896334849" sldId="267"/>
        </pc:sldMkLst>
      </pc:sldChg>
      <pc:sldChg chg="delSp modSp add">
        <pc:chgData name="송 명훈" userId="d7c89356e7b7ce67" providerId="LiveId" clId="{70DC6ECA-2F74-43BB-9724-22953FF93D71}" dt="2020-03-25T02:56:36.807" v="9739" actId="20577"/>
        <pc:sldMkLst>
          <pc:docMk/>
          <pc:sldMk cId="3645298328" sldId="267"/>
        </pc:sldMkLst>
        <pc:spChg chg="mod">
          <ac:chgData name="송 명훈" userId="d7c89356e7b7ce67" providerId="LiveId" clId="{70DC6ECA-2F74-43BB-9724-22953FF93D71}" dt="2020-03-25T02:56:36.807" v="9739" actId="20577"/>
          <ac:spMkLst>
            <pc:docMk/>
            <pc:sldMk cId="3645298328" sldId="267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5T02:42:33.114" v="9158"/>
          <ac:spMkLst>
            <pc:docMk/>
            <pc:sldMk cId="3645298328" sldId="267"/>
            <ac:spMk id="4" creationId="{8010E55B-6A09-4272-9320-60FED470C66C}"/>
          </ac:spMkLst>
        </pc:spChg>
        <pc:picChg chg="del mod">
          <ac:chgData name="송 명훈" userId="d7c89356e7b7ce67" providerId="LiveId" clId="{70DC6ECA-2F74-43BB-9724-22953FF93D71}" dt="2020-03-25T02:50:45.462" v="9521" actId="478"/>
          <ac:picMkLst>
            <pc:docMk/>
            <pc:sldMk cId="3645298328" sldId="267"/>
            <ac:picMk id="11" creationId="{04867CEF-D79F-482F-B54C-A169A1864A2A}"/>
          </ac:picMkLst>
        </pc:picChg>
        <pc:picChg chg="del mod">
          <ac:chgData name="송 명훈" userId="d7c89356e7b7ce67" providerId="LiveId" clId="{70DC6ECA-2F74-43BB-9724-22953FF93D71}" dt="2020-03-25T02:50:45.777" v="9522" actId="478"/>
          <ac:picMkLst>
            <pc:docMk/>
            <pc:sldMk cId="3645298328" sldId="267"/>
            <ac:picMk id="12" creationId="{B468E150-B70E-46F3-B2E6-74E1534DA09C}"/>
          </ac:picMkLst>
        </pc:picChg>
      </pc:sldChg>
      <pc:sldChg chg="delSp add del ord">
        <pc:chgData name="송 명훈" userId="d7c89356e7b7ce67" providerId="LiveId" clId="{70DC6ECA-2F74-43BB-9724-22953FF93D71}" dt="2020-03-25T02:28:38.627" v="8341" actId="47"/>
        <pc:sldMkLst>
          <pc:docMk/>
          <pc:sldMk cId="4028139524" sldId="268"/>
        </pc:sldMkLst>
        <pc:spChg chg="del">
          <ac:chgData name="송 명훈" userId="d7c89356e7b7ce67" providerId="LiveId" clId="{70DC6ECA-2F74-43BB-9724-22953FF93D71}" dt="2020-03-25T02:28:30.791" v="8338" actId="478"/>
          <ac:spMkLst>
            <pc:docMk/>
            <pc:sldMk cId="4028139524" sldId="268"/>
            <ac:spMk id="2" creationId="{3ACFCCF1-FA05-4605-B46D-005FA6091D85}"/>
          </ac:spMkLst>
        </pc:spChg>
        <pc:spChg chg="del">
          <ac:chgData name="송 명훈" userId="d7c89356e7b7ce67" providerId="LiveId" clId="{70DC6ECA-2F74-43BB-9724-22953FF93D71}" dt="2020-03-25T02:28:33.326" v="8339" actId="478"/>
          <ac:spMkLst>
            <pc:docMk/>
            <pc:sldMk cId="4028139524" sldId="268"/>
            <ac:spMk id="3" creationId="{BB516436-2569-4435-86E9-12DC2FD7A195}"/>
          </ac:spMkLst>
        </pc:spChg>
      </pc:sldChg>
      <pc:sldChg chg="addSp delSp modSp add">
        <pc:chgData name="송 명훈" userId="d7c89356e7b7ce67" providerId="LiveId" clId="{70DC6ECA-2F74-43BB-9724-22953FF93D71}" dt="2020-03-25T02:31:05.683" v="8532" actId="1076"/>
        <pc:sldMkLst>
          <pc:docMk/>
          <pc:sldMk cId="3734721299" sldId="269"/>
        </pc:sldMkLst>
        <pc:spChg chg="mod">
          <ac:chgData name="송 명훈" userId="d7c89356e7b7ce67" providerId="LiveId" clId="{70DC6ECA-2F74-43BB-9724-22953FF93D71}" dt="2020-03-25T02:31:05.683" v="8532" actId="1076"/>
          <ac:spMkLst>
            <pc:docMk/>
            <pc:sldMk cId="3734721299" sldId="269"/>
            <ac:spMk id="2" creationId="{B04F2860-FB4E-4E3A-B869-D113B419D29E}"/>
          </ac:spMkLst>
        </pc:spChg>
        <pc:spChg chg="del">
          <ac:chgData name="송 명훈" userId="d7c89356e7b7ce67" providerId="LiveId" clId="{70DC6ECA-2F74-43BB-9724-22953FF93D71}" dt="2020-03-25T02:29:37.876" v="8399" actId="478"/>
          <ac:spMkLst>
            <pc:docMk/>
            <pc:sldMk cId="3734721299" sldId="269"/>
            <ac:spMk id="3" creationId="{CD78FC12-E6C9-44BE-9607-4B4D96338A24}"/>
          </ac:spMkLst>
        </pc:spChg>
        <pc:spChg chg="add del mod">
          <ac:chgData name="송 명훈" userId="d7c89356e7b7ce67" providerId="LiveId" clId="{70DC6ECA-2F74-43BB-9724-22953FF93D71}" dt="2020-03-25T02:29:39.823" v="8400" actId="478"/>
          <ac:spMkLst>
            <pc:docMk/>
            <pc:sldMk cId="3734721299" sldId="269"/>
            <ac:spMk id="5" creationId="{A94DA08E-CB07-4B89-8BED-394047C2C5B3}"/>
          </ac:spMkLst>
        </pc:spChg>
        <pc:picChg chg="mod">
          <ac:chgData name="송 명훈" userId="d7c89356e7b7ce67" providerId="LiveId" clId="{70DC6ECA-2F74-43BB-9724-22953FF93D71}" dt="2020-03-25T02:30:07.774" v="8496" actId="1038"/>
          <ac:picMkLst>
            <pc:docMk/>
            <pc:sldMk cId="3734721299" sldId="269"/>
            <ac:picMk id="16" creationId="{BA1965F5-C04A-43C2-8262-1AB3371A12C7}"/>
          </ac:picMkLst>
        </pc:picChg>
      </pc:sldChg>
      <pc:sldChg chg="modSp add">
        <pc:chgData name="송 명훈" userId="d7c89356e7b7ce67" providerId="LiveId" clId="{70DC6ECA-2F74-43BB-9724-22953FF93D71}" dt="2020-03-25T03:03:13.860" v="10269" actId="1035"/>
        <pc:sldMkLst>
          <pc:docMk/>
          <pc:sldMk cId="696923946" sldId="270"/>
        </pc:sldMkLst>
        <pc:spChg chg="mod">
          <ac:chgData name="송 명훈" userId="d7c89356e7b7ce67" providerId="LiveId" clId="{70DC6ECA-2F74-43BB-9724-22953FF93D71}" dt="2020-03-25T03:03:13.860" v="10269" actId="1035"/>
          <ac:spMkLst>
            <pc:docMk/>
            <pc:sldMk cId="696923946" sldId="270"/>
            <ac:spMk id="2" creationId="{B04F2860-FB4E-4E3A-B869-D113B419D29E}"/>
          </ac:spMkLst>
        </pc:spChg>
      </pc:sldChg>
      <pc:sldChg chg="addSp delSp modSp add">
        <pc:chgData name="송 명훈" userId="d7c89356e7b7ce67" providerId="LiveId" clId="{70DC6ECA-2F74-43BB-9724-22953FF93D71}" dt="2020-03-25T03:14:32.868" v="10978" actId="1036"/>
        <pc:sldMkLst>
          <pc:docMk/>
          <pc:sldMk cId="3988674807" sldId="271"/>
        </pc:sldMkLst>
        <pc:spChg chg="del">
          <ac:chgData name="송 명훈" userId="d7c89356e7b7ce67" providerId="LiveId" clId="{70DC6ECA-2F74-43BB-9724-22953FF93D71}" dt="2020-03-25T02:43:25.372" v="9168" actId="478"/>
          <ac:spMkLst>
            <pc:docMk/>
            <pc:sldMk cId="3988674807" sldId="271"/>
            <ac:spMk id="3" creationId="{4BB0B89D-83F4-41F8-A1EC-AB4CC2A43E83}"/>
          </ac:spMkLst>
        </pc:spChg>
        <pc:spChg chg="del">
          <ac:chgData name="송 명훈" userId="d7c89356e7b7ce67" providerId="LiveId" clId="{70DC6ECA-2F74-43BB-9724-22953FF93D71}" dt="2020-03-25T02:42:12.942" v="9129" actId="478"/>
          <ac:spMkLst>
            <pc:docMk/>
            <pc:sldMk cId="3988674807" sldId="271"/>
            <ac:spMk id="4" creationId="{8010E55B-6A09-4272-9320-60FED470C66C}"/>
          </ac:spMkLst>
        </pc:spChg>
        <pc:spChg chg="add del mod">
          <ac:chgData name="송 명훈" userId="d7c89356e7b7ce67" providerId="LiveId" clId="{70DC6ECA-2F74-43BB-9724-22953FF93D71}" dt="2020-03-25T02:43:27.485" v="9169" actId="478"/>
          <ac:spMkLst>
            <pc:docMk/>
            <pc:sldMk cId="3988674807" sldId="271"/>
            <ac:spMk id="5" creationId="{1EA0D4CC-9408-4B8B-B13D-DE35F1DD3869}"/>
          </ac:spMkLst>
        </pc:spChg>
        <pc:spChg chg="add mod">
          <ac:chgData name="송 명훈" userId="d7c89356e7b7ce67" providerId="LiveId" clId="{70DC6ECA-2F74-43BB-9724-22953FF93D71}" dt="2020-03-25T02:42:27.726" v="9145"/>
          <ac:spMkLst>
            <pc:docMk/>
            <pc:sldMk cId="3988674807" sldId="271"/>
            <ac:spMk id="15" creationId="{5CB2EE90-1983-46EB-912D-6E322DA369F7}"/>
          </ac:spMkLst>
        </pc:spChg>
        <pc:spChg chg="add mod">
          <ac:chgData name="송 명훈" userId="d7c89356e7b7ce67" providerId="LiveId" clId="{70DC6ECA-2F74-43BB-9724-22953FF93D71}" dt="2020-03-25T03:14:32.868" v="10978" actId="1036"/>
          <ac:spMkLst>
            <pc:docMk/>
            <pc:sldMk cId="3988674807" sldId="271"/>
            <ac:spMk id="16" creationId="{DEB02CEC-9F8F-4490-A4C3-B05B7420A258}"/>
          </ac:spMkLst>
        </pc:spChg>
        <pc:grpChg chg="add del">
          <ac:chgData name="송 명훈" userId="d7c89356e7b7ce67" providerId="LiveId" clId="{70DC6ECA-2F74-43BB-9724-22953FF93D71}" dt="2020-03-25T02:56:08.396" v="9730" actId="478"/>
          <ac:grpSpMkLst>
            <pc:docMk/>
            <pc:sldMk cId="3988674807" sldId="271"/>
            <ac:grpSpMk id="8" creationId="{52ACB23B-7234-4780-94C6-EFF6C054A0D8}"/>
          </ac:grpSpMkLst>
        </pc:grpChg>
        <pc:picChg chg="add del mod">
          <ac:chgData name="송 명훈" userId="d7c89356e7b7ce67" providerId="LiveId" clId="{70DC6ECA-2F74-43BB-9724-22953FF93D71}" dt="2020-03-25T02:41:50.896" v="9126" actId="478"/>
          <ac:picMkLst>
            <pc:docMk/>
            <pc:sldMk cId="3988674807" sldId="271"/>
            <ac:picMk id="6" creationId="{850B9780-B481-432C-8D40-6BB4E1A23AAC}"/>
          </ac:picMkLst>
        </pc:picChg>
        <pc:picChg chg="add del mod">
          <ac:chgData name="송 명훈" userId="d7c89356e7b7ce67" providerId="LiveId" clId="{70DC6ECA-2F74-43BB-9724-22953FF93D71}" dt="2020-03-25T02:41:50.896" v="9126" actId="478"/>
          <ac:picMkLst>
            <pc:docMk/>
            <pc:sldMk cId="3988674807" sldId="271"/>
            <ac:picMk id="7" creationId="{E2EBF734-5775-4EB8-8C0A-D67A97D609AD}"/>
          </ac:picMkLst>
        </pc:picChg>
        <pc:picChg chg="del">
          <ac:chgData name="송 명훈" userId="d7c89356e7b7ce67" providerId="LiveId" clId="{70DC6ECA-2F74-43BB-9724-22953FF93D71}" dt="2020-03-25T02:41:56.700" v="9127" actId="478"/>
          <ac:picMkLst>
            <pc:docMk/>
            <pc:sldMk cId="3988674807" sldId="271"/>
            <ac:picMk id="11" creationId="{04867CEF-D79F-482F-B54C-A169A1864A2A}"/>
          </ac:picMkLst>
        </pc:picChg>
        <pc:picChg chg="del">
          <ac:chgData name="송 명훈" userId="d7c89356e7b7ce67" providerId="LiveId" clId="{70DC6ECA-2F74-43BB-9724-22953FF93D71}" dt="2020-03-25T02:41:56.700" v="9127" actId="478"/>
          <ac:picMkLst>
            <pc:docMk/>
            <pc:sldMk cId="3988674807" sldId="271"/>
            <ac:picMk id="12" creationId="{B468E150-B70E-46F3-B2E6-74E1534DA09C}"/>
          </ac:picMkLst>
        </pc:picChg>
        <pc:picChg chg="add del">
          <ac:chgData name="송 명훈" userId="d7c89356e7b7ce67" providerId="LiveId" clId="{70DC6ECA-2F74-43BB-9724-22953FF93D71}" dt="2020-03-25T02:56:08.061" v="9729" actId="478"/>
          <ac:picMkLst>
            <pc:docMk/>
            <pc:sldMk cId="3988674807" sldId="271"/>
            <ac:picMk id="14" creationId="{7165B99D-7602-4652-9566-F3D61A77FFF0}"/>
          </ac:picMkLst>
        </pc:picChg>
      </pc:sldChg>
      <pc:sldChg chg="add del">
        <pc:chgData name="송 명훈" userId="d7c89356e7b7ce67" providerId="LiveId" clId="{70DC6ECA-2F74-43BB-9724-22953FF93D71}" dt="2020-03-25T03:29:33.326" v="11850" actId="47"/>
        <pc:sldMkLst>
          <pc:docMk/>
          <pc:sldMk cId="594606261" sldId="272"/>
        </pc:sldMkLst>
      </pc:sldChg>
      <pc:sldChg chg="modSp add">
        <pc:chgData name="송 명훈" userId="d7c89356e7b7ce67" providerId="LiveId" clId="{70DC6ECA-2F74-43BB-9724-22953FF93D71}" dt="2020-03-25T03:47:44.648" v="13313" actId="11"/>
        <pc:sldMkLst>
          <pc:docMk/>
          <pc:sldMk cId="3115472734" sldId="273"/>
        </pc:sldMkLst>
        <pc:spChg chg="mod">
          <ac:chgData name="송 명훈" userId="d7c89356e7b7ce67" providerId="LiveId" clId="{70DC6ECA-2F74-43BB-9724-22953FF93D71}" dt="2020-03-25T03:47:44.648" v="13313" actId="11"/>
          <ac:spMkLst>
            <pc:docMk/>
            <pc:sldMk cId="3115472734" sldId="273"/>
            <ac:spMk id="16" creationId="{DEB02CEC-9F8F-4490-A4C3-B05B7420A258}"/>
          </ac:spMkLst>
        </pc:spChg>
      </pc:sldChg>
      <pc:sldChg chg="add del">
        <pc:chgData name="송 명훈" userId="d7c89356e7b7ce67" providerId="LiveId" clId="{70DC6ECA-2F74-43BB-9724-22953FF93D71}" dt="2020-03-25T03:14:51.983" v="10989"/>
        <pc:sldMkLst>
          <pc:docMk/>
          <pc:sldMk cId="156828017" sldId="274"/>
        </pc:sldMkLst>
      </pc:sldChg>
      <pc:sldChg chg="modSp add">
        <pc:chgData name="송 명훈" userId="d7c89356e7b7ce67" providerId="LiveId" clId="{70DC6ECA-2F74-43BB-9724-22953FF93D71}" dt="2020-03-25T03:57:50.522" v="13554"/>
        <pc:sldMkLst>
          <pc:docMk/>
          <pc:sldMk cId="365602139" sldId="274"/>
        </pc:sldMkLst>
        <pc:spChg chg="mod">
          <ac:chgData name="송 명훈" userId="d7c89356e7b7ce67" providerId="LiveId" clId="{70DC6ECA-2F74-43BB-9724-22953FF93D71}" dt="2020-03-25T03:57:50.522" v="13554"/>
          <ac:spMkLst>
            <pc:docMk/>
            <pc:sldMk cId="365602139" sldId="274"/>
            <ac:spMk id="4" creationId="{8010E55B-6A09-4272-9320-60FED470C66C}"/>
          </ac:spMkLst>
        </pc:spChg>
      </pc:sldChg>
      <pc:sldChg chg="addSp delSp modSp add ord">
        <pc:chgData name="송 명훈" userId="d7c89356e7b7ce67" providerId="LiveId" clId="{70DC6ECA-2F74-43BB-9724-22953FF93D71}" dt="2020-03-25T03:43:05.787" v="12810" actId="478"/>
        <pc:sldMkLst>
          <pc:docMk/>
          <pc:sldMk cId="1282169960" sldId="275"/>
        </pc:sldMkLst>
        <pc:spChg chg="add del">
          <ac:chgData name="송 명훈" userId="d7c89356e7b7ce67" providerId="LiveId" clId="{70DC6ECA-2F74-43BB-9724-22953FF93D71}" dt="2020-03-25T03:43:05.787" v="12810" actId="478"/>
          <ac:spMkLst>
            <pc:docMk/>
            <pc:sldMk cId="1282169960" sldId="275"/>
            <ac:spMk id="2" creationId="{D7FA4174-59D9-4BA1-8C60-6C4248C998D1}"/>
          </ac:spMkLst>
        </pc:spChg>
        <pc:spChg chg="mod">
          <ac:chgData name="송 명훈" userId="d7c89356e7b7ce67" providerId="LiveId" clId="{70DC6ECA-2F74-43BB-9724-22953FF93D71}" dt="2020-03-25T03:29:54.182" v="11856" actId="20577"/>
          <ac:spMkLst>
            <pc:docMk/>
            <pc:sldMk cId="1282169960" sldId="275"/>
            <ac:spMk id="15" creationId="{5CB2EE90-1983-46EB-912D-6E322DA369F7}"/>
          </ac:spMkLst>
        </pc:spChg>
        <pc:spChg chg="mod">
          <ac:chgData name="송 명훈" userId="d7c89356e7b7ce67" providerId="LiveId" clId="{70DC6ECA-2F74-43BB-9724-22953FF93D71}" dt="2020-03-25T03:40:01.680" v="12623" actId="20577"/>
          <ac:spMkLst>
            <pc:docMk/>
            <pc:sldMk cId="1282169960" sldId="275"/>
            <ac:spMk id="16" creationId="{DEB02CEC-9F8F-4490-A4C3-B05B7420A258}"/>
          </ac:spMkLst>
        </pc:spChg>
      </pc:sldChg>
      <pc:sldChg chg="add del">
        <pc:chgData name="송 명훈" userId="d7c89356e7b7ce67" providerId="LiveId" clId="{70DC6ECA-2F74-43BB-9724-22953FF93D71}" dt="2020-03-25T03:33:55.205" v="12117"/>
        <pc:sldMkLst>
          <pc:docMk/>
          <pc:sldMk cId="755603784" sldId="276"/>
        </pc:sldMkLst>
      </pc:sldChg>
      <pc:sldChg chg="delSp modSp add">
        <pc:chgData name="송 명훈" userId="d7c89356e7b7ce67" providerId="LiveId" clId="{70DC6ECA-2F74-43BB-9724-22953FF93D71}" dt="2020-03-25T03:48:50.418" v="13355"/>
        <pc:sldMkLst>
          <pc:docMk/>
          <pc:sldMk cId="1796905301" sldId="276"/>
        </pc:sldMkLst>
        <pc:spChg chg="del">
          <ac:chgData name="송 명훈" userId="d7c89356e7b7ce67" providerId="LiveId" clId="{70DC6ECA-2F74-43BB-9724-22953FF93D71}" dt="2020-03-25T03:43:00.619" v="12809" actId="478"/>
          <ac:spMkLst>
            <pc:docMk/>
            <pc:sldMk cId="1796905301" sldId="276"/>
            <ac:spMk id="2" creationId="{D7FA4174-59D9-4BA1-8C60-6C4248C998D1}"/>
          </ac:spMkLst>
        </pc:spChg>
        <pc:spChg chg="mod">
          <ac:chgData name="송 명훈" userId="d7c89356e7b7ce67" providerId="LiveId" clId="{70DC6ECA-2F74-43BB-9724-22953FF93D71}" dt="2020-03-25T03:48:50.418" v="13355"/>
          <ac:spMkLst>
            <pc:docMk/>
            <pc:sldMk cId="1796905301" sldId="276"/>
            <ac:spMk id="16" creationId="{DEB02CEC-9F8F-4490-A4C3-B05B7420A258}"/>
          </ac:spMkLst>
        </pc:spChg>
      </pc:sldChg>
      <pc:sldChg chg="modSp add">
        <pc:chgData name="송 명훈" userId="d7c89356e7b7ce67" providerId="LiveId" clId="{70DC6ECA-2F74-43BB-9724-22953FF93D71}" dt="2020-03-25T03:50:07.813" v="13462" actId="20577"/>
        <pc:sldMkLst>
          <pc:docMk/>
          <pc:sldMk cId="3532195982" sldId="277"/>
        </pc:sldMkLst>
        <pc:spChg chg="mod">
          <ac:chgData name="송 명훈" userId="d7c89356e7b7ce67" providerId="LiveId" clId="{70DC6ECA-2F74-43BB-9724-22953FF93D71}" dt="2020-03-25T03:50:07.813" v="13462" actId="20577"/>
          <ac:spMkLst>
            <pc:docMk/>
            <pc:sldMk cId="3532195982" sldId="277"/>
            <ac:spMk id="2" creationId="{B04F2860-FB4E-4E3A-B869-D113B419D29E}"/>
          </ac:spMkLst>
        </pc:spChg>
      </pc:sldChg>
    </pc:docChg>
  </pc:docChgLst>
  <pc:docChgLst>
    <pc:chgData name="송 명훈" userId="d7c89356e7b7ce67" providerId="LiveId" clId="{0D4A9B6F-9632-44B7-BB42-7556948837B2}"/>
    <pc:docChg chg="undo custSel modSld">
      <pc:chgData name="송 명훈" userId="d7c89356e7b7ce67" providerId="LiveId" clId="{0D4A9B6F-9632-44B7-BB42-7556948837B2}" dt="2020-03-25T20:18:09.747" v="115" actId="1035"/>
      <pc:docMkLst>
        <pc:docMk/>
      </pc:docMkLst>
      <pc:sldChg chg="modSp">
        <pc:chgData name="송 명훈" userId="d7c89356e7b7ce67" providerId="LiveId" clId="{0D4A9B6F-9632-44B7-BB42-7556948837B2}" dt="2020-03-25T20:17:03.380" v="79" actId="1038"/>
        <pc:sldMkLst>
          <pc:docMk/>
          <pc:sldMk cId="1151066944" sldId="256"/>
        </pc:sldMkLst>
        <pc:spChg chg="mod">
          <ac:chgData name="송 명훈" userId="d7c89356e7b7ce67" providerId="LiveId" clId="{0D4A9B6F-9632-44B7-BB42-7556948837B2}" dt="2020-03-25T20:17:01.043" v="76" actId="1038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0D4A9B6F-9632-44B7-BB42-7556948837B2}" dt="2020-03-25T20:17:03.380" v="79" actId="1038"/>
          <ac:spMkLst>
            <pc:docMk/>
            <pc:sldMk cId="1151066944" sldId="256"/>
            <ac:spMk id="3" creationId="{CD78FC12-E6C9-44BE-9607-4B4D96338A24}"/>
          </ac:spMkLst>
        </pc:spChg>
      </pc:sldChg>
      <pc:sldChg chg="modSp">
        <pc:chgData name="송 명훈" userId="d7c89356e7b7ce67" providerId="LiveId" clId="{0D4A9B6F-9632-44B7-BB42-7556948837B2}" dt="2020-03-25T20:18:09.747" v="115" actId="1035"/>
        <pc:sldMkLst>
          <pc:docMk/>
          <pc:sldMk cId="2365654255" sldId="257"/>
        </pc:sldMkLst>
        <pc:spChg chg="mod">
          <ac:chgData name="송 명훈" userId="d7c89356e7b7ce67" providerId="LiveId" clId="{0D4A9B6F-9632-44B7-BB42-7556948837B2}" dt="2020-03-25T20:18:09.747" v="115" actId="1035"/>
          <ac:spMkLst>
            <pc:docMk/>
            <pc:sldMk cId="2365654255" sldId="257"/>
            <ac:spMk id="2" creationId="{36A4446A-7744-408A-B8F3-81A0D099356A}"/>
          </ac:spMkLst>
        </pc:spChg>
        <pc:spChg chg="mod">
          <ac:chgData name="송 명훈" userId="d7c89356e7b7ce67" providerId="LiveId" clId="{0D4A9B6F-9632-44B7-BB42-7556948837B2}" dt="2020-03-25T20:18:05.619" v="95" actId="20577"/>
          <ac:spMkLst>
            <pc:docMk/>
            <pc:sldMk cId="2365654255" sldId="257"/>
            <ac:spMk id="4" creationId="{8010E55B-6A09-4272-9320-60FED470C66C}"/>
          </ac:spMkLst>
        </pc:spChg>
      </pc:sldChg>
      <pc:sldChg chg="modSp">
        <pc:chgData name="송 명훈" userId="d7c89356e7b7ce67" providerId="LiveId" clId="{0D4A9B6F-9632-44B7-BB42-7556948837B2}" dt="2020-03-25T16:31:09.158" v="0" actId="20577"/>
        <pc:sldMkLst>
          <pc:docMk/>
          <pc:sldMk cId="3115472734" sldId="273"/>
        </pc:sldMkLst>
        <pc:spChg chg="mod">
          <ac:chgData name="송 명훈" userId="d7c89356e7b7ce67" providerId="LiveId" clId="{0D4A9B6F-9632-44B7-BB42-7556948837B2}" dt="2020-03-25T16:31:09.158" v="0" actId="20577"/>
          <ac:spMkLst>
            <pc:docMk/>
            <pc:sldMk cId="3115472734" sldId="273"/>
            <ac:spMk id="16" creationId="{DEB02CEC-9F8F-4490-A4C3-B05B7420A258}"/>
          </ac:spMkLst>
        </pc:spChg>
      </pc:sldChg>
      <pc:sldChg chg="addSp delSp modSp">
        <pc:chgData name="송 명훈" userId="d7c89356e7b7ce67" providerId="LiveId" clId="{0D4A9B6F-9632-44B7-BB42-7556948837B2}" dt="2020-03-25T19:27:27.215" v="17" actId="1037"/>
        <pc:sldMkLst>
          <pc:docMk/>
          <pc:sldMk cId="365602139" sldId="274"/>
        </pc:sldMkLst>
        <pc:spChg chg="del">
          <ac:chgData name="송 명훈" userId="d7c89356e7b7ce67" providerId="LiveId" clId="{0D4A9B6F-9632-44B7-BB42-7556948837B2}" dt="2020-03-25T19:26:48.017" v="1" actId="478"/>
          <ac:spMkLst>
            <pc:docMk/>
            <pc:sldMk cId="365602139" sldId="274"/>
            <ac:spMk id="3" creationId="{4BB0B89D-83F4-41F8-A1EC-AB4CC2A43E83}"/>
          </ac:spMkLst>
        </pc:spChg>
        <pc:spChg chg="add del mod">
          <ac:chgData name="송 명훈" userId="d7c89356e7b7ce67" providerId="LiveId" clId="{0D4A9B6F-9632-44B7-BB42-7556948837B2}" dt="2020-03-25T19:26:49.608" v="2" actId="478"/>
          <ac:spMkLst>
            <pc:docMk/>
            <pc:sldMk cId="365602139" sldId="274"/>
            <ac:spMk id="5" creationId="{1EEEF9CB-5D8C-4DC6-986C-EDB640525D4D}"/>
          </ac:spMkLst>
        </pc:spChg>
        <pc:grpChg chg="del">
          <ac:chgData name="송 명훈" userId="d7c89356e7b7ce67" providerId="LiveId" clId="{0D4A9B6F-9632-44B7-BB42-7556948837B2}" dt="2020-03-25T19:26:48.017" v="1" actId="478"/>
          <ac:grpSpMkLst>
            <pc:docMk/>
            <pc:sldMk cId="365602139" sldId="274"/>
            <ac:grpSpMk id="9" creationId="{9B629987-FD82-491F-9FB8-25559E87F3B6}"/>
          </ac:grpSpMkLst>
        </pc:grpChg>
        <pc:picChg chg="del">
          <ac:chgData name="송 명훈" userId="d7c89356e7b7ce67" providerId="LiveId" clId="{0D4A9B6F-9632-44B7-BB42-7556948837B2}" dt="2020-03-25T19:26:48.017" v="1" actId="478"/>
          <ac:picMkLst>
            <pc:docMk/>
            <pc:sldMk cId="365602139" sldId="274"/>
            <ac:picMk id="10" creationId="{BADF853F-B69F-4F1A-8E42-2195871C3568}"/>
          </ac:picMkLst>
        </pc:picChg>
        <pc:picChg chg="add mod">
          <ac:chgData name="송 명훈" userId="d7c89356e7b7ce67" providerId="LiveId" clId="{0D4A9B6F-9632-44B7-BB42-7556948837B2}" dt="2020-03-25T19:27:27.215" v="17" actId="1037"/>
          <ac:picMkLst>
            <pc:docMk/>
            <pc:sldMk cId="365602139" sldId="274"/>
            <ac:picMk id="11" creationId="{42735D70-F67F-4334-8788-7A8861FF3D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F719-FDDD-46F5-BF81-5B6F9FB6C01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DE01B-C4FC-418E-834B-45C39D0D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1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DE01B-C4FC-418E-834B-45C39D0DCC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3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DE01B-C4FC-418E-834B-45C39D0DCC4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6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DE01B-C4FC-418E-834B-45C39D0DCC4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1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0B7A9-88E8-4444-934A-0F58CCB4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F1A0F-2B72-46D8-9811-5CF271214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42508-70D6-427F-B5D2-06AE6151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35026-ED7B-4239-BA04-F4531A5C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9BE77-01D0-4B49-9A3D-7AADBE41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6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2CB1A-59E7-4217-B62A-B35F99A6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8AC55-769C-40C2-B096-538F9C17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4202B-A504-4DF4-B7BA-B32CE33B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E1663-8B8F-42B9-97B7-BEC6B891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04956-4940-493E-88A4-BE4E8B8F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81D4DB-0F05-4000-8349-4DD489A67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9E6A5-8005-4580-8CAD-9C34FA56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CC8E7-689B-4DB3-800F-834B34BB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C514F-139E-4B0F-845C-466D0F68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C94EB-8900-4FC1-A390-D37F4472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1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FA26D-7D9A-40CB-8C26-E0C0F292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77777-F9DA-479C-A097-E7E2537C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1298B-FBB5-49A6-B0BA-9A994FC8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02574-4D0F-4086-A316-E38C4D47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1A43A-C65F-4A1D-8EC3-C0E8D041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5B8B9-0FF5-496D-90A5-94C52951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E6620-E74A-42FA-95A9-E5210705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DDB21-6F99-4976-9CBD-3233E7AF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D3D96-2A36-4A22-BC02-6C0CC639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1A00-F616-4B9F-9E70-C02543B3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21D93-45E8-4CA8-9B72-310AC6A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F5E02-9AA7-485F-A9DC-DCA06CBB7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E51C7-6722-472F-8E3C-AC300E730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61812-E9C3-4D98-9B81-32EB93A0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D4EE4-4AE9-42E4-89A9-3B0CDF09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89757-D7A6-4A75-8DEC-51F474E5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F085-3321-4AFB-A763-D51E6726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069E4-6EED-46B4-BFC4-C17B3A06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9844B-DAF4-4107-AD78-7AA430F44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FD8F7F-F439-4660-8114-EF0BA575E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EC636-E8F9-4C12-94DB-90E58BD82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85D02-CD81-4DDB-A6CF-2F195A6B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9FAB7-B20E-4A26-B638-54225EA7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14E741-0966-47FD-8D45-EDE2C498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7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05B69-72F3-497C-9BC1-40C941E5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1C575-1275-4446-8211-FC142F96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B0E31A-14F2-4858-B1ED-3C5BA988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11A2C2-85C0-4C53-BFBC-49C73023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9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3F619F-CCD9-4421-A18D-10C1E58F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70F5D-7FAC-41A0-9164-C13F0BCA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D143A7-AF5A-4024-81EB-DCBCB9A3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5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DC36-162F-456D-B114-F440BE46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85053-4596-4527-B0E1-2193EC72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E6E3D-EE32-43D7-A4E4-51C1AFF8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01A17-0C18-4201-8F78-ACC709AE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E9CF-8967-440E-A0BF-217D631B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7ABEA-B62E-4474-ABEB-25A29312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2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4055-E48C-4DF4-90E2-0D621AA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DDFA8-6A9E-49F6-9457-8E686DC4A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6B2EF-E801-4500-AC5A-E49B6A445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312F5-5A68-4A79-95D0-3ECB2160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FFC71-94CF-4FD8-8DEF-216D2D45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B6256-9431-4464-9C13-2B425DC3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86892B-4F2F-4D46-A758-D8FC70A8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01EE1-DBE7-4AF8-9F6E-8247E441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27B74-5754-4286-9AB4-358AAABCE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C336D-5E7E-450B-A740-14016B470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66A1B-A739-47B9-A627-ABF030709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2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6840" y="1691882"/>
            <a:ext cx="4163060" cy="2689396"/>
          </a:xfr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소프트웨어코딩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실습과제 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#1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경로에 따른 </a:t>
            </a:r>
            <a:br>
              <a:rPr lang="en-US" altLang="ko-KR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대중교통 요금 계산</a:t>
            </a:r>
            <a:br>
              <a:rPr lang="en-US" altLang="ko-KR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1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개선판</a:t>
            </a:r>
            <a:r>
              <a:rPr lang="en-US" altLang="ko-KR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</a:t>
            </a:r>
            <a:endParaRPr lang="ko-KR" altLang="en-US" sz="21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8FC12-E6C9-44BE-9607-4B4D9633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9080" y="487292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2020.03.25.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송명훈</a:t>
            </a:r>
          </a:p>
        </p:txBody>
      </p:sp>
    </p:spTree>
    <p:extLst>
      <p:ext uri="{BB962C8B-B14F-4D97-AF65-F5344CB8AC3E}">
        <p14:creationId xmlns:p14="http://schemas.microsoft.com/office/powerpoint/2010/main" val="115106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39" y="1278368"/>
            <a:ext cx="9403163" cy="4613165"/>
          </a:xfrm>
        </p:spPr>
        <p:txBody>
          <a:bodyPr>
            <a:no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 startAt="2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이용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92-1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버스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매탄권선역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서현역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이용 구간 거리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2.4 km,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기본요금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1,450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부과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기본요금제 적용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환승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기본요금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1,250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원으로 버스의 기본요금이 더 높음</a:t>
            </a:r>
            <a:b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통합요금제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 통행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규칙에 의해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기본요금이 적용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승차 시 기본요금 부과 없음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철도 구간 거리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22.4 km</a:t>
            </a: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(2.4 km)+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7.6km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기본요금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1,450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적용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승차 시 부과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7.6 km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22.4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[14.8 km]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 하차 후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/5km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요율에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의해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추가요금 부과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1,750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3)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설정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EDCA32-4A56-4710-A7A9-0A89E21657C9}"/>
              </a:ext>
            </a:extLst>
          </p:cNvPr>
          <p:cNvGrpSpPr/>
          <p:nvPr/>
        </p:nvGrpSpPr>
        <p:grpSpPr>
          <a:xfrm>
            <a:off x="9084973" y="1278368"/>
            <a:ext cx="2833757" cy="5404179"/>
            <a:chOff x="57750" y="1237785"/>
            <a:chExt cx="2833757" cy="54041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7B1488-7231-4ED7-B0C3-FE9B7D641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50" y="1237785"/>
              <a:ext cx="2814507" cy="271819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32DB25-1957-4D9F-924C-8375282A9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00" y="3587919"/>
              <a:ext cx="2814507" cy="265459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2C763ED-1F61-470F-A9EA-F4F8F149A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5" y="5209462"/>
              <a:ext cx="2795257" cy="1432502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9ADB1CF-9EDD-4982-9C91-66AD7851A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167" y="3670763"/>
            <a:ext cx="3160681" cy="30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1219200"/>
            <a:ext cx="11435443" cy="515257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직행좌석버스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마을버스 이용 </a:t>
            </a:r>
            <a:b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4000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뉴코아아울렛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운중동행정복지센터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환승 </a:t>
            </a:r>
            <a:b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서현역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분당우체국 정류장 하차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[19.8 km] :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승차 시 직행좌석버스 기본요금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2,800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부과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마을버스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환승 시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통합요금제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 통행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규칙에 의해</a:t>
            </a:r>
            <a:b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직행좌석버스 기본요금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2,800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적용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b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결제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마을버스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[7.3 km]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4000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(19.8km) + 32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(7.3km) = 27.1km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≦ 30km[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직행좌석버스 기본요금 적용거리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하차 시 추가 요금 부과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2,800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3)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설정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629987-FD82-491F-9FB8-25559E87F3B6}"/>
              </a:ext>
            </a:extLst>
          </p:cNvPr>
          <p:cNvGrpSpPr/>
          <p:nvPr/>
        </p:nvGrpSpPr>
        <p:grpSpPr>
          <a:xfrm>
            <a:off x="8789969" y="1410244"/>
            <a:ext cx="3345583" cy="5152571"/>
            <a:chOff x="9525568" y="1654084"/>
            <a:chExt cx="2609984" cy="401966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671ACFC-5649-402F-8A88-EA6DC4C47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568" y="1654084"/>
              <a:ext cx="2609984" cy="354983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6A77683-3D5D-4AA8-B8FA-EDC537185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7794" y="4638648"/>
              <a:ext cx="2565532" cy="1035103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ADF853F-B69F-4F1A-8E42-2195871C35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11"/>
          <a:stretch/>
        </p:blipFill>
        <p:spPr>
          <a:xfrm>
            <a:off x="5995307" y="3848050"/>
            <a:ext cx="2519680" cy="2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8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3515360" y="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470" y="1566136"/>
            <a:ext cx="2647250" cy="2894103"/>
          </a:xfr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2.[</a:t>
            </a:r>
            <a:r>
              <a:rPr lang="ko-KR" altLang="en-US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</a:t>
            </a:r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b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별 </a:t>
            </a:r>
            <a:b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분석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9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50" y="1444738"/>
            <a:ext cx="11255090" cy="4661421"/>
          </a:xfrm>
        </p:spPr>
        <p:txBody>
          <a:bodyPr>
            <a:no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분당선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수원시청역 탑승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승차위치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(0km)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(10km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구간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[1,450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서현역 하차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하차위치와 승차위치 거리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23.8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km]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 거리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(10km)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초과여부 판단 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2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초과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23.8km &gt;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10km)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2" indent="0">
              <a:lnSpc>
                <a:spcPct val="125000"/>
              </a:lnSpc>
              <a:buNone/>
            </a:pP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추가요금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 ~ 23.8 km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300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정산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[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비례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요율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/5km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의함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요금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1,550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1) 1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경로 별 교통카드 요금계산</a:t>
            </a:r>
          </a:p>
        </p:txBody>
      </p:sp>
    </p:spTree>
    <p:extLst>
      <p:ext uri="{BB962C8B-B14F-4D97-AF65-F5344CB8AC3E}">
        <p14:creationId xmlns:p14="http://schemas.microsoft.com/office/powerpoint/2010/main" val="364529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CB2EE90-1983-46EB-912D-6E322DA369F7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2) 2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경로 별 교통카드 요금계산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EB02CEC-9F8F-4490-A4C3-B05B7420A258}"/>
              </a:ext>
            </a:extLst>
          </p:cNvPr>
          <p:cNvSpPr txBox="1">
            <a:spLocks/>
          </p:cNvSpPr>
          <p:nvPr/>
        </p:nvSpPr>
        <p:spPr>
          <a:xfrm>
            <a:off x="367950" y="1422401"/>
            <a:ext cx="11458290" cy="4754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[92-1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경기문화재단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매탄주공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4.5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단지 정류장 승차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위치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(0km)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(10km)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정산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[1,450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[92-1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매탄권선역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화홍고등학교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정류장 하차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하차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위치와 승차 위치 거리 계산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2.4 km</a:t>
            </a: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기본요금 거리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(10km)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초과여부 판단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2.4km &lt; 10km</a:t>
            </a: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추가 요금 없음 ⇨  추가 정산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매탄권선역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환승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하차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시간과 환승 시간 차이 계산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이내 환승 ⇨ 지하철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[1,250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버스 기본요금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[1,450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지하철 기본요금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기본요금 ⇨ 추가 요금 없음 ⇨ 추가 정산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867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CB2EE90-1983-46EB-912D-6E322DA369F7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2) 2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경로 별 교통카드 요금계산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EB02CEC-9F8F-4490-A4C3-B05B7420A258}"/>
              </a:ext>
            </a:extLst>
          </p:cNvPr>
          <p:cNvSpPr txBox="1">
            <a:spLocks/>
          </p:cNvSpPr>
          <p:nvPr/>
        </p:nvSpPr>
        <p:spPr>
          <a:xfrm>
            <a:off x="520350" y="1148080"/>
            <a:ext cx="11458290" cy="553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  <a:buFont typeface="+mj-lt"/>
              <a:buAutoNum type="arabicPeriod" startAt="4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서현역 하차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퇴장 게이트에서 교통카드 태그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위치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매탄권선역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하차 위치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서현역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이용구간 길이 계산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[22.4 km]</a:t>
            </a: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 여부 확인 ⇨ 환승 전 버스 이용구간 불러오기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(2.4km)</a:t>
            </a: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지하철 이용 구간 길이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(22.4 km)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이용 구간 길이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(2.4km) = 24.8 km &gt;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요금 구간 길이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 km)</a:t>
            </a: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추가 요금 적용 구간 길이 계산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24.8 km – 10 km = 14.8 km</a:t>
            </a: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추가 요금 비율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5km/100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나눈다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14.8 km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÷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(5km/100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296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원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자리에서 올림 하여 최종 추가요금 계산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300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⇨  추가요금 정산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[300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 startAt="5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요금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1,450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+ 300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1,750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47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CB2EE90-1983-46EB-912D-6E322DA369F7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3) 3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경로 별 교통카드 요금계산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EB02CEC-9F8F-4490-A4C3-B05B7420A258}"/>
              </a:ext>
            </a:extLst>
          </p:cNvPr>
          <p:cNvSpPr txBox="1">
            <a:spLocks/>
          </p:cNvSpPr>
          <p:nvPr/>
        </p:nvSpPr>
        <p:spPr>
          <a:xfrm>
            <a:off x="367950" y="1422401"/>
            <a:ext cx="11458290" cy="4754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[4000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뉴코아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아울렛 정류장 승차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위치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(0km)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직행좌석버스 기본요금 정산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[2,800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[4000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운중동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행정복지센터 정류장 하차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하차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위치와 이용구간 길이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(19.8 km)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직행좌석버스의 경우 거리 비례 추가 요금 없음 ⇨ 하차 시  추가 정산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[32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마을버스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운중동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행정복지센터 정류장 환승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환승 여부 확인 ⇨ 하차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시간과 환승 시간 차이 계산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이내 환승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⇨ 이전 이용 이동수단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직행좌석버스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[2,800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환승 이동수단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마을버스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기본요금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[1,350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환승 이전 이용 이동수단 기본요금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 이동수단 기본요금 ⇨ 추가요금 없음 ⇨ 승차 시 추가정산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457200" lvl="1" indent="0">
              <a:lnSpc>
                <a:spcPct val="125000"/>
              </a:lnSpc>
              <a:buNone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16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CB2EE90-1983-46EB-912D-6E322DA369F7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3) 3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경로 별 교통카드 요금계산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EB02CEC-9F8F-4490-A4C3-B05B7420A258}"/>
              </a:ext>
            </a:extLst>
          </p:cNvPr>
          <p:cNvSpPr txBox="1">
            <a:spLocks/>
          </p:cNvSpPr>
          <p:nvPr/>
        </p:nvSpPr>
        <p:spPr>
          <a:xfrm>
            <a:off x="367950" y="1422401"/>
            <a:ext cx="11458290" cy="4754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  <a:buFont typeface="+mj-lt"/>
              <a:buAutoNum type="arabicPeriod" startAt="4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[32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마을버스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서현역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분당우체국 정류장 하차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위치와 하차 위치로 이용구간 거리 계산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7.3 km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 여부 확인 ⇨ 환승 전 교통수단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(4000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직행좌석버스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 환승 시 기본요금 구간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(30km)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2" indent="0">
              <a:lnSpc>
                <a:spcPct val="125000"/>
              </a:lnSpc>
              <a:buNone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환승 전 이용 거리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(19.8 km)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환승 후 이용거리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(7.3 km) = 27.1 km &lt; 30 km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 구간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⇨ 추가 요금 없음 ⇨ 하차 시 추가정산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 startAt="4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이용 요금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2,800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905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3515360" y="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90" y="1718536"/>
            <a:ext cx="3298730" cy="2894103"/>
          </a:xfr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3.[</a:t>
            </a:r>
            <a:r>
              <a:rPr lang="ko-KR" altLang="en-US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b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</a:t>
            </a:r>
            <a:b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요금계산 시스템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19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요금계산 시스템</a:t>
            </a:r>
          </a:p>
        </p:txBody>
      </p:sp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2735D70-F67F-4334-8788-7A8861FF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088454"/>
            <a:ext cx="10728960" cy="57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4446A-7744-408A-B8F3-81A0D099356A}"/>
              </a:ext>
            </a:extLst>
          </p:cNvPr>
          <p:cNvSpPr txBox="1"/>
          <p:nvPr/>
        </p:nvSpPr>
        <p:spPr>
          <a:xfrm>
            <a:off x="963386" y="1456509"/>
            <a:ext cx="1023801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ko-KR" sz="2400" b="1" dirty="0"/>
              <a:t>[</a:t>
            </a:r>
            <a:r>
              <a:rPr lang="ko-KR" altLang="en-US" sz="2400" b="1" dirty="0"/>
              <a:t>기획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교통요금 계산</a:t>
            </a:r>
            <a:endParaRPr lang="en-US" altLang="ko-KR" b="1" dirty="0"/>
          </a:p>
          <a:p>
            <a:pPr marL="800100" lvl="1" indent="-342900">
              <a:lnSpc>
                <a:spcPct val="125000"/>
              </a:lnSpc>
              <a:buFont typeface="+mj-lt"/>
              <a:buAutoNum type="arabicParenR"/>
            </a:pPr>
            <a:r>
              <a:rPr lang="ko-KR" altLang="en-US" sz="2000" dirty="0"/>
              <a:t>문제 현황</a:t>
            </a:r>
            <a:endParaRPr lang="en-US" altLang="ko-KR" sz="2000" dirty="0"/>
          </a:p>
          <a:p>
            <a:pPr marL="800100" lvl="1" indent="-342900">
              <a:lnSpc>
                <a:spcPct val="125000"/>
              </a:lnSpc>
              <a:buFont typeface="+mj-lt"/>
              <a:buAutoNum type="arabicParenR"/>
            </a:pPr>
            <a:r>
              <a:rPr lang="ko-KR" altLang="en-US" sz="2000" dirty="0"/>
              <a:t>교통요금 체계 조사</a:t>
            </a:r>
            <a:endParaRPr lang="en-US" altLang="ko-KR" sz="2000" dirty="0"/>
          </a:p>
          <a:p>
            <a:pPr marL="800100" lvl="1" indent="-342900">
              <a:lnSpc>
                <a:spcPct val="125000"/>
              </a:lnSpc>
              <a:buFont typeface="+mj-lt"/>
              <a:buAutoNum type="arabicParenR"/>
            </a:pPr>
            <a:r>
              <a:rPr lang="ko-KR" altLang="en-US" sz="2000" dirty="0"/>
              <a:t>경로 설정</a:t>
            </a:r>
            <a:endParaRPr lang="en-US" altLang="ko-KR" sz="2000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400" b="1" dirty="0"/>
              <a:t>[</a:t>
            </a:r>
            <a:r>
              <a:rPr lang="ko-KR" altLang="en-US" sz="2400" b="1" dirty="0"/>
              <a:t>절차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교통카드 관점</a:t>
            </a:r>
            <a:endParaRPr lang="en-US" altLang="ko-KR" sz="2400" b="1" dirty="0"/>
          </a:p>
          <a:p>
            <a:pPr marL="800100" lvl="1" indent="-342900">
              <a:lnSpc>
                <a:spcPct val="125000"/>
              </a:lnSpc>
              <a:buFont typeface="+mj-lt"/>
              <a:buAutoNum type="arabicParenR"/>
            </a:pPr>
            <a:r>
              <a:rPr lang="en-US" altLang="ko-KR" sz="2000" dirty="0"/>
              <a:t>1</a:t>
            </a:r>
            <a:r>
              <a:rPr lang="ko-KR" altLang="en-US" sz="2000" dirty="0"/>
              <a:t>번 경로 </a:t>
            </a:r>
            <a:endParaRPr lang="en-US" altLang="ko-KR" sz="2000" dirty="0"/>
          </a:p>
          <a:p>
            <a:pPr marL="800100" lvl="1" indent="-342900">
              <a:lnSpc>
                <a:spcPct val="125000"/>
              </a:lnSpc>
              <a:buFont typeface="+mj-lt"/>
              <a:buAutoNum type="arabicParenR"/>
            </a:pPr>
            <a:r>
              <a:rPr lang="en-US" altLang="ko-KR" sz="2000" dirty="0"/>
              <a:t>2</a:t>
            </a:r>
            <a:r>
              <a:rPr lang="ko-KR" altLang="en-US" sz="2000" dirty="0"/>
              <a:t>번 경로</a:t>
            </a:r>
            <a:endParaRPr lang="en-US" altLang="ko-KR" sz="2000" dirty="0"/>
          </a:p>
          <a:p>
            <a:pPr marL="800100" lvl="1" indent="-342900">
              <a:lnSpc>
                <a:spcPct val="125000"/>
              </a:lnSpc>
              <a:buFont typeface="+mj-lt"/>
              <a:buAutoNum type="arabicParenR"/>
            </a:pPr>
            <a:r>
              <a:rPr lang="en-US" altLang="ko-KR" sz="2000" dirty="0"/>
              <a:t>3</a:t>
            </a:r>
            <a:r>
              <a:rPr lang="ko-KR" altLang="en-US" sz="2000" dirty="0"/>
              <a:t>번 경로</a:t>
            </a:r>
            <a:endParaRPr lang="en-US" altLang="ko-KR" sz="2000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400" b="1" dirty="0"/>
              <a:t>[</a:t>
            </a:r>
            <a:r>
              <a:rPr lang="ko-KR" altLang="en-US" sz="2400" b="1" dirty="0"/>
              <a:t>알고리즘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교통카드 요금 계산 시스템</a:t>
            </a:r>
            <a:endParaRPr lang="en-US" altLang="ko-KR" sz="2400" b="1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65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3515360" y="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470" y="2084297"/>
            <a:ext cx="2647250" cy="2689396"/>
          </a:xfrm>
          <a:noFill/>
          <a:ln>
            <a:noFill/>
          </a:ln>
        </p:spPr>
        <p:txBody>
          <a:bodyPr anchor="b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1.[</a:t>
            </a:r>
            <a:r>
              <a:rPr lang="ko-KR" altLang="en-US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b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교통요금 계산</a:t>
            </a:r>
            <a:b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72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집에서 </a:t>
            </a:r>
            <a:r>
              <a:rPr lang="ko-KR" altLang="en-US" sz="24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분당융합기술교육원까지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오는 경로에 따른 교통비용 결정 절차 정리</a:t>
            </a:r>
            <a:endParaRPr lang="en-US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지도에서 경로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 지정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 버스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 요금 체계 등 검색 정리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금액의 증감 시점은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버스 탑승 시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(xx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차감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 환승 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(xx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차감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내릴 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추가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1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1)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현황</a:t>
            </a:r>
          </a:p>
        </p:txBody>
      </p:sp>
    </p:spTree>
    <p:extLst>
      <p:ext uri="{BB962C8B-B14F-4D97-AF65-F5344CB8AC3E}">
        <p14:creationId xmlns:p14="http://schemas.microsoft.com/office/powerpoint/2010/main" val="281163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거주지 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수원시 영통구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인계동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분당융합기술교육원까지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이동에 이용가능한 교통수단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분당선 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지하철 요금체계 적용</a:t>
            </a:r>
            <a:endParaRPr lang="en-US" altLang="ko-KR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경기도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G-Bus –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통합 요금제 적용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2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환승요금계산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통합 요금제 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환승통행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규칙 적용</a:t>
            </a:r>
            <a:endParaRPr lang="en-US" altLang="ko-KR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1)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현황</a:t>
            </a:r>
          </a:p>
        </p:txBody>
      </p:sp>
    </p:spTree>
    <p:extLst>
      <p:ext uri="{BB962C8B-B14F-4D97-AF65-F5344CB8AC3E}">
        <p14:creationId xmlns:p14="http://schemas.microsoft.com/office/powerpoint/2010/main" val="23547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–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지하철 요금체계 적용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 km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이내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시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1,250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추가비용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lvl="3">
              <a:lnSpc>
                <a:spcPct val="150000"/>
              </a:lnSpc>
              <a:buFont typeface="나눔바른고딕" panose="020B0603020101020101" pitchFamily="50" charset="-127"/>
              <a:buChar char="↳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10~50 km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구간의 경우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+100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5 km</a:t>
            </a:r>
          </a:p>
          <a:p>
            <a:pPr lvl="3">
              <a:lnSpc>
                <a:spcPct val="150000"/>
              </a:lnSpc>
              <a:buFont typeface="나눔바른고딕" panose="020B0603020101020101" pitchFamily="50" charset="-127"/>
              <a:buChar char="↳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 km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+100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8 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2)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요금 체계</a:t>
            </a:r>
          </a:p>
        </p:txBody>
      </p:sp>
    </p:spTree>
    <p:extLst>
      <p:ext uri="{BB962C8B-B14F-4D97-AF65-F5344CB8AC3E}">
        <p14:creationId xmlns:p14="http://schemas.microsoft.com/office/powerpoint/2010/main" val="368871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1208314"/>
            <a:ext cx="11914414" cy="56496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요금 체계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G-Bus,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통합 요금제 적용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도시형 버스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기본요금제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거리비례제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1,450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거리에 따른 추가요금 부과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거리비례제 버스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(17 km)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1,450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추가요금 부과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/5 km)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좌석버스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직행좌석버스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마을버스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단일요금제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직행좌석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광역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2,800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거리에 따른 추가요금 부과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좌석버스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2,450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거리에 따른 추가 요금 부과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마을버스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노선 별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1,300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1,350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거리에 따른 추가요금 부과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경기순환버스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외곽순환버스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거리비례제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(35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km)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3,050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하차 시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추가요금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/5km)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2)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요금 체계</a:t>
            </a:r>
          </a:p>
        </p:txBody>
      </p:sp>
    </p:spTree>
    <p:extLst>
      <p:ext uri="{BB962C8B-B14F-4D97-AF65-F5344CB8AC3E}">
        <p14:creationId xmlns:p14="http://schemas.microsoft.com/office/powerpoint/2010/main" val="235165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1208314"/>
            <a:ext cx="11914414" cy="56496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환승요금체계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통합 요금제 적용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통합거리비례제</a:t>
            </a:r>
            <a:b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</a:t>
            </a: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이내에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환승해야 하며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요금은 가장 높은 기본 요금을 갖는 교통수단의 기본요금을 부과하며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b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이용한 거리의 총합이 아래의 기본 거리를 초과할 시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5km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추가 요금이 부과된다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þ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2)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요금 체계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94798D4-B02C-482B-8108-D2C13BDDF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53616"/>
              </p:ext>
            </p:extLst>
          </p:nvPr>
        </p:nvGraphicFramePr>
        <p:xfrm>
          <a:off x="2881993" y="2979420"/>
          <a:ext cx="6705600" cy="370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31758944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402991796"/>
                    </a:ext>
                  </a:extLst>
                </a:gridCol>
              </a:tblGrid>
              <a:tr h="49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서울시 간선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지선 버스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마을버스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 km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238668"/>
                  </a:ext>
                </a:extLst>
              </a:tr>
              <a:tr h="49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경기도 일반형 시내버스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마을버스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70814"/>
                  </a:ext>
                </a:extLst>
              </a:tr>
              <a:tr h="765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인천시 간선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지선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급행간선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시내좌석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인천시 시외좌석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영종좌석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072432"/>
                  </a:ext>
                </a:extLst>
              </a:tr>
              <a:tr h="49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수도권 전철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995087"/>
                  </a:ext>
                </a:extLst>
              </a:tr>
              <a:tr h="49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서울시 광역버스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 km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543322"/>
                  </a:ext>
                </a:extLst>
              </a:tr>
              <a:tr h="49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경기도 좌석형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직행좌석형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119411"/>
                  </a:ext>
                </a:extLst>
              </a:tr>
              <a:tr h="49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인천시 광역버스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91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92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0" y="1272019"/>
            <a:ext cx="6367054" cy="2561046"/>
          </a:xfrm>
        </p:spPr>
        <p:txBody>
          <a:bodyPr>
            <a:no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 이용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[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분당선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수원시청역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서현역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철도 구간 거리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23.8 km</a:t>
            </a: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(10km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구간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부과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 ~ 23.8 km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b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비례 부과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요율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/5km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하차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부과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1,550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3)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설정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867CEF-D79F-482F-B54C-A169A1864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5"/>
          <a:stretch/>
        </p:blipFill>
        <p:spPr>
          <a:xfrm>
            <a:off x="5538441" y="3514956"/>
            <a:ext cx="2487959" cy="30708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68E150-B70E-46F3-B2E6-74E1534DA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2"/>
          <a:stretch/>
        </p:blipFill>
        <p:spPr>
          <a:xfrm>
            <a:off x="8026400" y="1759699"/>
            <a:ext cx="3901440" cy="48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8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1513</Words>
  <Application>Microsoft Office PowerPoint</Application>
  <PresentationFormat>와이드스크린</PresentationFormat>
  <Paragraphs>130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나눔바른고딕</vt:lpstr>
      <vt:lpstr>맑은 고딕</vt:lpstr>
      <vt:lpstr>Arial</vt:lpstr>
      <vt:lpstr>Wingdings</vt:lpstr>
      <vt:lpstr>Office 테마</vt:lpstr>
      <vt:lpstr>소프트웨어코딩  실습과제 #1  경로에 따른  대중교통 요금 계산 - 개선판 -</vt:lpstr>
      <vt:lpstr>PowerPoint 프레젠테이션</vt:lpstr>
      <vt:lpstr>Part 1.[기획] 교통요금 계산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Part 2.[절차] 경로 별  교통카드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Part 3.[알고리즘] 교통카드  요금계산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 실습과제 #1  경로에 따른 대중교통 요금 계산</dc:title>
  <dc:creator>송 명훈</dc:creator>
  <cp:lastModifiedBy>송 명훈</cp:lastModifiedBy>
  <cp:revision>1</cp:revision>
  <dcterms:created xsi:type="dcterms:W3CDTF">2020-03-24T08:29:58Z</dcterms:created>
  <dcterms:modified xsi:type="dcterms:W3CDTF">2020-03-25T20:18:16Z</dcterms:modified>
</cp:coreProperties>
</file>