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C6ECA-2F74-43BB-9724-22953FF93D71}" v="508" dt="2020-03-24T11:10:22.411"/>
    <p1510:client id="{B5BF3C52-8737-467E-A86D-C80A63E874AB}" v="379" dt="2020-03-24T15:33:35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660"/>
  </p:normalViewPr>
  <p:slideViewPr>
    <p:cSldViewPr snapToGrid="0">
      <p:cViewPr varScale="1">
        <p:scale>
          <a:sx n="39" d="100"/>
          <a:sy n="39" d="100"/>
        </p:scale>
        <p:origin x="3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명훈" userId="d7c89356e7b7ce67" providerId="LiveId" clId="{70DC6ECA-2F74-43BB-9724-22953FF93D71}"/>
    <pc:docChg chg="undo redo custSel addSld modSld">
      <pc:chgData name="송 명훈" userId="d7c89356e7b7ce67" providerId="LiveId" clId="{70DC6ECA-2F74-43BB-9724-22953FF93D71}" dt="2020-03-24T11:17:24.975" v="6737" actId="948"/>
      <pc:docMkLst>
        <pc:docMk/>
      </pc:docMkLst>
      <pc:sldChg chg="modSp add setBg">
        <pc:chgData name="송 명훈" userId="d7c89356e7b7ce67" providerId="LiveId" clId="{70DC6ECA-2F74-43BB-9724-22953FF93D71}" dt="2020-03-24T11:10:23.619" v="6733" actId="20577"/>
        <pc:sldMkLst>
          <pc:docMk/>
          <pc:sldMk cId="1151066944" sldId="256"/>
        </pc:sldMkLst>
        <pc:spChg chg="mod">
          <ac:chgData name="송 명훈" userId="d7c89356e7b7ce67" providerId="LiveId" clId="{70DC6ECA-2F74-43BB-9724-22953FF93D71}" dt="2020-03-24T11:10:23.619" v="6733" actId="20577"/>
          <ac:spMkLst>
            <pc:docMk/>
            <pc:sldMk cId="1151066944" sldId="256"/>
            <ac:spMk id="2" creationId="{B04F2860-FB4E-4E3A-B869-D113B419D29E}"/>
          </ac:spMkLst>
        </pc:spChg>
      </pc:sldChg>
      <pc:sldChg chg="modSp add">
        <pc:chgData name="송 명훈" userId="d7c89356e7b7ce67" providerId="LiveId" clId="{70DC6ECA-2F74-43BB-9724-22953FF93D71}" dt="2020-03-24T09:04:42.698" v="525" actId="20577"/>
        <pc:sldMkLst>
          <pc:docMk/>
          <pc:sldMk cId="2365654255" sldId="257"/>
        </pc:sldMkLst>
        <pc:spChg chg="mod">
          <ac:chgData name="송 명훈" userId="d7c89356e7b7ce67" providerId="LiveId" clId="{70DC6ECA-2F74-43BB-9724-22953FF93D71}" dt="2020-03-24T09:04:42.698" v="525" actId="20577"/>
          <ac:spMkLst>
            <pc:docMk/>
            <pc:sldMk cId="2365654255" sldId="257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8:44:39.422" v="441" actId="207"/>
          <ac:spMkLst>
            <pc:docMk/>
            <pc:sldMk cId="2365654255" sldId="257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09:33:02.431" v="2130" actId="20577"/>
        <pc:sldMkLst>
          <pc:docMk/>
          <pc:sldMk cId="235472604" sldId="258"/>
        </pc:sldMkLst>
        <pc:spChg chg="mod">
          <ac:chgData name="송 명훈" userId="d7c89356e7b7ce67" providerId="LiveId" clId="{70DC6ECA-2F74-43BB-9724-22953FF93D71}" dt="2020-03-24T09:20:50.247" v="1228" actId="20577"/>
          <ac:spMkLst>
            <pc:docMk/>
            <pc:sldMk cId="235472604" sldId="258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33:02.431" v="2130" actId="20577"/>
          <ac:spMkLst>
            <pc:docMk/>
            <pc:sldMk cId="235472604" sldId="258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10:25:43.115" v="4273"/>
        <pc:sldMkLst>
          <pc:docMk/>
          <pc:sldMk cId="2351650817" sldId="259"/>
        </pc:sldMkLst>
        <pc:spChg chg="mod">
          <ac:chgData name="송 명훈" userId="d7c89356e7b7ce67" providerId="LiveId" clId="{70DC6ECA-2F74-43BB-9724-22953FF93D71}" dt="2020-03-24T10:25:43.115" v="4273"/>
          <ac:spMkLst>
            <pc:docMk/>
            <pc:sldMk cId="2351650817" sldId="259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32:19.416" v="2111"/>
          <ac:spMkLst>
            <pc:docMk/>
            <pc:sldMk cId="2351650817" sldId="259"/>
            <ac:spMk id="4" creationId="{8010E55B-6A09-4272-9320-60FED470C66C}"/>
          </ac:spMkLst>
        </pc:spChg>
      </pc:sldChg>
      <pc:sldChg chg="modSp add">
        <pc:chgData name="송 명훈" userId="d7c89356e7b7ce67" providerId="LiveId" clId="{70DC6ECA-2F74-43BB-9724-22953FF93D71}" dt="2020-03-24T11:17:02.062" v="6736" actId="20577"/>
        <pc:sldMkLst>
          <pc:docMk/>
          <pc:sldMk cId="1361988515" sldId="260"/>
        </pc:sldMkLst>
        <pc:spChg chg="mod">
          <ac:chgData name="송 명훈" userId="d7c89356e7b7ce67" providerId="LiveId" clId="{70DC6ECA-2F74-43BB-9724-22953FF93D71}" dt="2020-03-24T11:17:02.062" v="6736" actId="20577"/>
          <ac:spMkLst>
            <pc:docMk/>
            <pc:sldMk cId="1361988515" sldId="260"/>
            <ac:spMk id="3" creationId="{4BB0B89D-83F4-41F8-A1EC-AB4CC2A43E83}"/>
          </ac:spMkLst>
        </pc:spChg>
        <pc:spChg chg="mod">
          <ac:chgData name="송 명훈" userId="d7c89356e7b7ce67" providerId="LiveId" clId="{70DC6ECA-2F74-43BB-9724-22953FF93D71}" dt="2020-03-24T09:47:59.259" v="2794"/>
          <ac:spMkLst>
            <pc:docMk/>
            <pc:sldMk cId="1361988515" sldId="260"/>
            <ac:spMk id="4" creationId="{8010E55B-6A09-4272-9320-60FED470C66C}"/>
          </ac:spMkLst>
        </pc:spChg>
      </pc:sldChg>
      <pc:sldChg chg="addSp modSp add">
        <pc:chgData name="송 명훈" userId="d7c89356e7b7ce67" providerId="LiveId" clId="{70DC6ECA-2F74-43BB-9724-22953FF93D71}" dt="2020-03-24T11:03:51.720" v="6593" actId="2062"/>
        <pc:sldMkLst>
          <pc:docMk/>
          <pc:sldMk cId="2143929380" sldId="261"/>
        </pc:sldMkLst>
        <pc:spChg chg="mod">
          <ac:chgData name="송 명훈" userId="d7c89356e7b7ce67" providerId="LiveId" clId="{70DC6ECA-2F74-43BB-9724-22953FF93D71}" dt="2020-03-24T10:41:06.690" v="5510"/>
          <ac:spMkLst>
            <pc:docMk/>
            <pc:sldMk cId="2143929380" sldId="261"/>
            <ac:spMk id="3" creationId="{4BB0B89D-83F4-41F8-A1EC-AB4CC2A43E83}"/>
          </ac:spMkLst>
        </pc:spChg>
        <pc:graphicFrameChg chg="add mod modGraphic">
          <ac:chgData name="송 명훈" userId="d7c89356e7b7ce67" providerId="LiveId" clId="{70DC6ECA-2F74-43BB-9724-22953FF93D71}" dt="2020-03-24T11:03:51.720" v="6593" actId="2062"/>
          <ac:graphicFrameMkLst>
            <pc:docMk/>
            <pc:sldMk cId="2143929380" sldId="261"/>
            <ac:graphicFrameMk id="2" creationId="{D94798D4-B02C-482B-8108-D2C13BDDFFD8}"/>
          </ac:graphicFrameMkLst>
        </pc:graphicFrameChg>
      </pc:sldChg>
      <pc:sldChg chg="modSp add">
        <pc:chgData name="송 명훈" userId="d7c89356e7b7ce67" providerId="LiveId" clId="{70DC6ECA-2F74-43BB-9724-22953FF93D71}" dt="2020-03-24T11:17:24.975" v="6737" actId="948"/>
        <pc:sldMkLst>
          <pc:docMk/>
          <pc:sldMk cId="3807382391" sldId="262"/>
        </pc:sldMkLst>
        <pc:spChg chg="mod">
          <ac:chgData name="송 명훈" userId="d7c89356e7b7ce67" providerId="LiveId" clId="{70DC6ECA-2F74-43BB-9724-22953FF93D71}" dt="2020-03-24T11:17:24.975" v="6737" actId="948"/>
          <ac:spMkLst>
            <pc:docMk/>
            <pc:sldMk cId="3807382391" sldId="262"/>
            <ac:spMk id="3" creationId="{4BB0B89D-83F4-41F8-A1EC-AB4CC2A43E83}"/>
          </ac:spMkLst>
        </pc:spChg>
      </pc:sldChg>
    </pc:docChg>
  </pc:docChgLst>
  <pc:docChgLst>
    <pc:chgData name="송 명훈" userId="d7c89356e7b7ce67" providerId="LiveId" clId="{B5BF3C52-8737-467E-A86D-C80A63E874AB}"/>
    <pc:docChg chg="undo custSel addSld delSld modSld">
      <pc:chgData name="송 명훈" userId="d7c89356e7b7ce67" providerId="LiveId" clId="{B5BF3C52-8737-467E-A86D-C80A63E874AB}" dt="2020-03-24T17:20:52.483" v="4481" actId="47"/>
      <pc:docMkLst>
        <pc:docMk/>
      </pc:docMkLst>
      <pc:sldChg chg="modSp">
        <pc:chgData name="송 명훈" userId="d7c89356e7b7ce67" providerId="LiveId" clId="{B5BF3C52-8737-467E-A86D-C80A63E874AB}" dt="2020-03-24T13:11:08.898" v="1206"/>
        <pc:sldMkLst>
          <pc:docMk/>
          <pc:sldMk cId="1151066944" sldId="256"/>
        </pc:sldMkLst>
        <pc:spChg chg="mod">
          <ac:chgData name="송 명훈" userId="d7c89356e7b7ce67" providerId="LiveId" clId="{B5BF3C52-8737-467E-A86D-C80A63E874AB}" dt="2020-03-24T13:11:08.898" v="1206"/>
          <ac:spMkLst>
            <pc:docMk/>
            <pc:sldMk cId="1151066944" sldId="256"/>
            <ac:spMk id="2" creationId="{B04F2860-FB4E-4E3A-B869-D113B419D29E}"/>
          </ac:spMkLst>
        </pc:spChg>
      </pc:sldChg>
      <pc:sldChg chg="modSp">
        <pc:chgData name="송 명훈" userId="d7c89356e7b7ce67" providerId="LiveId" clId="{B5BF3C52-8737-467E-A86D-C80A63E874AB}" dt="2020-03-24T13:38:51.022" v="2142" actId="20577"/>
        <pc:sldMkLst>
          <pc:docMk/>
          <pc:sldMk cId="2365654255" sldId="257"/>
        </pc:sldMkLst>
        <pc:spChg chg="mod">
          <ac:chgData name="송 명훈" userId="d7c89356e7b7ce67" providerId="LiveId" clId="{B5BF3C52-8737-467E-A86D-C80A63E874AB}" dt="2020-03-24T13:38:51.022" v="2142" actId="20577"/>
          <ac:spMkLst>
            <pc:docMk/>
            <pc:sldMk cId="2365654255" sldId="257"/>
            <ac:spMk id="3" creationId="{4BB0B89D-83F4-41F8-A1EC-AB4CC2A43E83}"/>
          </ac:spMkLst>
        </pc:spChg>
        <pc:spChg chg="mod">
          <ac:chgData name="송 명훈" userId="d7c89356e7b7ce67" providerId="LiveId" clId="{B5BF3C52-8737-467E-A86D-C80A63E874AB}" dt="2020-03-24T13:16:28.049" v="1599" actId="20577"/>
          <ac:spMkLst>
            <pc:docMk/>
            <pc:sldMk cId="2365654255" sldId="257"/>
            <ac:spMk id="4" creationId="{8010E55B-6A09-4272-9320-60FED470C66C}"/>
          </ac:spMkLst>
        </pc:spChg>
      </pc:sldChg>
      <pc:sldChg chg="modSp">
        <pc:chgData name="송 명훈" userId="d7c89356e7b7ce67" providerId="LiveId" clId="{B5BF3C52-8737-467E-A86D-C80A63E874AB}" dt="2020-03-24T17:20:48.287" v="4480" actId="6549"/>
        <pc:sldMkLst>
          <pc:docMk/>
          <pc:sldMk cId="235472604" sldId="258"/>
        </pc:sldMkLst>
        <pc:spChg chg="mod">
          <ac:chgData name="송 명훈" userId="d7c89356e7b7ce67" providerId="LiveId" clId="{B5BF3C52-8737-467E-A86D-C80A63E874AB}" dt="2020-03-24T17:20:48.287" v="4480" actId="6549"/>
          <ac:spMkLst>
            <pc:docMk/>
            <pc:sldMk cId="235472604" sldId="258"/>
            <ac:spMk id="3" creationId="{4BB0B89D-83F4-41F8-A1EC-AB4CC2A43E83}"/>
          </ac:spMkLst>
        </pc:spChg>
        <pc:spChg chg="mod">
          <ac:chgData name="송 명훈" userId="d7c89356e7b7ce67" providerId="LiveId" clId="{B5BF3C52-8737-467E-A86D-C80A63E874AB}" dt="2020-03-24T13:11:08.898" v="1206"/>
          <ac:spMkLst>
            <pc:docMk/>
            <pc:sldMk cId="235472604" sldId="258"/>
            <ac:spMk id="4" creationId="{8010E55B-6A09-4272-9320-60FED470C66C}"/>
          </ac:spMkLst>
        </pc:spChg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2351650817" sldId="259"/>
        </pc:sldMkLst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1361988515" sldId="260"/>
        </pc:sldMkLst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2143929380" sldId="261"/>
        </pc:sldMkLst>
      </pc:sldChg>
      <pc:sldChg chg="del">
        <pc:chgData name="송 명훈" userId="d7c89356e7b7ce67" providerId="LiveId" clId="{B5BF3C52-8737-467E-A86D-C80A63E874AB}" dt="2020-03-24T17:20:52.483" v="4481" actId="47"/>
        <pc:sldMkLst>
          <pc:docMk/>
          <pc:sldMk cId="3807382391" sldId="262"/>
        </pc:sldMkLst>
      </pc:sldChg>
      <pc:sldChg chg="modSp add">
        <pc:chgData name="송 명훈" userId="d7c89356e7b7ce67" providerId="LiveId" clId="{B5BF3C52-8737-467E-A86D-C80A63E874AB}" dt="2020-03-24T15:33:35.596" v="4478"/>
        <pc:sldMkLst>
          <pc:docMk/>
          <pc:sldMk cId="2778624865" sldId="263"/>
        </pc:sldMkLst>
        <pc:spChg chg="mod">
          <ac:chgData name="송 명훈" userId="d7c89356e7b7ce67" providerId="LiveId" clId="{B5BF3C52-8737-467E-A86D-C80A63E874AB}" dt="2020-03-24T15:33:35.596" v="4478"/>
          <ac:spMkLst>
            <pc:docMk/>
            <pc:sldMk cId="2778624865" sldId="263"/>
            <ac:spMk id="3" creationId="{4BB0B89D-83F4-41F8-A1EC-AB4CC2A43E83}"/>
          </ac:spMkLst>
        </pc:spChg>
        <pc:spChg chg="mod">
          <ac:chgData name="송 명훈" userId="d7c89356e7b7ce67" providerId="LiveId" clId="{B5BF3C52-8737-467E-A86D-C80A63E874AB}" dt="2020-03-24T13:16:36.552" v="1600" actId="20577"/>
          <ac:spMkLst>
            <pc:docMk/>
            <pc:sldMk cId="2778624865" sldId="263"/>
            <ac:spMk id="4" creationId="{8010E55B-6A09-4272-9320-60FED470C6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F719-FDDD-46F5-BF81-5B6F9FB6C01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DE01B-C4FC-418E-834B-45C39D0DC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1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B7A9-88E8-4444-934A-0F58CCB4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F1A0F-2B72-46D8-9811-5CF271214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42508-70D6-427F-B5D2-06AE6151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35026-ED7B-4239-BA04-F4531A5C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9BE77-01D0-4B49-9A3D-7AADBE41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2CB1A-59E7-4217-B62A-B35F99A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AC55-769C-40C2-B096-538F9C17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4202B-A504-4DF4-B7BA-B32CE33B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E1663-8B8F-42B9-97B7-BEC6B891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04956-4940-493E-88A4-BE4E8B8F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81D4DB-0F05-4000-8349-4DD489A67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69E6A5-8005-4580-8CAD-9C34FA56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CC8E7-689B-4DB3-800F-834B34BB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C514F-139E-4B0F-845C-466D0F68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C94EB-8900-4FC1-A390-D37F4472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FA26D-7D9A-40CB-8C26-E0C0F292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77777-F9DA-479C-A097-E7E2537C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1298B-FBB5-49A6-B0BA-9A994FC8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02574-4D0F-4086-A316-E38C4D47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1A43A-C65F-4A1D-8EC3-C0E8D04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5B8B9-0FF5-496D-90A5-94C52951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E6620-E74A-42FA-95A9-E52107056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DB21-6F99-4976-9CBD-3233E7A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D3D96-2A36-4A22-BC02-6C0CC63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1A00-F616-4B9F-9E70-C02543B3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21D93-45E8-4CA8-9B72-310AC6AC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F5E02-9AA7-485F-A9DC-DCA06CBB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E51C7-6722-472F-8E3C-AC300E73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61812-E9C3-4D98-9B81-32EB93A0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D4EE4-4AE9-42E4-89A9-3B0CDF09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89757-D7A6-4A75-8DEC-51F474E5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8F085-3321-4AFB-A763-D51E672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069E4-6EED-46B4-BFC4-C17B3A06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9844B-DAF4-4107-AD78-7AA430F4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D8F7F-F439-4660-8114-EF0BA575E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EC636-E8F9-4C12-94DB-90E58BD82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85D02-CD81-4DDB-A6CF-2F195A6B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9FAB7-B20E-4A26-B638-54225EA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14E741-0966-47FD-8D45-EDE2C498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5B69-72F3-497C-9BC1-40C941E5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1C575-1275-4446-8211-FC142F9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0E31A-14F2-4858-B1ED-3C5BA98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1A2C2-85C0-4C53-BFBC-49C7302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3F619F-CCD9-4421-A18D-10C1E58F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70F5D-7FAC-41A0-9164-C13F0BCA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D143A7-AF5A-4024-81EB-DCBCB9A3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5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DC36-162F-456D-B114-F440BE46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85053-4596-4527-B0E1-2193EC72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E6E3D-EE32-43D7-A4E4-51C1AFF8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01A17-0C18-4201-8F78-ACC709AE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3E9CF-8967-440E-A0BF-217D631B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7ABEA-B62E-4474-ABEB-25A29312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4055-E48C-4DF4-90E2-0D621AA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6DDFA8-6A9E-49F6-9457-8E686DC4A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6B2EF-E801-4500-AC5A-E49B6A44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312F5-5A68-4A79-95D0-3ECB216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FFC71-94CF-4FD8-8DEF-216D2D45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B6256-9431-4464-9C13-2B425DC3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6892B-4F2F-4D46-A758-D8FC70A8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01EE1-DBE7-4AF8-9F6E-8247E441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27B74-5754-4286-9AB4-358AAABCE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5F05-0F80-4A89-9CE9-3FF34A75749A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336D-5E7E-450B-A740-14016B470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66A1B-A739-47B9-A627-ABF03070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1F13-E587-4629-93A9-65E3783B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2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BA1965F5-C04A-43C2-8262-1AB3371A1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r="933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4F2860-FB4E-4E3A-B869-D113B41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600" y="1326122"/>
            <a:ext cx="4163060" cy="2689396"/>
          </a:xfr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소프트웨어코딩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실습과제 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#2</a:t>
            </a:r>
            <a:br>
              <a:rPr lang="en-US" altLang="ko-KR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1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효율적 동작 절차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8FC12-E6C9-44BE-9607-4B4D96338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2020.03.24.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 송명훈</a:t>
            </a:r>
          </a:p>
        </p:txBody>
      </p:sp>
    </p:spTree>
    <p:extLst>
      <p:ext uri="{BB962C8B-B14F-4D97-AF65-F5344CB8AC3E}">
        <p14:creationId xmlns:p14="http://schemas.microsoft.com/office/powerpoint/2010/main" val="11510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개만 설치된 엘리베이터에서 가장 효율적인 동작 절차 구하기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가지 이상 상황 가정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Ex]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엘리베이터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 있음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올라가는 것 누름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내려가는 것 누름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설치된 경우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동작 절차 구하기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이상 상황 가정 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Ex]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엘리베이터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 위치</a:t>
            </a:r>
            <a:b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올라가는 것 누름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4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내려가는 것 누름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상황</a:t>
            </a:r>
          </a:p>
        </p:txBody>
      </p:sp>
    </p:spTree>
    <p:extLst>
      <p:ext uri="{BB962C8B-B14F-4D97-AF65-F5344CB8AC3E}">
        <p14:creationId xmlns:p14="http://schemas.microsoft.com/office/powerpoint/2010/main" val="236565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35105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개만 설치된 경우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 가정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현재 위치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상향버튼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하향 버튼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명만 탑승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효율적인 동작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층간 이동이 가장 적은 동작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엘리베이터가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설치된 경우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 가정</a:t>
            </a:r>
            <a:endParaRPr lang="en-US" altLang="ko-KR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위치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상향 버튼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하향버튼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명만 탑승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효율적인 동작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층간 이동 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 각각의 층간 이동 수의 합산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가장 적은 동작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상황</a:t>
            </a:r>
          </a:p>
        </p:txBody>
      </p:sp>
    </p:spTree>
    <p:extLst>
      <p:ext uri="{BB962C8B-B14F-4D97-AF65-F5344CB8AC3E}">
        <p14:creationId xmlns:p14="http://schemas.microsoft.com/office/powerpoint/2010/main" val="277862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0B89D-83F4-41F8-A1EC-AB4CC2A4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376312"/>
            <a:ext cx="11013440" cy="50346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효율적인 동작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층간 이동이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짧은 경우 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에너지소비량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가정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상향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하향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층에서 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명씩만 탑승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첫번째로 이동할 층의 결정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버튼이 동시에 눌러지지 않은 경우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버튼을 누른 층으로 이동한다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동시에 버튼이 눌러진 경우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엘리베이터의 현 위치에서 가장 가까운 층인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층으로 이동한다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두번째로 이동할 층의 결정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이동한 층은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 또는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층일 것이다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두번째로 이동할 층은 현재의 층수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PresentFloor,PF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탑승객이 누른 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FirstPeopleWantFloor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FPWF),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남은 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TheOtherFloor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TOF)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고려해야한다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결정되면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자동으로 결정된다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FPWF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같다면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두번째로 이동할 층은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FPWF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이며 이후 나머지 한 명의 탑승자만 태우고 이동하면 상황 종료된다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FPWF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TOF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다르다면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E55B-6A09-4272-9320-60FED470C66C}"/>
              </a:ext>
            </a:extLst>
          </p:cNvPr>
          <p:cNvSpPr txBox="1"/>
          <p:nvPr/>
        </p:nvSpPr>
        <p:spPr>
          <a:xfrm>
            <a:off x="0" y="-8415"/>
            <a:ext cx="12192000" cy="10152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2. 1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개만 설치된 엘리베이터의 경우</a:t>
            </a:r>
          </a:p>
        </p:txBody>
      </p:sp>
    </p:spTree>
    <p:extLst>
      <p:ext uri="{BB962C8B-B14F-4D97-AF65-F5344CB8AC3E}">
        <p14:creationId xmlns:p14="http://schemas.microsoft.com/office/powerpoint/2010/main" val="23547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361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맑은 고딕</vt:lpstr>
      <vt:lpstr>Arial</vt:lpstr>
      <vt:lpstr>Wingdings</vt:lpstr>
      <vt:lpstr>Office 테마</vt:lpstr>
      <vt:lpstr>소프트웨어코딩  실습과제 #2  엘리베이터의 효율적 동작 절차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 실습과제 #1  경로에 따른 대중교통 요금 계산</dc:title>
  <dc:creator>송 명훈</dc:creator>
  <cp:lastModifiedBy>송 명훈</cp:lastModifiedBy>
  <cp:revision>1</cp:revision>
  <dcterms:created xsi:type="dcterms:W3CDTF">2020-03-24T08:29:58Z</dcterms:created>
  <dcterms:modified xsi:type="dcterms:W3CDTF">2020-03-24T17:20:55Z</dcterms:modified>
</cp:coreProperties>
</file>