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70" r:id="rId4"/>
    <p:sldId id="259" r:id="rId5"/>
    <p:sldId id="272" r:id="rId6"/>
    <p:sldId id="263" r:id="rId7"/>
    <p:sldId id="273" r:id="rId8"/>
    <p:sldId id="261" r:id="rId9"/>
    <p:sldId id="275" r:id="rId10"/>
    <p:sldId id="266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송 명훈" initials="송명" lastIdx="1" clrIdx="0">
    <p:extLst>
      <p:ext uri="{19B8F6BF-5375-455C-9EA6-DF929625EA0E}">
        <p15:presenceInfo xmlns:p15="http://schemas.microsoft.com/office/powerpoint/2012/main" userId="d7c89356e7b7ce6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7351D0-17E1-4595-A0DF-D68080417B69}" v="6" dt="2020-03-25T16:22:50.459"/>
    <p1510:client id="{40AC6F94-B41E-4017-8E4F-E089A049D73B}" v="481" dt="2020-03-25T16:15:09.2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660"/>
  </p:normalViewPr>
  <p:slideViewPr>
    <p:cSldViewPr snapToGrid="0">
      <p:cViewPr varScale="1">
        <p:scale>
          <a:sx n="63" d="100"/>
          <a:sy n="63" d="100"/>
        </p:scale>
        <p:origin x="61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송 명훈" userId="d7c89356e7b7ce67" providerId="LiveId" clId="{7E4AAA68-3D38-40F1-86C7-73B38A3110BF}"/>
    <pc:docChg chg="modSld">
      <pc:chgData name="송 명훈" userId="d7c89356e7b7ce67" providerId="LiveId" clId="{7E4AAA68-3D38-40F1-86C7-73B38A3110BF}" dt="2020-03-24T08:24:36.410" v="88" actId="20577"/>
      <pc:docMkLst>
        <pc:docMk/>
      </pc:docMkLst>
      <pc:sldChg chg="modSp">
        <pc:chgData name="송 명훈" userId="d7c89356e7b7ce67" providerId="LiveId" clId="{7E4AAA68-3D38-40F1-86C7-73B38A3110BF}" dt="2020-03-24T08:24:36.410" v="88" actId="20577"/>
        <pc:sldMkLst>
          <pc:docMk/>
          <pc:sldMk cId="1151066944" sldId="256"/>
        </pc:sldMkLst>
        <pc:spChg chg="mod">
          <ac:chgData name="송 명훈" userId="d7c89356e7b7ce67" providerId="LiveId" clId="{7E4AAA68-3D38-40F1-86C7-73B38A3110BF}" dt="2020-03-24T08:24:36.410" v="88" actId="20577"/>
          <ac:spMkLst>
            <pc:docMk/>
            <pc:sldMk cId="1151066944" sldId="256"/>
            <ac:spMk id="2" creationId="{B04F2860-FB4E-4E3A-B869-D113B419D29E}"/>
          </ac:spMkLst>
        </pc:spChg>
      </pc:sldChg>
      <pc:sldChg chg="modSp">
        <pc:chgData name="송 명훈" userId="d7c89356e7b7ce67" providerId="LiveId" clId="{7E4AAA68-3D38-40F1-86C7-73B38A3110BF}" dt="2020-03-24T08:19:36.087" v="1" actId="403"/>
        <pc:sldMkLst>
          <pc:docMk/>
          <pc:sldMk cId="2365654255" sldId="257"/>
        </pc:sldMkLst>
        <pc:spChg chg="mod">
          <ac:chgData name="송 명훈" userId="d7c89356e7b7ce67" providerId="LiveId" clId="{7E4AAA68-3D38-40F1-86C7-73B38A3110BF}" dt="2020-03-24T08:19:36.087" v="1" actId="403"/>
          <ac:spMkLst>
            <pc:docMk/>
            <pc:sldMk cId="2365654255" sldId="257"/>
            <ac:spMk id="3" creationId="{4BB0B89D-83F4-41F8-A1EC-AB4CC2A43E83}"/>
          </ac:spMkLst>
        </pc:spChg>
      </pc:sldChg>
      <pc:sldChg chg="modSp">
        <pc:chgData name="송 명훈" userId="d7c89356e7b7ce67" providerId="LiveId" clId="{7E4AAA68-3D38-40F1-86C7-73B38A3110BF}" dt="2020-03-24T08:21:24.480" v="54" actId="1036"/>
        <pc:sldMkLst>
          <pc:docMk/>
          <pc:sldMk cId="597890798" sldId="258"/>
        </pc:sldMkLst>
        <pc:spChg chg="mod">
          <ac:chgData name="송 명훈" userId="d7c89356e7b7ce67" providerId="LiveId" clId="{7E4AAA68-3D38-40F1-86C7-73B38A3110BF}" dt="2020-03-24T08:21:09.571" v="4" actId="403"/>
          <ac:spMkLst>
            <pc:docMk/>
            <pc:sldMk cId="597890798" sldId="258"/>
            <ac:spMk id="3" creationId="{4BB0B89D-83F4-41F8-A1EC-AB4CC2A43E83}"/>
          </ac:spMkLst>
        </pc:spChg>
        <pc:spChg chg="mod">
          <ac:chgData name="송 명훈" userId="d7c89356e7b7ce67" providerId="LiveId" clId="{7E4AAA68-3D38-40F1-86C7-73B38A3110BF}" dt="2020-03-24T08:21:19.873" v="39" actId="1038"/>
          <ac:spMkLst>
            <pc:docMk/>
            <pc:sldMk cId="597890798" sldId="258"/>
            <ac:spMk id="10" creationId="{15C9B98F-63BC-4112-90F9-34C4CF04821E}"/>
          </ac:spMkLst>
        </pc:spChg>
        <pc:spChg chg="mod">
          <ac:chgData name="송 명훈" userId="d7c89356e7b7ce67" providerId="LiveId" clId="{7E4AAA68-3D38-40F1-86C7-73B38A3110BF}" dt="2020-03-24T08:21:19.873" v="39" actId="1038"/>
          <ac:spMkLst>
            <pc:docMk/>
            <pc:sldMk cId="597890798" sldId="258"/>
            <ac:spMk id="11" creationId="{3B8315EE-D117-411F-9136-DF9A918FB5E8}"/>
          </ac:spMkLst>
        </pc:spChg>
        <pc:spChg chg="mod">
          <ac:chgData name="송 명훈" userId="d7c89356e7b7ce67" providerId="LiveId" clId="{7E4AAA68-3D38-40F1-86C7-73B38A3110BF}" dt="2020-03-24T08:21:24.480" v="54" actId="1036"/>
          <ac:spMkLst>
            <pc:docMk/>
            <pc:sldMk cId="597890798" sldId="258"/>
            <ac:spMk id="16" creationId="{666C1308-7FFC-430C-AF06-5E325EAF1BC9}"/>
          </ac:spMkLst>
        </pc:spChg>
      </pc:sldChg>
    </pc:docChg>
  </pc:docChgLst>
  <pc:docChgLst>
    <pc:chgData name="송 명훈" userId="d7c89356e7b7ce67" providerId="LiveId" clId="{117351D0-17E1-4595-A0DF-D68080417B69}"/>
    <pc:docChg chg="delSld modSld">
      <pc:chgData name="송 명훈" userId="d7c89356e7b7ce67" providerId="LiveId" clId="{117351D0-17E1-4595-A0DF-D68080417B69}" dt="2020-03-25T16:24:07.911" v="164" actId="6549"/>
      <pc:docMkLst>
        <pc:docMk/>
      </pc:docMkLst>
      <pc:sldChg chg="addSp modSp">
        <pc:chgData name="송 명훈" userId="d7c89356e7b7ce67" providerId="LiveId" clId="{117351D0-17E1-4595-A0DF-D68080417B69}" dt="2020-03-25T16:23:03.771" v="142" actId="404"/>
        <pc:sldMkLst>
          <pc:docMk/>
          <pc:sldMk cId="1151066944" sldId="256"/>
        </pc:sldMkLst>
        <pc:spChg chg="mod">
          <ac:chgData name="송 명훈" userId="d7c89356e7b7ce67" providerId="LiveId" clId="{117351D0-17E1-4595-A0DF-D68080417B69}" dt="2020-03-25T16:22:08.843" v="73" actId="1035"/>
          <ac:spMkLst>
            <pc:docMk/>
            <pc:sldMk cId="1151066944" sldId="256"/>
            <ac:spMk id="2" creationId="{B04F2860-FB4E-4E3A-B869-D113B419D29E}"/>
          </ac:spMkLst>
        </pc:spChg>
        <pc:spChg chg="add mod">
          <ac:chgData name="송 명훈" userId="d7c89356e7b7ce67" providerId="LiveId" clId="{117351D0-17E1-4595-A0DF-D68080417B69}" dt="2020-03-25T16:23:03.771" v="142" actId="404"/>
          <ac:spMkLst>
            <pc:docMk/>
            <pc:sldMk cId="1151066944" sldId="256"/>
            <ac:spMk id="4" creationId="{34A4344D-7D56-46CE-83AD-7839A9DBEBB9}"/>
          </ac:spMkLst>
        </pc:spChg>
      </pc:sldChg>
      <pc:sldChg chg="modSp">
        <pc:chgData name="송 명훈" userId="d7c89356e7b7ce67" providerId="LiveId" clId="{117351D0-17E1-4595-A0DF-D68080417B69}" dt="2020-03-25T16:23:12.954" v="153" actId="6549"/>
        <pc:sldMkLst>
          <pc:docMk/>
          <pc:sldMk cId="2365654255" sldId="257"/>
        </pc:sldMkLst>
        <pc:spChg chg="mod">
          <ac:chgData name="송 명훈" userId="d7c89356e7b7ce67" providerId="LiveId" clId="{117351D0-17E1-4595-A0DF-D68080417B69}" dt="2020-03-25T16:23:12.954" v="153" actId="6549"/>
          <ac:spMkLst>
            <pc:docMk/>
            <pc:sldMk cId="2365654255" sldId="257"/>
            <ac:spMk id="2" creationId="{36A4446A-7744-408A-B8F3-81A0D099356A}"/>
          </ac:spMkLst>
        </pc:spChg>
      </pc:sldChg>
      <pc:sldChg chg="modSp">
        <pc:chgData name="송 명훈" userId="d7c89356e7b7ce67" providerId="LiveId" clId="{117351D0-17E1-4595-A0DF-D68080417B69}" dt="2020-03-25T16:23:33.924" v="156" actId="20577"/>
        <pc:sldMkLst>
          <pc:docMk/>
          <pc:sldMk cId="701034012" sldId="259"/>
        </pc:sldMkLst>
        <pc:spChg chg="mod">
          <ac:chgData name="송 명훈" userId="d7c89356e7b7ce67" providerId="LiveId" clId="{117351D0-17E1-4595-A0DF-D68080417B69}" dt="2020-03-25T16:23:33.924" v="156" actId="20577"/>
          <ac:spMkLst>
            <pc:docMk/>
            <pc:sldMk cId="701034012" sldId="259"/>
            <ac:spMk id="4" creationId="{9763312C-4EF0-4B48-82B4-FEF45AB5C42B}"/>
          </ac:spMkLst>
        </pc:spChg>
      </pc:sldChg>
      <pc:sldChg chg="modSp">
        <pc:chgData name="송 명훈" userId="d7c89356e7b7ce67" providerId="LiveId" clId="{117351D0-17E1-4595-A0DF-D68080417B69}" dt="2020-03-25T16:23:48.700" v="160" actId="20577"/>
        <pc:sldMkLst>
          <pc:docMk/>
          <pc:sldMk cId="2479574510" sldId="261"/>
        </pc:sldMkLst>
        <pc:spChg chg="mod">
          <ac:chgData name="송 명훈" userId="d7c89356e7b7ce67" providerId="LiveId" clId="{117351D0-17E1-4595-A0DF-D68080417B69}" dt="2020-03-25T16:23:48.700" v="160" actId="20577"/>
          <ac:spMkLst>
            <pc:docMk/>
            <pc:sldMk cId="2479574510" sldId="261"/>
            <ac:spMk id="4" creationId="{9763312C-4EF0-4B48-82B4-FEF45AB5C42B}"/>
          </ac:spMkLst>
        </pc:spChg>
      </pc:sldChg>
      <pc:sldChg chg="modSp">
        <pc:chgData name="송 명훈" userId="d7c89356e7b7ce67" providerId="LiveId" clId="{117351D0-17E1-4595-A0DF-D68080417B69}" dt="2020-03-25T16:23:59.893" v="163" actId="20577"/>
        <pc:sldMkLst>
          <pc:docMk/>
          <pc:sldMk cId="1369307401" sldId="262"/>
        </pc:sldMkLst>
        <pc:spChg chg="mod">
          <ac:chgData name="송 명훈" userId="d7c89356e7b7ce67" providerId="LiveId" clId="{117351D0-17E1-4595-A0DF-D68080417B69}" dt="2020-03-25T16:23:59.893" v="163" actId="20577"/>
          <ac:spMkLst>
            <pc:docMk/>
            <pc:sldMk cId="1369307401" sldId="262"/>
            <ac:spMk id="4" creationId="{9763312C-4EF0-4B48-82B4-FEF45AB5C42B}"/>
          </ac:spMkLst>
        </pc:spChg>
      </pc:sldChg>
      <pc:sldChg chg="modSp">
        <pc:chgData name="송 명훈" userId="d7c89356e7b7ce67" providerId="LiveId" clId="{117351D0-17E1-4595-A0DF-D68080417B69}" dt="2020-03-25T16:23:41.677" v="158" actId="20577"/>
        <pc:sldMkLst>
          <pc:docMk/>
          <pc:sldMk cId="3508430637" sldId="263"/>
        </pc:sldMkLst>
        <pc:spChg chg="mod">
          <ac:chgData name="송 명훈" userId="d7c89356e7b7ce67" providerId="LiveId" clId="{117351D0-17E1-4595-A0DF-D68080417B69}" dt="2020-03-25T16:23:41.677" v="158" actId="20577"/>
          <ac:spMkLst>
            <pc:docMk/>
            <pc:sldMk cId="3508430637" sldId="263"/>
            <ac:spMk id="4" creationId="{9763312C-4EF0-4B48-82B4-FEF45AB5C42B}"/>
          </ac:spMkLst>
        </pc:spChg>
      </pc:sldChg>
      <pc:sldChg chg="modSp">
        <pc:chgData name="송 명훈" userId="d7c89356e7b7ce67" providerId="LiveId" clId="{117351D0-17E1-4595-A0DF-D68080417B69}" dt="2020-03-25T16:23:55.901" v="162" actId="20577"/>
        <pc:sldMkLst>
          <pc:docMk/>
          <pc:sldMk cId="2377206585" sldId="266"/>
        </pc:sldMkLst>
        <pc:spChg chg="mod">
          <ac:chgData name="송 명훈" userId="d7c89356e7b7ce67" providerId="LiveId" clId="{117351D0-17E1-4595-A0DF-D68080417B69}" dt="2020-03-25T16:23:55.901" v="162" actId="20577"/>
          <ac:spMkLst>
            <pc:docMk/>
            <pc:sldMk cId="2377206585" sldId="266"/>
            <ac:spMk id="4" creationId="{9763312C-4EF0-4B48-82B4-FEF45AB5C42B}"/>
          </ac:spMkLst>
        </pc:spChg>
      </pc:sldChg>
      <pc:sldChg chg="del">
        <pc:chgData name="송 명훈" userId="d7c89356e7b7ce67" providerId="LiveId" clId="{117351D0-17E1-4595-A0DF-D68080417B69}" dt="2020-03-25T16:23:27.144" v="154" actId="47"/>
        <pc:sldMkLst>
          <pc:docMk/>
          <pc:sldMk cId="3048133185" sldId="267"/>
        </pc:sldMkLst>
      </pc:sldChg>
      <pc:sldChg chg="del">
        <pc:chgData name="송 명훈" userId="d7c89356e7b7ce67" providerId="LiveId" clId="{117351D0-17E1-4595-A0DF-D68080417B69}" dt="2020-03-25T16:23:27.144" v="154" actId="47"/>
        <pc:sldMkLst>
          <pc:docMk/>
          <pc:sldMk cId="301351065" sldId="268"/>
        </pc:sldMkLst>
      </pc:sldChg>
      <pc:sldChg chg="modSp">
        <pc:chgData name="송 명훈" userId="d7c89356e7b7ce67" providerId="LiveId" clId="{117351D0-17E1-4595-A0DF-D68080417B69}" dt="2020-03-25T16:24:07.911" v="164" actId="6549"/>
        <pc:sldMkLst>
          <pc:docMk/>
          <pc:sldMk cId="3674659750" sldId="270"/>
        </pc:sldMkLst>
        <pc:spChg chg="mod">
          <ac:chgData name="송 명훈" userId="d7c89356e7b7ce67" providerId="LiveId" clId="{117351D0-17E1-4595-A0DF-D68080417B69}" dt="2020-03-25T16:24:07.911" v="164" actId="6549"/>
          <ac:spMkLst>
            <pc:docMk/>
            <pc:sldMk cId="3674659750" sldId="270"/>
            <ac:spMk id="8" creationId="{16F10E0C-8293-42E7-A12A-D363D5A74763}"/>
          </ac:spMkLst>
        </pc:spChg>
        <pc:spChg chg="mod">
          <ac:chgData name="송 명훈" userId="d7c89356e7b7ce67" providerId="LiveId" clId="{117351D0-17E1-4595-A0DF-D68080417B69}" dt="2020-03-25T16:23:30.509" v="155" actId="20577"/>
          <ac:spMkLst>
            <pc:docMk/>
            <pc:sldMk cId="3674659750" sldId="270"/>
            <ac:spMk id="10" creationId="{B66C378C-7CA4-4AC8-A606-31A9F003278B}"/>
          </ac:spMkLst>
        </pc:spChg>
      </pc:sldChg>
      <pc:sldChg chg="del">
        <pc:chgData name="송 명훈" userId="d7c89356e7b7ce67" providerId="LiveId" clId="{117351D0-17E1-4595-A0DF-D68080417B69}" dt="2020-03-25T16:23:27.144" v="154" actId="47"/>
        <pc:sldMkLst>
          <pc:docMk/>
          <pc:sldMk cId="2115824371" sldId="271"/>
        </pc:sldMkLst>
      </pc:sldChg>
      <pc:sldChg chg="modSp">
        <pc:chgData name="송 명훈" userId="d7c89356e7b7ce67" providerId="LiveId" clId="{117351D0-17E1-4595-A0DF-D68080417B69}" dt="2020-03-25T16:23:38.749" v="157" actId="20577"/>
        <pc:sldMkLst>
          <pc:docMk/>
          <pc:sldMk cId="972742308" sldId="272"/>
        </pc:sldMkLst>
        <pc:spChg chg="mod">
          <ac:chgData name="송 명훈" userId="d7c89356e7b7ce67" providerId="LiveId" clId="{117351D0-17E1-4595-A0DF-D68080417B69}" dt="2020-03-25T16:23:38.749" v="157" actId="20577"/>
          <ac:spMkLst>
            <pc:docMk/>
            <pc:sldMk cId="972742308" sldId="272"/>
            <ac:spMk id="8" creationId="{16F10E0C-8293-42E7-A12A-D363D5A74763}"/>
          </ac:spMkLst>
        </pc:spChg>
      </pc:sldChg>
      <pc:sldChg chg="modSp">
        <pc:chgData name="송 명훈" userId="d7c89356e7b7ce67" providerId="LiveId" clId="{117351D0-17E1-4595-A0DF-D68080417B69}" dt="2020-03-25T16:23:45.524" v="159" actId="20577"/>
        <pc:sldMkLst>
          <pc:docMk/>
          <pc:sldMk cId="1752608103" sldId="273"/>
        </pc:sldMkLst>
        <pc:spChg chg="mod">
          <ac:chgData name="송 명훈" userId="d7c89356e7b7ce67" providerId="LiveId" clId="{117351D0-17E1-4595-A0DF-D68080417B69}" dt="2020-03-25T16:23:45.524" v="159" actId="20577"/>
          <ac:spMkLst>
            <pc:docMk/>
            <pc:sldMk cId="1752608103" sldId="273"/>
            <ac:spMk id="8" creationId="{16F10E0C-8293-42E7-A12A-D363D5A74763}"/>
          </ac:spMkLst>
        </pc:spChg>
      </pc:sldChg>
      <pc:sldChg chg="modSp">
        <pc:chgData name="송 명훈" userId="d7c89356e7b7ce67" providerId="LiveId" clId="{117351D0-17E1-4595-A0DF-D68080417B69}" dt="2020-03-25T16:23:52.987" v="161" actId="20577"/>
        <pc:sldMkLst>
          <pc:docMk/>
          <pc:sldMk cId="2136571091" sldId="275"/>
        </pc:sldMkLst>
        <pc:spChg chg="mod">
          <ac:chgData name="송 명훈" userId="d7c89356e7b7ce67" providerId="LiveId" clId="{117351D0-17E1-4595-A0DF-D68080417B69}" dt="2020-03-25T16:23:52.987" v="161" actId="20577"/>
          <ac:spMkLst>
            <pc:docMk/>
            <pc:sldMk cId="2136571091" sldId="275"/>
            <ac:spMk id="8" creationId="{16F10E0C-8293-42E7-A12A-D363D5A74763}"/>
          </ac:spMkLst>
        </pc:spChg>
      </pc:sldChg>
      <pc:sldChg chg="del">
        <pc:chgData name="송 명훈" userId="d7c89356e7b7ce67" providerId="LiveId" clId="{117351D0-17E1-4595-A0DF-D68080417B69}" dt="2020-03-25T16:23:27.144" v="154" actId="47"/>
        <pc:sldMkLst>
          <pc:docMk/>
          <pc:sldMk cId="2904562778" sldId="276"/>
        </pc:sldMkLst>
      </pc:sldChg>
    </pc:docChg>
  </pc:docChgLst>
  <pc:docChgLst>
    <pc:chgData name="송 명훈" userId="d7c89356e7b7ce67" providerId="LiveId" clId="{40AC6F94-B41E-4017-8E4F-E089A049D73B}"/>
    <pc:docChg chg="undo custSel mod addSld delSld modSld sldOrd">
      <pc:chgData name="송 명훈" userId="d7c89356e7b7ce67" providerId="LiveId" clId="{40AC6F94-B41E-4017-8E4F-E089A049D73B}" dt="2020-03-25T16:19:41.346" v="6529" actId="20577"/>
      <pc:docMkLst>
        <pc:docMk/>
      </pc:docMkLst>
      <pc:sldChg chg="modSp">
        <pc:chgData name="송 명훈" userId="d7c89356e7b7ce67" providerId="LiveId" clId="{40AC6F94-B41E-4017-8E4F-E089A049D73B}" dt="2020-03-25T16:19:41.346" v="6529" actId="20577"/>
        <pc:sldMkLst>
          <pc:docMk/>
          <pc:sldMk cId="1151066944" sldId="256"/>
        </pc:sldMkLst>
        <pc:spChg chg="mod">
          <ac:chgData name="송 명훈" userId="d7c89356e7b7ce67" providerId="LiveId" clId="{40AC6F94-B41E-4017-8E4F-E089A049D73B}" dt="2020-03-25T16:19:41.346" v="6529" actId="20577"/>
          <ac:spMkLst>
            <pc:docMk/>
            <pc:sldMk cId="1151066944" sldId="256"/>
            <ac:spMk id="2" creationId="{B04F2860-FB4E-4E3A-B869-D113B419D29E}"/>
          </ac:spMkLst>
        </pc:spChg>
        <pc:spChg chg="mod">
          <ac:chgData name="송 명훈" userId="d7c89356e7b7ce67" providerId="LiveId" clId="{40AC6F94-B41E-4017-8E4F-E089A049D73B}" dt="2020-03-25T06:51:18.663" v="846"/>
          <ac:spMkLst>
            <pc:docMk/>
            <pc:sldMk cId="1151066944" sldId="256"/>
            <ac:spMk id="3" creationId="{CD78FC12-E6C9-44BE-9607-4B4D96338A24}"/>
          </ac:spMkLst>
        </pc:spChg>
      </pc:sldChg>
      <pc:sldChg chg="modSp add del">
        <pc:chgData name="송 명훈" userId="d7c89356e7b7ce67" providerId="LiveId" clId="{40AC6F94-B41E-4017-8E4F-E089A049D73B}" dt="2020-03-25T16:10:35.405" v="6389" actId="1036"/>
        <pc:sldMkLst>
          <pc:docMk/>
          <pc:sldMk cId="2365654255" sldId="257"/>
        </pc:sldMkLst>
        <pc:spChg chg="mod">
          <ac:chgData name="송 명훈" userId="d7c89356e7b7ce67" providerId="LiveId" clId="{40AC6F94-B41E-4017-8E4F-E089A049D73B}" dt="2020-03-25T16:10:35.405" v="6389" actId="1036"/>
          <ac:spMkLst>
            <pc:docMk/>
            <pc:sldMk cId="2365654255" sldId="257"/>
            <ac:spMk id="2" creationId="{36A4446A-7744-408A-B8F3-81A0D099356A}"/>
          </ac:spMkLst>
        </pc:spChg>
        <pc:spChg chg="mod">
          <ac:chgData name="송 명훈" userId="d7c89356e7b7ce67" providerId="LiveId" clId="{40AC6F94-B41E-4017-8E4F-E089A049D73B}" dt="2020-03-25T11:13:56.181" v="2036" actId="20577"/>
          <ac:spMkLst>
            <pc:docMk/>
            <pc:sldMk cId="2365654255" sldId="257"/>
            <ac:spMk id="4" creationId="{8010E55B-6A09-4272-9320-60FED470C66C}"/>
          </ac:spMkLst>
        </pc:spChg>
      </pc:sldChg>
      <pc:sldChg chg="delSp modSp del">
        <pc:chgData name="송 명훈" userId="d7c89356e7b7ce67" providerId="LiveId" clId="{40AC6F94-B41E-4017-8E4F-E089A049D73B}" dt="2020-03-25T06:52:40.807" v="852" actId="47"/>
        <pc:sldMkLst>
          <pc:docMk/>
          <pc:sldMk cId="597890798" sldId="258"/>
        </pc:sldMkLst>
        <pc:spChg chg="mod">
          <ac:chgData name="송 명훈" userId="d7c89356e7b7ce67" providerId="LiveId" clId="{40AC6F94-B41E-4017-8E4F-E089A049D73B}" dt="2020-03-25T06:41:35.582" v="842" actId="20577"/>
          <ac:spMkLst>
            <pc:docMk/>
            <pc:sldMk cId="597890798" sldId="258"/>
            <ac:spMk id="3" creationId="{4BB0B89D-83F4-41F8-A1EC-AB4CC2A43E83}"/>
          </ac:spMkLst>
        </pc:spChg>
        <pc:spChg chg="del">
          <ac:chgData name="송 명훈" userId="d7c89356e7b7ce67" providerId="LiveId" clId="{40AC6F94-B41E-4017-8E4F-E089A049D73B}" dt="2020-03-25T06:22:15.405" v="147" actId="478"/>
          <ac:spMkLst>
            <pc:docMk/>
            <pc:sldMk cId="597890798" sldId="258"/>
            <ac:spMk id="10" creationId="{15C9B98F-63BC-4112-90F9-34C4CF04821E}"/>
          </ac:spMkLst>
        </pc:spChg>
        <pc:spChg chg="del">
          <ac:chgData name="송 명훈" userId="d7c89356e7b7ce67" providerId="LiveId" clId="{40AC6F94-B41E-4017-8E4F-E089A049D73B}" dt="2020-03-25T06:22:14.511" v="146" actId="478"/>
          <ac:spMkLst>
            <pc:docMk/>
            <pc:sldMk cId="597890798" sldId="258"/>
            <ac:spMk id="11" creationId="{3B8315EE-D117-411F-9136-DF9A918FB5E8}"/>
          </ac:spMkLst>
        </pc:spChg>
        <pc:spChg chg="mod">
          <ac:chgData name="송 명훈" userId="d7c89356e7b7ce67" providerId="LiveId" clId="{40AC6F94-B41E-4017-8E4F-E089A049D73B}" dt="2020-03-25T06:21:35.030" v="53"/>
          <ac:spMkLst>
            <pc:docMk/>
            <pc:sldMk cId="597890798" sldId="258"/>
            <ac:spMk id="15" creationId="{4E41052E-3DE7-4C65-8635-2CA822E89D7D}"/>
          </ac:spMkLst>
        </pc:spChg>
        <pc:spChg chg="del">
          <ac:chgData name="송 명훈" userId="d7c89356e7b7ce67" providerId="LiveId" clId="{40AC6F94-B41E-4017-8E4F-E089A049D73B}" dt="2020-03-25T06:22:19.294" v="148" actId="478"/>
          <ac:spMkLst>
            <pc:docMk/>
            <pc:sldMk cId="597890798" sldId="258"/>
            <ac:spMk id="16" creationId="{666C1308-7FFC-430C-AF06-5E325EAF1BC9}"/>
          </ac:spMkLst>
        </pc:spChg>
      </pc:sldChg>
      <pc:sldChg chg="del">
        <pc:chgData name="송 명훈" userId="d7c89356e7b7ce67" providerId="LiveId" clId="{40AC6F94-B41E-4017-8E4F-E089A049D73B}" dt="2020-03-25T06:51:36.315" v="848" actId="47"/>
        <pc:sldMkLst>
          <pc:docMk/>
          <pc:sldMk cId="138323670" sldId="259"/>
        </pc:sldMkLst>
      </pc:sldChg>
      <pc:sldChg chg="addSp delSp modSp add">
        <pc:chgData name="송 명훈" userId="d7c89356e7b7ce67" providerId="LiveId" clId="{40AC6F94-B41E-4017-8E4F-E089A049D73B}" dt="2020-03-25T16:15:09.289" v="6528"/>
        <pc:sldMkLst>
          <pc:docMk/>
          <pc:sldMk cId="701034012" sldId="259"/>
        </pc:sldMkLst>
        <pc:spChg chg="del mod">
          <ac:chgData name="송 명훈" userId="d7c89356e7b7ce67" providerId="LiveId" clId="{40AC6F94-B41E-4017-8E4F-E089A049D73B}" dt="2020-03-25T06:55:27.645" v="889" actId="478"/>
          <ac:spMkLst>
            <pc:docMk/>
            <pc:sldMk cId="701034012" sldId="259"/>
            <ac:spMk id="3" creationId="{4BB0B89D-83F4-41F8-A1EC-AB4CC2A43E83}"/>
          </ac:spMkLst>
        </pc:spChg>
        <pc:spChg chg="add mod">
          <ac:chgData name="송 명훈" userId="d7c89356e7b7ce67" providerId="LiveId" clId="{40AC6F94-B41E-4017-8E4F-E089A049D73B}" dt="2020-03-25T16:15:09.289" v="6528"/>
          <ac:spMkLst>
            <pc:docMk/>
            <pc:sldMk cId="701034012" sldId="259"/>
            <ac:spMk id="4" creationId="{9763312C-4EF0-4B48-82B4-FEF45AB5C42B}"/>
          </ac:spMkLst>
        </pc:spChg>
        <pc:spChg chg="add del mod">
          <ac:chgData name="송 명훈" userId="d7c89356e7b7ce67" providerId="LiveId" clId="{40AC6F94-B41E-4017-8E4F-E089A049D73B}" dt="2020-03-25T06:55:29.278" v="890" actId="478"/>
          <ac:spMkLst>
            <pc:docMk/>
            <pc:sldMk cId="701034012" sldId="259"/>
            <ac:spMk id="5" creationId="{835F49E8-6F51-49E3-B982-05D7FE67B7E7}"/>
          </ac:spMkLst>
        </pc:spChg>
        <pc:spChg chg="del">
          <ac:chgData name="송 명훈" userId="d7c89356e7b7ce67" providerId="LiveId" clId="{40AC6F94-B41E-4017-8E4F-E089A049D73B}" dt="2020-03-25T06:53:28.408" v="859" actId="478"/>
          <ac:spMkLst>
            <pc:docMk/>
            <pc:sldMk cId="701034012" sldId="259"/>
            <ac:spMk id="15" creationId="{4E41052E-3DE7-4C65-8635-2CA822E89D7D}"/>
          </ac:spMkLst>
        </pc:spChg>
        <pc:picChg chg="add mod">
          <ac:chgData name="송 명훈" userId="d7c89356e7b7ce67" providerId="LiveId" clId="{40AC6F94-B41E-4017-8E4F-E089A049D73B}" dt="2020-03-25T06:55:43.671" v="894" actId="1076"/>
          <ac:picMkLst>
            <pc:docMk/>
            <pc:sldMk cId="701034012" sldId="259"/>
            <ac:picMk id="6" creationId="{4AAF1677-FD14-4E33-8C0F-B34AB7FAC7C3}"/>
          </ac:picMkLst>
        </pc:picChg>
      </pc:sldChg>
      <pc:sldChg chg="del">
        <pc:chgData name="송 명훈" userId="d7c89356e7b7ce67" providerId="LiveId" clId="{40AC6F94-B41E-4017-8E4F-E089A049D73B}" dt="2020-03-25T06:51:36.315" v="848" actId="47"/>
        <pc:sldMkLst>
          <pc:docMk/>
          <pc:sldMk cId="1355366333" sldId="260"/>
        </pc:sldMkLst>
      </pc:sldChg>
      <pc:sldChg chg="addSp delSp modSp add del">
        <pc:chgData name="송 명훈" userId="d7c89356e7b7ce67" providerId="LiveId" clId="{40AC6F94-B41E-4017-8E4F-E089A049D73B}" dt="2020-03-25T15:39:44.956" v="4876" actId="47"/>
        <pc:sldMkLst>
          <pc:docMk/>
          <pc:sldMk cId="2108609401" sldId="260"/>
        </pc:sldMkLst>
        <pc:spChg chg="add del">
          <ac:chgData name="송 명훈" userId="d7c89356e7b7ce67" providerId="LiveId" clId="{40AC6F94-B41E-4017-8E4F-E089A049D73B}" dt="2020-03-25T06:53:22.759" v="856"/>
          <ac:spMkLst>
            <pc:docMk/>
            <pc:sldMk cId="2108609401" sldId="260"/>
            <ac:spMk id="4" creationId="{9E1D7C63-6141-426F-B749-909005D8A0B8}"/>
          </ac:spMkLst>
        </pc:spChg>
        <pc:spChg chg="add mod">
          <ac:chgData name="송 명훈" userId="d7c89356e7b7ce67" providerId="LiveId" clId="{40AC6F94-B41E-4017-8E4F-E089A049D73B}" dt="2020-03-25T11:13:31.242" v="2012" actId="20577"/>
          <ac:spMkLst>
            <pc:docMk/>
            <pc:sldMk cId="2108609401" sldId="260"/>
            <ac:spMk id="5" creationId="{10623C52-F575-41B0-98B4-1D78B11A2D6F}"/>
          </ac:spMkLst>
        </pc:spChg>
        <pc:spChg chg="del">
          <ac:chgData name="송 명훈" userId="d7c89356e7b7ce67" providerId="LiveId" clId="{40AC6F94-B41E-4017-8E4F-E089A049D73B}" dt="2020-03-25T06:53:24.149" v="857" actId="478"/>
          <ac:spMkLst>
            <pc:docMk/>
            <pc:sldMk cId="2108609401" sldId="260"/>
            <ac:spMk id="15" creationId="{4E41052E-3DE7-4C65-8635-2CA822E89D7D}"/>
          </ac:spMkLst>
        </pc:spChg>
      </pc:sldChg>
      <pc:sldChg chg="addSp delSp modSp add">
        <pc:chgData name="송 명훈" userId="d7c89356e7b7ce67" providerId="LiveId" clId="{40AC6F94-B41E-4017-8E4F-E089A049D73B}" dt="2020-03-25T16:14:15.100" v="6507" actId="1036"/>
        <pc:sldMkLst>
          <pc:docMk/>
          <pc:sldMk cId="2479574510" sldId="261"/>
        </pc:sldMkLst>
        <pc:spChg chg="mod">
          <ac:chgData name="송 명훈" userId="d7c89356e7b7ce67" providerId="LiveId" clId="{40AC6F94-B41E-4017-8E4F-E089A049D73B}" dt="2020-03-25T11:13:07.413" v="1985" actId="20577"/>
          <ac:spMkLst>
            <pc:docMk/>
            <pc:sldMk cId="2479574510" sldId="261"/>
            <ac:spMk id="4" creationId="{9763312C-4EF0-4B48-82B4-FEF45AB5C42B}"/>
          </ac:spMkLst>
        </pc:spChg>
        <pc:picChg chg="add mod modCrop">
          <ac:chgData name="송 명훈" userId="d7c89356e7b7ce67" providerId="LiveId" clId="{40AC6F94-B41E-4017-8E4F-E089A049D73B}" dt="2020-03-25T16:14:15.100" v="6507" actId="1036"/>
          <ac:picMkLst>
            <pc:docMk/>
            <pc:sldMk cId="2479574510" sldId="261"/>
            <ac:picMk id="3" creationId="{5E65C71B-4B9D-4BE7-B57F-8065B82DC1F3}"/>
          </ac:picMkLst>
        </pc:picChg>
        <pc:picChg chg="add del mod">
          <ac:chgData name="송 명훈" userId="d7c89356e7b7ce67" providerId="LiveId" clId="{40AC6F94-B41E-4017-8E4F-E089A049D73B}" dt="2020-03-25T08:01:38.800" v="1386" actId="478"/>
          <ac:picMkLst>
            <pc:docMk/>
            <pc:sldMk cId="2479574510" sldId="261"/>
            <ac:picMk id="5" creationId="{DF8996B5-7297-408F-8BD8-75A5E85CFD3F}"/>
          </ac:picMkLst>
        </pc:picChg>
        <pc:picChg chg="del">
          <ac:chgData name="송 명훈" userId="d7c89356e7b7ce67" providerId="LiveId" clId="{40AC6F94-B41E-4017-8E4F-E089A049D73B}" dt="2020-03-25T07:37:24.224" v="1367" actId="478"/>
          <ac:picMkLst>
            <pc:docMk/>
            <pc:sldMk cId="2479574510" sldId="261"/>
            <ac:picMk id="6" creationId="{4AAF1677-FD14-4E33-8C0F-B34AB7FAC7C3}"/>
          </ac:picMkLst>
        </pc:picChg>
      </pc:sldChg>
      <pc:sldChg chg="del">
        <pc:chgData name="송 명훈" userId="d7c89356e7b7ce67" providerId="LiveId" clId="{40AC6F94-B41E-4017-8E4F-E089A049D73B}" dt="2020-03-25T06:51:36.315" v="848" actId="47"/>
        <pc:sldMkLst>
          <pc:docMk/>
          <pc:sldMk cId="4111227136" sldId="261"/>
        </pc:sldMkLst>
      </pc:sldChg>
      <pc:sldChg chg="addSp delSp modSp add mod setBg">
        <pc:chgData name="송 명훈" userId="d7c89356e7b7ce67" providerId="LiveId" clId="{40AC6F94-B41E-4017-8E4F-E089A049D73B}" dt="2020-03-25T11:13:13.494" v="1987" actId="20577"/>
        <pc:sldMkLst>
          <pc:docMk/>
          <pc:sldMk cId="1369307401" sldId="262"/>
        </pc:sldMkLst>
        <pc:spChg chg="mod ord">
          <ac:chgData name="송 명훈" userId="d7c89356e7b7ce67" providerId="LiveId" clId="{40AC6F94-B41E-4017-8E4F-E089A049D73B}" dt="2020-03-25T11:13:13.494" v="1987" actId="20577"/>
          <ac:spMkLst>
            <pc:docMk/>
            <pc:sldMk cId="1369307401" sldId="262"/>
            <ac:spMk id="4" creationId="{9763312C-4EF0-4B48-82B4-FEF45AB5C42B}"/>
          </ac:spMkLst>
        </pc:spChg>
        <pc:picChg chg="add del mod">
          <ac:chgData name="송 명훈" userId="d7c89356e7b7ce67" providerId="LiveId" clId="{40AC6F94-B41E-4017-8E4F-E089A049D73B}" dt="2020-03-25T10:00:26.320" v="1666" actId="478"/>
          <ac:picMkLst>
            <pc:docMk/>
            <pc:sldMk cId="1369307401" sldId="262"/>
            <ac:picMk id="2" creationId="{29063753-6DF9-45EE-9C56-692021D15502}"/>
          </ac:picMkLst>
        </pc:picChg>
        <pc:picChg chg="add del mod">
          <ac:chgData name="송 명훈" userId="d7c89356e7b7ce67" providerId="LiveId" clId="{40AC6F94-B41E-4017-8E4F-E089A049D73B}" dt="2020-03-25T10:00:17.562" v="1662" actId="478"/>
          <ac:picMkLst>
            <pc:docMk/>
            <pc:sldMk cId="1369307401" sldId="262"/>
            <ac:picMk id="3" creationId="{112F466C-D7CE-4B38-B80E-CFD670C71905}"/>
          </ac:picMkLst>
        </pc:picChg>
        <pc:picChg chg="del">
          <ac:chgData name="송 명훈" userId="d7c89356e7b7ce67" providerId="LiveId" clId="{40AC6F94-B41E-4017-8E4F-E089A049D73B}" dt="2020-03-25T08:01:59.779" v="1440" actId="478"/>
          <ac:picMkLst>
            <pc:docMk/>
            <pc:sldMk cId="1369307401" sldId="262"/>
            <ac:picMk id="3" creationId="{5E65C71B-4B9D-4BE7-B57F-8065B82DC1F3}"/>
          </ac:picMkLst>
        </pc:picChg>
        <pc:picChg chg="mod modCrop">
          <ac:chgData name="송 명훈" userId="d7c89356e7b7ce67" providerId="LiveId" clId="{40AC6F94-B41E-4017-8E4F-E089A049D73B}" dt="2020-03-25T10:06:08.475" v="1981" actId="1037"/>
          <ac:picMkLst>
            <pc:docMk/>
            <pc:sldMk cId="1369307401" sldId="262"/>
            <ac:picMk id="5" creationId="{DF8996B5-7297-408F-8BD8-75A5E85CFD3F}"/>
          </ac:picMkLst>
        </pc:picChg>
        <pc:picChg chg="add mod">
          <ac:chgData name="송 명훈" userId="d7c89356e7b7ce67" providerId="LiveId" clId="{40AC6F94-B41E-4017-8E4F-E089A049D73B}" dt="2020-03-25T10:06:08.475" v="1981" actId="1037"/>
          <ac:picMkLst>
            <pc:docMk/>
            <pc:sldMk cId="1369307401" sldId="262"/>
            <ac:picMk id="6" creationId="{0DF28978-44AA-4A3C-BDD0-6C3784A64E37}"/>
          </ac:picMkLst>
        </pc:picChg>
        <pc:picChg chg="add mod">
          <ac:chgData name="송 명훈" userId="d7c89356e7b7ce67" providerId="LiveId" clId="{40AC6F94-B41E-4017-8E4F-E089A049D73B}" dt="2020-03-25T10:06:08.475" v="1981" actId="1037"/>
          <ac:picMkLst>
            <pc:docMk/>
            <pc:sldMk cId="1369307401" sldId="262"/>
            <ac:picMk id="7" creationId="{26C5FCEB-8DDE-4330-B03F-8131527CCED3}"/>
          </ac:picMkLst>
        </pc:picChg>
      </pc:sldChg>
      <pc:sldChg chg="del">
        <pc:chgData name="송 명훈" userId="d7c89356e7b7ce67" providerId="LiveId" clId="{40AC6F94-B41E-4017-8E4F-E089A049D73B}" dt="2020-03-25T06:51:36.315" v="848" actId="47"/>
        <pc:sldMkLst>
          <pc:docMk/>
          <pc:sldMk cId="3351798154" sldId="262"/>
        </pc:sldMkLst>
      </pc:sldChg>
      <pc:sldChg chg="addSp delSp modSp add">
        <pc:chgData name="송 명훈" userId="d7c89356e7b7ce67" providerId="LiveId" clId="{40AC6F94-B41E-4017-8E4F-E089A049D73B}" dt="2020-03-25T16:15:01.967" v="6522"/>
        <pc:sldMkLst>
          <pc:docMk/>
          <pc:sldMk cId="3508430637" sldId="263"/>
        </pc:sldMkLst>
        <pc:spChg chg="mod">
          <ac:chgData name="송 명훈" userId="d7c89356e7b7ce67" providerId="LiveId" clId="{40AC6F94-B41E-4017-8E4F-E089A049D73B}" dt="2020-03-25T16:15:01.967" v="6522"/>
          <ac:spMkLst>
            <pc:docMk/>
            <pc:sldMk cId="3508430637" sldId="263"/>
            <ac:spMk id="4" creationId="{9763312C-4EF0-4B48-82B4-FEF45AB5C42B}"/>
          </ac:spMkLst>
        </pc:spChg>
        <pc:picChg chg="add mod">
          <ac:chgData name="송 명훈" userId="d7c89356e7b7ce67" providerId="LiveId" clId="{40AC6F94-B41E-4017-8E4F-E089A049D73B}" dt="2020-03-25T08:23:32.856" v="1648" actId="1076"/>
          <ac:picMkLst>
            <pc:docMk/>
            <pc:sldMk cId="3508430637" sldId="263"/>
            <ac:picMk id="2" creationId="{26698DEC-C66D-458D-86B7-AC07D7374B6B}"/>
          </ac:picMkLst>
        </pc:picChg>
        <pc:picChg chg="del">
          <ac:chgData name="송 명훈" userId="d7c89356e7b7ce67" providerId="LiveId" clId="{40AC6F94-B41E-4017-8E4F-E089A049D73B}" dt="2020-03-25T08:03:43.736" v="1527" actId="478"/>
          <ac:picMkLst>
            <pc:docMk/>
            <pc:sldMk cId="3508430637" sldId="263"/>
            <ac:picMk id="6" creationId="{4AAF1677-FD14-4E33-8C0F-B34AB7FAC7C3}"/>
          </ac:picMkLst>
        </pc:picChg>
      </pc:sldChg>
      <pc:sldChg chg="modSp add del">
        <pc:chgData name="송 명훈" userId="d7c89356e7b7ce67" providerId="LiveId" clId="{40AC6F94-B41E-4017-8E4F-E089A049D73B}" dt="2020-03-25T11:12:53.516" v="1982" actId="47"/>
        <pc:sldMkLst>
          <pc:docMk/>
          <pc:sldMk cId="633119633" sldId="264"/>
        </pc:sldMkLst>
        <pc:spChg chg="mod">
          <ac:chgData name="송 명훈" userId="d7c89356e7b7ce67" providerId="LiveId" clId="{40AC6F94-B41E-4017-8E4F-E089A049D73B}" dt="2020-03-25T08:04:00.250" v="1539" actId="20577"/>
          <ac:spMkLst>
            <pc:docMk/>
            <pc:sldMk cId="633119633" sldId="264"/>
            <ac:spMk id="4" creationId="{9763312C-4EF0-4B48-82B4-FEF45AB5C42B}"/>
          </ac:spMkLst>
        </pc:spChg>
      </pc:sldChg>
      <pc:sldChg chg="modSp add del">
        <pc:chgData name="송 명훈" userId="d7c89356e7b7ce67" providerId="LiveId" clId="{40AC6F94-B41E-4017-8E4F-E089A049D73B}" dt="2020-03-25T11:12:54.900" v="1983" actId="47"/>
        <pc:sldMkLst>
          <pc:docMk/>
          <pc:sldMk cId="3051278674" sldId="265"/>
        </pc:sldMkLst>
        <pc:spChg chg="mod">
          <ac:chgData name="송 명훈" userId="d7c89356e7b7ce67" providerId="LiveId" clId="{40AC6F94-B41E-4017-8E4F-E089A049D73B}" dt="2020-03-25T08:04:11.298" v="1549" actId="20577"/>
          <ac:spMkLst>
            <pc:docMk/>
            <pc:sldMk cId="3051278674" sldId="265"/>
            <ac:spMk id="4" creationId="{9763312C-4EF0-4B48-82B4-FEF45AB5C42B}"/>
          </ac:spMkLst>
        </pc:spChg>
      </pc:sldChg>
      <pc:sldChg chg="addSp delSp modSp add">
        <pc:chgData name="송 명훈" userId="d7c89356e7b7ce67" providerId="LiveId" clId="{40AC6F94-B41E-4017-8E4F-E089A049D73B}" dt="2020-03-25T16:14:44.158" v="6513"/>
        <pc:sldMkLst>
          <pc:docMk/>
          <pc:sldMk cId="2377206585" sldId="266"/>
        </pc:sldMkLst>
        <pc:spChg chg="mod">
          <ac:chgData name="송 명훈" userId="d7c89356e7b7ce67" providerId="LiveId" clId="{40AC6F94-B41E-4017-8E4F-E089A049D73B}" dt="2020-03-25T16:14:44.158" v="6513"/>
          <ac:spMkLst>
            <pc:docMk/>
            <pc:sldMk cId="2377206585" sldId="266"/>
            <ac:spMk id="4" creationId="{9763312C-4EF0-4B48-82B4-FEF45AB5C42B}"/>
          </ac:spMkLst>
        </pc:spChg>
        <pc:spChg chg="add mod">
          <ac:chgData name="송 명훈" userId="d7c89356e7b7ce67" providerId="LiveId" clId="{40AC6F94-B41E-4017-8E4F-E089A049D73B}" dt="2020-03-25T15:33:48.087" v="4640" actId="1076"/>
          <ac:spMkLst>
            <pc:docMk/>
            <pc:sldMk cId="2377206585" sldId="266"/>
            <ac:spMk id="6" creationId="{878A828A-8834-45D2-B9AD-6370C2A7D557}"/>
          </ac:spMkLst>
        </pc:spChg>
        <pc:spChg chg="add mod">
          <ac:chgData name="송 명훈" userId="d7c89356e7b7ce67" providerId="LiveId" clId="{40AC6F94-B41E-4017-8E4F-E089A049D73B}" dt="2020-03-25T15:34:29.400" v="4666" actId="403"/>
          <ac:spMkLst>
            <pc:docMk/>
            <pc:sldMk cId="2377206585" sldId="266"/>
            <ac:spMk id="7" creationId="{3DFA566C-C204-4693-9237-8FBB0F242102}"/>
          </ac:spMkLst>
        </pc:spChg>
        <pc:picChg chg="add mod">
          <ac:chgData name="송 명훈" userId="d7c89356e7b7ce67" providerId="LiveId" clId="{40AC6F94-B41E-4017-8E4F-E089A049D73B}" dt="2020-03-25T15:32:59.079" v="4633" actId="1038"/>
          <ac:picMkLst>
            <pc:docMk/>
            <pc:sldMk cId="2377206585" sldId="266"/>
            <ac:picMk id="2" creationId="{CF1315DD-3004-4097-88FA-5389310B8E80}"/>
          </ac:picMkLst>
        </pc:picChg>
        <pc:picChg chg="add mod">
          <ac:chgData name="송 명훈" userId="d7c89356e7b7ce67" providerId="LiveId" clId="{40AC6F94-B41E-4017-8E4F-E089A049D73B}" dt="2020-03-25T15:32:59.079" v="4633" actId="1038"/>
          <ac:picMkLst>
            <pc:docMk/>
            <pc:sldMk cId="2377206585" sldId="266"/>
            <ac:picMk id="3" creationId="{3996CAA3-8E31-47E5-964C-58B25EFA9E70}"/>
          </ac:picMkLst>
        </pc:picChg>
        <pc:picChg chg="mod">
          <ac:chgData name="송 명훈" userId="d7c89356e7b7ce67" providerId="LiveId" clId="{40AC6F94-B41E-4017-8E4F-E089A049D73B}" dt="2020-03-25T15:32:59.079" v="4633" actId="1038"/>
          <ac:picMkLst>
            <pc:docMk/>
            <pc:sldMk cId="2377206585" sldId="266"/>
            <ac:picMk id="5" creationId="{DF8996B5-7297-408F-8BD8-75A5E85CFD3F}"/>
          </ac:picMkLst>
        </pc:picChg>
        <pc:picChg chg="del">
          <ac:chgData name="송 명훈" userId="d7c89356e7b7ce67" providerId="LiveId" clId="{40AC6F94-B41E-4017-8E4F-E089A049D73B}" dt="2020-03-25T10:02:29.801" v="1841" actId="478"/>
          <ac:picMkLst>
            <pc:docMk/>
            <pc:sldMk cId="2377206585" sldId="266"/>
            <ac:picMk id="6" creationId="{0DF28978-44AA-4A3C-BDD0-6C3784A64E37}"/>
          </ac:picMkLst>
        </pc:picChg>
        <pc:picChg chg="del">
          <ac:chgData name="송 명훈" userId="d7c89356e7b7ce67" providerId="LiveId" clId="{40AC6F94-B41E-4017-8E4F-E089A049D73B}" dt="2020-03-25T10:02:29.458" v="1840" actId="478"/>
          <ac:picMkLst>
            <pc:docMk/>
            <pc:sldMk cId="2377206585" sldId="266"/>
            <ac:picMk id="7" creationId="{26C5FCEB-8DDE-4330-B03F-8131527CCED3}"/>
          </ac:picMkLst>
        </pc:picChg>
        <pc:picChg chg="add mod">
          <ac:chgData name="송 명훈" userId="d7c89356e7b7ce67" providerId="LiveId" clId="{40AC6F94-B41E-4017-8E4F-E089A049D73B}" dt="2020-03-25T15:32:59.079" v="4633" actId="1038"/>
          <ac:picMkLst>
            <pc:docMk/>
            <pc:sldMk cId="2377206585" sldId="266"/>
            <ac:picMk id="8" creationId="{F43B0AE0-3D72-4BE0-804E-CC7B365627F4}"/>
          </ac:picMkLst>
        </pc:picChg>
      </pc:sldChg>
      <pc:sldChg chg="addSp delSp modSp add">
        <pc:chgData name="송 명훈" userId="d7c89356e7b7ce67" providerId="LiveId" clId="{40AC6F94-B41E-4017-8E4F-E089A049D73B}" dt="2020-03-25T16:07:39.917" v="6198" actId="6549"/>
        <pc:sldMkLst>
          <pc:docMk/>
          <pc:sldMk cId="3048133185" sldId="267"/>
        </pc:sldMkLst>
        <pc:spChg chg="del">
          <ac:chgData name="송 명훈" userId="d7c89356e7b7ce67" providerId="LiveId" clId="{40AC6F94-B41E-4017-8E4F-E089A049D73B}" dt="2020-03-25T15:07:52.863" v="2038" actId="478"/>
          <ac:spMkLst>
            <pc:docMk/>
            <pc:sldMk cId="3048133185" sldId="267"/>
            <ac:spMk id="3" creationId="{4BB0B89D-83F4-41F8-A1EC-AB4CC2A43E83}"/>
          </ac:spMkLst>
        </pc:spChg>
        <pc:spChg chg="add del mod">
          <ac:chgData name="송 명훈" userId="d7c89356e7b7ce67" providerId="LiveId" clId="{40AC6F94-B41E-4017-8E4F-E089A049D73B}" dt="2020-03-25T15:07:59.896" v="2039" actId="478"/>
          <ac:spMkLst>
            <pc:docMk/>
            <pc:sldMk cId="3048133185" sldId="267"/>
            <ac:spMk id="4" creationId="{B20C39F0-F76D-4AEF-AF4A-C6D0DBE2A18A}"/>
          </ac:spMkLst>
        </pc:spChg>
        <pc:spChg chg="add mod">
          <ac:chgData name="송 명훈" userId="d7c89356e7b7ce67" providerId="LiveId" clId="{40AC6F94-B41E-4017-8E4F-E089A049D73B}" dt="2020-03-25T16:07:39.917" v="6198" actId="6549"/>
          <ac:spMkLst>
            <pc:docMk/>
            <pc:sldMk cId="3048133185" sldId="267"/>
            <ac:spMk id="6" creationId="{93F1DD2A-F86B-426B-B53B-50548C27D575}"/>
          </ac:spMkLst>
        </pc:spChg>
      </pc:sldChg>
      <pc:sldChg chg="modSp add">
        <pc:chgData name="송 명훈" userId="d7c89356e7b7ce67" providerId="LiveId" clId="{40AC6F94-B41E-4017-8E4F-E089A049D73B}" dt="2020-03-25T16:08:01.677" v="6200" actId="20577"/>
        <pc:sldMkLst>
          <pc:docMk/>
          <pc:sldMk cId="301351065" sldId="268"/>
        </pc:sldMkLst>
        <pc:spChg chg="mod">
          <ac:chgData name="송 명훈" userId="d7c89356e7b7ce67" providerId="LiveId" clId="{40AC6F94-B41E-4017-8E4F-E089A049D73B}" dt="2020-03-25T16:08:01.677" v="6200" actId="20577"/>
          <ac:spMkLst>
            <pc:docMk/>
            <pc:sldMk cId="301351065" sldId="268"/>
            <ac:spMk id="6" creationId="{93F1DD2A-F86B-426B-B53B-50548C27D575}"/>
          </ac:spMkLst>
        </pc:spChg>
      </pc:sldChg>
      <pc:sldChg chg="add del setBg">
        <pc:chgData name="송 명훈" userId="d7c89356e7b7ce67" providerId="LiveId" clId="{40AC6F94-B41E-4017-8E4F-E089A049D73B}" dt="2020-03-25T15:21:11.075" v="4179" actId="47"/>
        <pc:sldMkLst>
          <pc:docMk/>
          <pc:sldMk cId="122357102" sldId="269"/>
        </pc:sldMkLst>
      </pc:sldChg>
      <pc:sldChg chg="addSp delSp modSp add ord">
        <pc:chgData name="송 명훈" userId="d7c89356e7b7ce67" providerId="LiveId" clId="{40AC6F94-B41E-4017-8E4F-E089A049D73B}" dt="2020-03-25T16:13:21.828" v="6492" actId="1037"/>
        <pc:sldMkLst>
          <pc:docMk/>
          <pc:sldMk cId="3674659750" sldId="270"/>
        </pc:sldMkLst>
        <pc:spChg chg="del mod">
          <ac:chgData name="송 명훈" userId="d7c89356e7b7ce67" providerId="LiveId" clId="{40AC6F94-B41E-4017-8E4F-E089A049D73B}" dt="2020-03-25T15:22:16.365" v="4191" actId="478"/>
          <ac:spMkLst>
            <pc:docMk/>
            <pc:sldMk cId="3674659750" sldId="270"/>
            <ac:spMk id="2" creationId="{B04F2860-FB4E-4E3A-B869-D113B419D29E}"/>
          </ac:spMkLst>
        </pc:spChg>
        <pc:spChg chg="del">
          <ac:chgData name="송 명훈" userId="d7c89356e7b7ce67" providerId="LiveId" clId="{40AC6F94-B41E-4017-8E4F-E089A049D73B}" dt="2020-03-25T15:22:22.243" v="4193" actId="478"/>
          <ac:spMkLst>
            <pc:docMk/>
            <pc:sldMk cId="3674659750" sldId="270"/>
            <ac:spMk id="3" creationId="{CD78FC12-E6C9-44BE-9607-4B4D96338A24}"/>
          </ac:spMkLst>
        </pc:spChg>
        <pc:spChg chg="add del mod">
          <ac:chgData name="송 명훈" userId="d7c89356e7b7ce67" providerId="LiveId" clId="{40AC6F94-B41E-4017-8E4F-E089A049D73B}" dt="2020-03-25T15:22:18.634" v="4192" actId="478"/>
          <ac:spMkLst>
            <pc:docMk/>
            <pc:sldMk cId="3674659750" sldId="270"/>
            <ac:spMk id="5" creationId="{DFE22329-1937-4BD0-A603-CAFD275D926C}"/>
          </ac:spMkLst>
        </pc:spChg>
        <pc:spChg chg="add del mod">
          <ac:chgData name="송 명훈" userId="d7c89356e7b7ce67" providerId="LiveId" clId="{40AC6F94-B41E-4017-8E4F-E089A049D73B}" dt="2020-03-25T15:22:29.864" v="4196" actId="478"/>
          <ac:spMkLst>
            <pc:docMk/>
            <pc:sldMk cId="3674659750" sldId="270"/>
            <ac:spMk id="7" creationId="{D5C278DB-01E3-4FB3-B00E-032624357B92}"/>
          </ac:spMkLst>
        </pc:spChg>
        <pc:spChg chg="add mod">
          <ac:chgData name="송 명훈" userId="d7c89356e7b7ce67" providerId="LiveId" clId="{40AC6F94-B41E-4017-8E4F-E089A049D73B}" dt="2020-03-25T16:13:21.828" v="6492" actId="1037"/>
          <ac:spMkLst>
            <pc:docMk/>
            <pc:sldMk cId="3674659750" sldId="270"/>
            <ac:spMk id="8" creationId="{16F10E0C-8293-42E7-A12A-D363D5A74763}"/>
          </ac:spMkLst>
        </pc:spChg>
        <pc:spChg chg="add mod">
          <ac:chgData name="송 명훈" userId="d7c89356e7b7ce67" providerId="LiveId" clId="{40AC6F94-B41E-4017-8E4F-E089A049D73B}" dt="2020-03-25T16:12:30.211" v="6475" actId="14100"/>
          <ac:spMkLst>
            <pc:docMk/>
            <pc:sldMk cId="3674659750" sldId="270"/>
            <ac:spMk id="10" creationId="{B66C378C-7CA4-4AC8-A606-31A9F003278B}"/>
          </ac:spMkLst>
        </pc:spChg>
        <pc:picChg chg="add del">
          <ac:chgData name="송 명훈" userId="d7c89356e7b7ce67" providerId="LiveId" clId="{40AC6F94-B41E-4017-8E4F-E089A049D73B}" dt="2020-03-25T15:22:26.626" v="4195" actId="478"/>
          <ac:picMkLst>
            <pc:docMk/>
            <pc:sldMk cId="3674659750" sldId="270"/>
            <ac:picMk id="16" creationId="{BA1965F5-C04A-43C2-8262-1AB3371A12C7}"/>
          </ac:picMkLst>
        </pc:picChg>
      </pc:sldChg>
      <pc:sldChg chg="add del setBg">
        <pc:chgData name="송 명훈" userId="d7c89356e7b7ce67" providerId="LiveId" clId="{40AC6F94-B41E-4017-8E4F-E089A049D73B}" dt="2020-03-25T15:24:37.131" v="4258"/>
        <pc:sldMkLst>
          <pc:docMk/>
          <pc:sldMk cId="778829240" sldId="271"/>
        </pc:sldMkLst>
      </pc:sldChg>
      <pc:sldChg chg="modSp add ord">
        <pc:chgData name="송 명훈" userId="d7c89356e7b7ce67" providerId="LiveId" clId="{40AC6F94-B41E-4017-8E4F-E089A049D73B}" dt="2020-03-25T15:27:44.336" v="4400" actId="20577"/>
        <pc:sldMkLst>
          <pc:docMk/>
          <pc:sldMk cId="2115824371" sldId="271"/>
        </pc:sldMkLst>
        <pc:spChg chg="mod">
          <ac:chgData name="송 명훈" userId="d7c89356e7b7ce67" providerId="LiveId" clId="{40AC6F94-B41E-4017-8E4F-E089A049D73B}" dt="2020-03-25T15:27:44.336" v="4400" actId="20577"/>
          <ac:spMkLst>
            <pc:docMk/>
            <pc:sldMk cId="2115824371" sldId="271"/>
            <ac:spMk id="8" creationId="{16F10E0C-8293-42E7-A12A-D363D5A74763}"/>
          </ac:spMkLst>
        </pc:spChg>
      </pc:sldChg>
      <pc:sldChg chg="add del setBg">
        <pc:chgData name="송 명훈" userId="d7c89356e7b7ce67" providerId="LiveId" clId="{40AC6F94-B41E-4017-8E4F-E089A049D73B}" dt="2020-03-25T15:27:28.841" v="4396"/>
        <pc:sldMkLst>
          <pc:docMk/>
          <pc:sldMk cId="630523833" sldId="272"/>
        </pc:sldMkLst>
      </pc:sldChg>
      <pc:sldChg chg="modSp add ord">
        <pc:chgData name="송 명훈" userId="d7c89356e7b7ce67" providerId="LiveId" clId="{40AC6F94-B41E-4017-8E4F-E089A049D73B}" dt="2020-03-25T15:28:31.093" v="4438" actId="6549"/>
        <pc:sldMkLst>
          <pc:docMk/>
          <pc:sldMk cId="972742308" sldId="272"/>
        </pc:sldMkLst>
        <pc:spChg chg="mod">
          <ac:chgData name="송 명훈" userId="d7c89356e7b7ce67" providerId="LiveId" clId="{40AC6F94-B41E-4017-8E4F-E089A049D73B}" dt="2020-03-25T15:28:31.093" v="4438" actId="6549"/>
          <ac:spMkLst>
            <pc:docMk/>
            <pc:sldMk cId="972742308" sldId="272"/>
            <ac:spMk id="8" creationId="{16F10E0C-8293-42E7-A12A-D363D5A74763}"/>
          </ac:spMkLst>
        </pc:spChg>
      </pc:sldChg>
      <pc:sldChg chg="modSp add ord">
        <pc:chgData name="송 명훈" userId="d7c89356e7b7ce67" providerId="LiveId" clId="{40AC6F94-B41E-4017-8E4F-E089A049D73B}" dt="2020-03-25T15:29:57.825" v="4500" actId="20577"/>
        <pc:sldMkLst>
          <pc:docMk/>
          <pc:sldMk cId="1752608103" sldId="273"/>
        </pc:sldMkLst>
        <pc:spChg chg="mod">
          <ac:chgData name="송 명훈" userId="d7c89356e7b7ce67" providerId="LiveId" clId="{40AC6F94-B41E-4017-8E4F-E089A049D73B}" dt="2020-03-25T15:29:57.825" v="4500" actId="20577"/>
          <ac:spMkLst>
            <pc:docMk/>
            <pc:sldMk cId="1752608103" sldId="273"/>
            <ac:spMk id="8" creationId="{16F10E0C-8293-42E7-A12A-D363D5A74763}"/>
          </ac:spMkLst>
        </pc:spChg>
      </pc:sldChg>
      <pc:sldChg chg="add del">
        <pc:chgData name="송 명훈" userId="d7c89356e7b7ce67" providerId="LiveId" clId="{40AC6F94-B41E-4017-8E4F-E089A049D73B}" dt="2020-03-25T15:30:29.579" v="4508" actId="47"/>
        <pc:sldMkLst>
          <pc:docMk/>
          <pc:sldMk cId="1444156335" sldId="274"/>
        </pc:sldMkLst>
      </pc:sldChg>
      <pc:sldChg chg="add del">
        <pc:chgData name="송 명훈" userId="d7c89356e7b7ce67" providerId="LiveId" clId="{40AC6F94-B41E-4017-8E4F-E089A049D73B}" dt="2020-03-25T15:30:08.015" v="4501" actId="2696"/>
        <pc:sldMkLst>
          <pc:docMk/>
          <pc:sldMk cId="3899085128" sldId="274"/>
        </pc:sldMkLst>
      </pc:sldChg>
      <pc:sldChg chg="modSp add ord">
        <pc:chgData name="송 명훈" userId="d7c89356e7b7ce67" providerId="LiveId" clId="{40AC6F94-B41E-4017-8E4F-E089A049D73B}" dt="2020-03-25T16:14:49.387" v="6519"/>
        <pc:sldMkLst>
          <pc:docMk/>
          <pc:sldMk cId="2136571091" sldId="275"/>
        </pc:sldMkLst>
        <pc:spChg chg="mod">
          <ac:chgData name="송 명훈" userId="d7c89356e7b7ce67" providerId="LiveId" clId="{40AC6F94-B41E-4017-8E4F-E089A049D73B}" dt="2020-03-25T16:14:49.387" v="6519"/>
          <ac:spMkLst>
            <pc:docMk/>
            <pc:sldMk cId="2136571091" sldId="275"/>
            <ac:spMk id="8" creationId="{16F10E0C-8293-42E7-A12A-D363D5A74763}"/>
          </ac:spMkLst>
        </pc:spChg>
      </pc:sldChg>
      <pc:sldChg chg="modSp add">
        <pc:chgData name="송 명훈" userId="d7c89356e7b7ce67" providerId="LiveId" clId="{40AC6F94-B41E-4017-8E4F-E089A049D73B}" dt="2020-03-25T16:10:53.625" v="6390" actId="20577"/>
        <pc:sldMkLst>
          <pc:docMk/>
          <pc:sldMk cId="2904562778" sldId="276"/>
        </pc:sldMkLst>
        <pc:spChg chg="mod">
          <ac:chgData name="송 명훈" userId="d7c89356e7b7ce67" providerId="LiveId" clId="{40AC6F94-B41E-4017-8E4F-E089A049D73B}" dt="2020-03-25T16:10:53.625" v="6390" actId="20577"/>
          <ac:spMkLst>
            <pc:docMk/>
            <pc:sldMk cId="2904562778" sldId="276"/>
            <ac:spMk id="6" creationId="{93F1DD2A-F86B-426B-B53B-50548C27D57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61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0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30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5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86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35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142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95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77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46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2AC24A9-CCB6-4F8D-B8DB-C2F3692CFA5A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98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9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id="{BA1965F5-C04A-43C2-8262-1AB3371A12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97" r="9330" b="-1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04F2860-FB4E-4E3A-B869-D113B419D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27440" y="-14998"/>
            <a:ext cx="3449320" cy="2689396"/>
          </a:xfrm>
          <a:noFill/>
          <a:ln>
            <a:noFill/>
          </a:ln>
        </p:spPr>
        <p:txBody>
          <a:bodyPr anchor="b">
            <a:normAutofit fontScale="90000"/>
          </a:bodyPr>
          <a:lstStyle/>
          <a:p>
            <a:pPr algn="r">
              <a:lnSpc>
                <a:spcPct val="150000"/>
              </a:lnSpc>
            </a:pPr>
            <a:r>
              <a:rPr lang="ko-KR" altLang="en-US" sz="3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소프트웨어코딩</a:t>
            </a:r>
            <a:br>
              <a:rPr lang="en-US" altLang="ko-KR" sz="3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3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#3. </a:t>
            </a:r>
            <a:r>
              <a:rPr lang="ko-KR" altLang="en-US" sz="3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 과제</a:t>
            </a:r>
            <a:endParaRPr lang="ko-KR" altLang="en-US" sz="31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78FC12-E6C9-44BE-9607-4B4D96338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pPr algn="r"/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2020.03.25.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 송명훈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A4344D-7D56-46CE-83AD-7839A9DBEBB9}"/>
              </a:ext>
            </a:extLst>
          </p:cNvPr>
          <p:cNvSpPr txBox="1"/>
          <p:nvPr/>
        </p:nvSpPr>
        <p:spPr>
          <a:xfrm>
            <a:off x="8668510" y="3068320"/>
            <a:ext cx="32034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Hello World 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</a:t>
            </a:r>
            <a:endParaRPr lang="en-US" altLang="ko-KR" sz="2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 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영수증 출력</a:t>
            </a:r>
          </a:p>
        </p:txBody>
      </p:sp>
    </p:spTree>
    <p:extLst>
      <p:ext uri="{BB962C8B-B14F-4D97-AF65-F5344CB8AC3E}">
        <p14:creationId xmlns:p14="http://schemas.microsoft.com/office/powerpoint/2010/main" val="1151066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63312C-4EF0-4B48-82B4-FEF45AB5C42B}"/>
              </a:ext>
            </a:extLst>
          </p:cNvPr>
          <p:cNvSpPr txBox="1"/>
          <p:nvPr/>
        </p:nvSpPr>
        <p:spPr>
          <a:xfrm>
            <a:off x="0" y="-8415"/>
            <a:ext cx="12192000" cy="10152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4. </a:t>
            </a:r>
            <a:r>
              <a:rPr lang="en-US" altLang="ko-KR" sz="2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함수로 영수증 출력하기 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소스코드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8996B5-7297-408F-8BD8-75A5E85CFD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562" r="14850"/>
          <a:stretch/>
        </p:blipFill>
        <p:spPr>
          <a:xfrm>
            <a:off x="424137" y="1038512"/>
            <a:ext cx="2270803" cy="580932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CF1315DD-3004-4097-88FA-5389310B8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764" y="1001844"/>
            <a:ext cx="4417060" cy="295149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996CAA3-8E31-47E5-964C-58B25EFA9E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2444" y="3953336"/>
            <a:ext cx="4465364" cy="273998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43B0AE0-3D72-4BE0-804E-CC7B365627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0304" y="4134134"/>
            <a:ext cx="4654789" cy="2559182"/>
          </a:xfrm>
          <a:prstGeom prst="rect">
            <a:avLst/>
          </a:prstGeom>
        </p:spPr>
      </p:pic>
      <p:sp>
        <p:nvSpPr>
          <p:cNvPr id="6" name="화살표: 위로 굽음 5">
            <a:extLst>
              <a:ext uri="{FF2B5EF4-FFF2-40B4-BE49-F238E27FC236}">
                <a16:creationId xmlns:a16="http://schemas.microsoft.com/office/drawing/2014/main" id="{878A828A-8834-45D2-B9AD-6370C2A7D557}"/>
              </a:ext>
            </a:extLst>
          </p:cNvPr>
          <p:cNvSpPr/>
          <p:nvPr/>
        </p:nvSpPr>
        <p:spPr>
          <a:xfrm rot="5400000">
            <a:off x="7111507" y="2220563"/>
            <a:ext cx="1972026" cy="1473200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FA566C-C204-4693-9237-8FBB0F242102}"/>
              </a:ext>
            </a:extLst>
          </p:cNvPr>
          <p:cNvSpPr txBox="1"/>
          <p:nvPr/>
        </p:nvSpPr>
        <p:spPr>
          <a:xfrm>
            <a:off x="7835856" y="2723866"/>
            <a:ext cx="2458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소스 코드 순서</a:t>
            </a:r>
            <a:endParaRPr lang="ko-KR" altLang="en-US" sz="2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7206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63312C-4EF0-4B48-82B4-FEF45AB5C42B}"/>
              </a:ext>
            </a:extLst>
          </p:cNvPr>
          <p:cNvSpPr txBox="1"/>
          <p:nvPr/>
        </p:nvSpPr>
        <p:spPr>
          <a:xfrm>
            <a:off x="0" y="-8415"/>
            <a:ext cx="12192000" cy="10152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4. </a:t>
            </a:r>
            <a:r>
              <a:rPr lang="en-US" altLang="ko-KR" sz="2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함수로 영수증 출력해보기 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8996B5-7297-408F-8BD8-75A5E85CFD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562" r="14850"/>
          <a:stretch/>
        </p:blipFill>
        <p:spPr>
          <a:xfrm>
            <a:off x="1358857" y="1048672"/>
            <a:ext cx="2270803" cy="58093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DF28978-44AA-4A3C-BDD0-6C3784A64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4191" y="1038512"/>
            <a:ext cx="3634212" cy="574815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6C5FCEB-8DDE-4330-B03F-8131527CCE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0939" y="1026161"/>
            <a:ext cx="3666153" cy="574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307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10E55B-6A09-4272-9320-60FED470C66C}"/>
              </a:ext>
            </a:extLst>
          </p:cNvPr>
          <p:cNvSpPr txBox="1"/>
          <p:nvPr/>
        </p:nvSpPr>
        <p:spPr>
          <a:xfrm>
            <a:off x="0" y="-8415"/>
            <a:ext cx="12192000" cy="10152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 </a:t>
            </a:r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(Table </a:t>
            </a:r>
            <a:r>
              <a:rPr lang="en-US" altLang="ko-KR" sz="28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of contents)</a:t>
            </a:r>
            <a:endParaRPr lang="ko-KR" altLang="en-US" sz="2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A4446A-7744-408A-B8F3-81A0D099356A}"/>
              </a:ext>
            </a:extLst>
          </p:cNvPr>
          <p:cNvSpPr txBox="1"/>
          <p:nvPr/>
        </p:nvSpPr>
        <p:spPr>
          <a:xfrm>
            <a:off x="930366" y="1753689"/>
            <a:ext cx="10238014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</a:t>
            </a:r>
            <a:r>
              <a:rPr lang="en-US" altLang="ko-KR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32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Gdb</a:t>
            </a:r>
            <a:r>
              <a:rPr lang="en-US" altLang="ko-KR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Online)</a:t>
            </a:r>
            <a:r>
              <a:rPr lang="ko-KR" altLang="en-US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en-US" altLang="ko-KR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Hello World </a:t>
            </a:r>
            <a:r>
              <a:rPr lang="ko-KR" altLang="en-US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</a:t>
            </a:r>
            <a:endParaRPr lang="en-US" altLang="ko-KR" sz="3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Visual Studio</a:t>
            </a:r>
            <a:r>
              <a:rPr lang="ko-KR" altLang="en-US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en-US" altLang="ko-KR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</a:t>
            </a:r>
            <a:r>
              <a:rPr lang="ko-KR" altLang="en-US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언어로 </a:t>
            </a:r>
            <a:r>
              <a:rPr lang="en-US" altLang="ko-KR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Hello World </a:t>
            </a:r>
            <a:r>
              <a:rPr lang="ko-KR" altLang="en-US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</a:t>
            </a:r>
            <a:endParaRPr lang="en-US" altLang="ko-KR" sz="3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C </a:t>
            </a:r>
            <a:r>
              <a:rPr lang="ko-KR" altLang="en-US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언어 </a:t>
            </a:r>
            <a:r>
              <a:rPr lang="en-US" altLang="ko-KR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Hello World </a:t>
            </a:r>
            <a:r>
              <a:rPr lang="ko-KR" altLang="en-US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 구조 수기로 </a:t>
            </a:r>
            <a:r>
              <a:rPr lang="en-US" altLang="ko-KR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 쓰기</a:t>
            </a:r>
            <a:endParaRPr lang="en-US" altLang="ko-KR" sz="3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2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함수를 사용하여 영수증 출력</a:t>
            </a:r>
          </a:p>
        </p:txBody>
      </p:sp>
    </p:spTree>
    <p:extLst>
      <p:ext uri="{BB962C8B-B14F-4D97-AF65-F5344CB8AC3E}">
        <p14:creationId xmlns:p14="http://schemas.microsoft.com/office/powerpoint/2010/main" val="2365654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id="{BA1965F5-C04A-43C2-8262-1AB3371A12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97" r="9330" b="-1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F10E0C-8293-42E7-A12A-D363D5A74763}"/>
              </a:ext>
            </a:extLst>
          </p:cNvPr>
          <p:cNvSpPr txBox="1"/>
          <p:nvPr/>
        </p:nvSpPr>
        <p:spPr>
          <a:xfrm>
            <a:off x="8534400" y="2547619"/>
            <a:ext cx="3789680" cy="157479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25000"/>
              </a:lnSpc>
            </a:pPr>
            <a:r>
              <a:rPr lang="ko-KR" altLang="en-US" sz="23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웹</a:t>
            </a:r>
            <a:r>
              <a:rPr lang="en-US" altLang="ko-KR" sz="23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(GDB Online)</a:t>
            </a:r>
            <a:r>
              <a:rPr lang="ko-KR" altLang="en-US" sz="23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에서</a:t>
            </a:r>
            <a:endParaRPr lang="en-US" altLang="ko-KR" sz="23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algn="ctr">
              <a:lnSpc>
                <a:spcPct val="125000"/>
              </a:lnSpc>
            </a:pPr>
            <a:r>
              <a:rPr lang="en-US" altLang="ko-KR" sz="230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C</a:t>
            </a:r>
            <a:r>
              <a:rPr lang="ko-KR" altLang="en-US" sz="230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언어로 </a:t>
            </a:r>
            <a:r>
              <a:rPr lang="en-US" altLang="ko-KR" sz="23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Hello World </a:t>
            </a:r>
            <a:r>
              <a:rPr lang="ko-KR" altLang="en-US" sz="23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출력하기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6C378C-7CA4-4AC8-A606-31A9F003278B}"/>
              </a:ext>
            </a:extLst>
          </p:cNvPr>
          <p:cNvSpPr txBox="1"/>
          <p:nvPr/>
        </p:nvSpPr>
        <p:spPr>
          <a:xfrm>
            <a:off x="8656320" y="1747520"/>
            <a:ext cx="3667760" cy="6273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Part 1.</a:t>
            </a:r>
          </a:p>
          <a:p>
            <a:endParaRPr lang="en-US" altLang="ko-KR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>
              <a:lnSpc>
                <a:spcPct val="125000"/>
              </a:lnSpc>
            </a:pP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4659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63312C-4EF0-4B48-82B4-FEF45AB5C42B}"/>
              </a:ext>
            </a:extLst>
          </p:cNvPr>
          <p:cNvSpPr txBox="1"/>
          <p:nvPr/>
        </p:nvSpPr>
        <p:spPr>
          <a:xfrm>
            <a:off x="0" y="-8415"/>
            <a:ext cx="12192000" cy="10152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1. Web (GDB Online)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언어로 </a:t>
            </a:r>
            <a:r>
              <a:rPr lang="en-US" altLang="ko-KR" sz="2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Hellow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World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AAF1677-FD14-4E33-8C0F-B34AB7FAC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659" y="1192413"/>
            <a:ext cx="10020682" cy="529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034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id="{BA1965F5-C04A-43C2-8262-1AB3371A12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97" r="9330" b="-1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F10E0C-8293-42E7-A12A-D363D5A74763}"/>
              </a:ext>
            </a:extLst>
          </p:cNvPr>
          <p:cNvSpPr txBox="1"/>
          <p:nvPr/>
        </p:nvSpPr>
        <p:spPr>
          <a:xfrm>
            <a:off x="8656320" y="1747520"/>
            <a:ext cx="3779520" cy="15138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Part 2.</a:t>
            </a:r>
          </a:p>
          <a:p>
            <a:endParaRPr lang="en-US" altLang="ko-KR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>
              <a:lnSpc>
                <a:spcPct val="125000"/>
              </a:lnSpc>
            </a:pPr>
            <a:r>
              <a:rPr lang="en-US" altLang="ko-KR" sz="24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Visual Studio</a:t>
            </a:r>
            <a:r>
              <a:rPr lang="ko-KR" altLang="en-US" sz="24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에서</a:t>
            </a:r>
            <a:endParaRPr lang="en-US" altLang="ko-KR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>
              <a:lnSpc>
                <a:spcPct val="125000"/>
              </a:lnSpc>
            </a:pPr>
            <a:r>
              <a:rPr lang="en-US" altLang="ko-KR" sz="24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C</a:t>
            </a:r>
            <a:r>
              <a:rPr lang="ko-KR" altLang="en-US" sz="24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언어로 </a:t>
            </a:r>
            <a:r>
              <a:rPr lang="en-US" altLang="ko-KR" sz="24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Hello world </a:t>
            </a:r>
            <a:r>
              <a:rPr lang="ko-KR" altLang="en-US" sz="24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출력하기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27423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63312C-4EF0-4B48-82B4-FEF45AB5C42B}"/>
              </a:ext>
            </a:extLst>
          </p:cNvPr>
          <p:cNvSpPr txBox="1"/>
          <p:nvPr/>
        </p:nvSpPr>
        <p:spPr>
          <a:xfrm>
            <a:off x="0" y="-8415"/>
            <a:ext cx="12192000" cy="10152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2. Visual Studio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언어로 </a:t>
            </a:r>
            <a:r>
              <a:rPr lang="en-US" altLang="ko-KR" sz="2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Hellow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World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출력하기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6698DEC-C66D-458D-86B7-AC07D7374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25" y="1250850"/>
            <a:ext cx="11205780" cy="516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430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id="{BA1965F5-C04A-43C2-8262-1AB3371A12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97" r="9330" b="-1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F10E0C-8293-42E7-A12A-D363D5A74763}"/>
              </a:ext>
            </a:extLst>
          </p:cNvPr>
          <p:cNvSpPr txBox="1"/>
          <p:nvPr/>
        </p:nvSpPr>
        <p:spPr>
          <a:xfrm>
            <a:off x="8656320" y="1747520"/>
            <a:ext cx="3779520" cy="15138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Part 3.</a:t>
            </a:r>
          </a:p>
          <a:p>
            <a:endParaRPr lang="en-US" altLang="ko-KR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>
              <a:lnSpc>
                <a:spcPct val="125000"/>
              </a:lnSpc>
            </a:pPr>
            <a:r>
              <a:rPr lang="en-US" altLang="ko-KR" sz="24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C</a:t>
            </a:r>
            <a:r>
              <a:rPr lang="ko-KR" altLang="en-US" sz="24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언어 </a:t>
            </a:r>
            <a:r>
              <a:rPr lang="en-US" altLang="ko-KR" sz="24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Hello world </a:t>
            </a:r>
            <a:r>
              <a:rPr lang="ko-KR" altLang="en-US" sz="24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기본 구조를 </a:t>
            </a:r>
            <a:endParaRPr lang="en-US" altLang="ko-KR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>
              <a:lnSpc>
                <a:spcPct val="125000"/>
              </a:lnSpc>
            </a:pPr>
            <a:r>
              <a:rPr lang="ko-KR" altLang="en-US" sz="24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수기로 </a:t>
            </a:r>
            <a:r>
              <a:rPr lang="en-US" altLang="ko-KR" sz="24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10</a:t>
            </a:r>
            <a:r>
              <a:rPr lang="ko-KR" altLang="en-US" sz="24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번 </a:t>
            </a:r>
            <a:r>
              <a:rPr lang="ko-KR" altLang="en-US" sz="2400" dirty="0" err="1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써보기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26081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63312C-4EF0-4B48-82B4-FEF45AB5C42B}"/>
              </a:ext>
            </a:extLst>
          </p:cNvPr>
          <p:cNvSpPr txBox="1"/>
          <p:nvPr/>
        </p:nvSpPr>
        <p:spPr>
          <a:xfrm>
            <a:off x="0" y="-8415"/>
            <a:ext cx="12192000" cy="10152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3. C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언어 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Hello World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기본구조 수기로 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 </a:t>
            </a:r>
            <a:r>
              <a:rPr lang="ko-KR" altLang="en-US" sz="2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써보기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5E65C71B-4B9D-4BE7-B57F-8065B82DC1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5" t="11500" r="16875" b="8500"/>
          <a:stretch/>
        </p:blipFill>
        <p:spPr>
          <a:xfrm rot="5400000">
            <a:off x="3203183" y="1742143"/>
            <a:ext cx="5785633" cy="441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574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id="{BA1965F5-C04A-43C2-8262-1AB3371A12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97" r="9330" b="-1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F10E0C-8293-42E7-A12A-D363D5A74763}"/>
              </a:ext>
            </a:extLst>
          </p:cNvPr>
          <p:cNvSpPr txBox="1"/>
          <p:nvPr/>
        </p:nvSpPr>
        <p:spPr>
          <a:xfrm>
            <a:off x="8656320" y="1747520"/>
            <a:ext cx="3779520" cy="19735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Part 4.</a:t>
            </a:r>
          </a:p>
          <a:p>
            <a:endParaRPr lang="en-US" altLang="ko-KR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>
              <a:lnSpc>
                <a:spcPct val="125000"/>
              </a:lnSpc>
            </a:pPr>
            <a:r>
              <a:rPr lang="en-US" altLang="ko-KR" sz="2400" dirty="0" err="1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printf</a:t>
            </a:r>
            <a:r>
              <a:rPr lang="en-US" altLang="ko-KR" sz="24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r>
              <a:rPr lang="ko-KR" altLang="en-US" sz="24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사용해 </a:t>
            </a:r>
            <a:endParaRPr lang="en-US" altLang="ko-KR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>
              <a:lnSpc>
                <a:spcPct val="125000"/>
              </a:lnSpc>
            </a:pPr>
            <a:r>
              <a:rPr lang="ko-KR" altLang="en-US" sz="24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영수증 화면에 출력하기</a:t>
            </a:r>
            <a:endParaRPr lang="en-US" altLang="ko-KR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6571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소포">
  <a:themeElements>
    <a:clrScheme name="소포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소포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소포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TM10001115[[fn=소포]]</Template>
  <TotalTime>348</TotalTime>
  <Words>167</Words>
  <Application>Microsoft Office PowerPoint</Application>
  <PresentationFormat>와이드스크린</PresentationFormat>
  <Paragraphs>31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나눔바른고딕</vt:lpstr>
      <vt:lpstr>휴먼둥근헤드라인</vt:lpstr>
      <vt:lpstr>Arial</vt:lpstr>
      <vt:lpstr>Gill Sans MT</vt:lpstr>
      <vt:lpstr>소포</vt:lpstr>
      <vt:lpstr>소프트웨어코딩  #3. 실습 과제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소프트웨어코딩  수업내용 정리</dc:title>
  <dc:creator>송 명훈</dc:creator>
  <cp:lastModifiedBy>송 명훈</cp:lastModifiedBy>
  <cp:revision>12</cp:revision>
  <dcterms:created xsi:type="dcterms:W3CDTF">2020-03-24T06:25:35Z</dcterms:created>
  <dcterms:modified xsi:type="dcterms:W3CDTF">2020-03-25T16:24:08Z</dcterms:modified>
</cp:coreProperties>
</file>