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0"/>
  </p:notesMasterIdLst>
  <p:sldIdLst>
    <p:sldId id="256" r:id="rId2"/>
    <p:sldId id="300" r:id="rId3"/>
    <p:sldId id="301" r:id="rId4"/>
    <p:sldId id="26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302" r:id="rId23"/>
    <p:sldId id="295" r:id="rId24"/>
    <p:sldId id="303" r:id="rId25"/>
    <p:sldId id="297" r:id="rId26"/>
    <p:sldId id="296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2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A9251-6358-4DBD-A64F-7E50D88D6FC6}" v="3" dt="2020-03-29T16:09:3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246" autoAdjust="0"/>
  </p:normalViewPr>
  <p:slideViewPr>
    <p:cSldViewPr snapToGrid="0">
      <p:cViewPr varScale="1">
        <p:scale>
          <a:sx n="62" d="100"/>
          <a:sy n="62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B9DFF1E9-A0FE-40AB-8A29-EC971F50AD94}"/>
    <pc:docChg chg="undo redo custSel addSld delSld modSld sldOrd">
      <pc:chgData name="송 명훈" userId="d7c89356e7b7ce67" providerId="LiveId" clId="{B9DFF1E9-A0FE-40AB-8A29-EC971F50AD94}" dt="2020-03-27T03:59:43.577" v="2907" actId="1076"/>
      <pc:docMkLst>
        <pc:docMk/>
      </pc:docMkLst>
      <pc:sldChg chg="modSp">
        <pc:chgData name="송 명훈" userId="d7c89356e7b7ce67" providerId="LiveId" clId="{B9DFF1E9-A0FE-40AB-8A29-EC971F50AD94}" dt="2020-03-27T01:29:53.188" v="6" actId="20577"/>
        <pc:sldMkLst>
          <pc:docMk/>
          <pc:sldMk cId="1151066944" sldId="256"/>
        </pc:sldMkLst>
        <pc:spChg chg="mod">
          <ac:chgData name="송 명훈" userId="d7c89356e7b7ce67" providerId="LiveId" clId="{B9DFF1E9-A0FE-40AB-8A29-EC971F50AD94}" dt="2020-03-27T01:29:53.188" v="6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9DFF1E9-A0FE-40AB-8A29-EC971F50AD94}" dt="2020-03-27T03:20:37.371" v="518" actId="6549"/>
        <pc:sldMkLst>
          <pc:docMk/>
          <pc:sldMk cId="3048133185" sldId="267"/>
        </pc:sldMkLst>
        <pc:spChg chg="mod">
          <ac:chgData name="송 명훈" userId="d7c89356e7b7ce67" providerId="LiveId" clId="{B9DFF1E9-A0FE-40AB-8A29-EC971F50AD94}" dt="2020-03-27T03:20:37.371" v="51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del">
        <pc:chgData name="송 명훈" userId="d7c89356e7b7ce67" providerId="LiveId" clId="{B9DFF1E9-A0FE-40AB-8A29-EC971F50AD94}" dt="2020-03-27T02:33:17.531" v="7" actId="47"/>
        <pc:sldMkLst>
          <pc:docMk/>
          <pc:sldMk cId="1392241946" sldId="276"/>
        </pc:sldMkLst>
      </pc:sldChg>
      <pc:sldChg chg="addSp modSp add">
        <pc:chgData name="송 명훈" userId="d7c89356e7b7ce67" providerId="LiveId" clId="{B9DFF1E9-A0FE-40AB-8A29-EC971F50AD94}" dt="2020-03-27T03:41:20.482" v="2010" actId="12"/>
        <pc:sldMkLst>
          <pc:docMk/>
          <pc:sldMk cId="2665130516" sldId="306"/>
        </pc:sldMkLst>
        <pc:spChg chg="mod">
          <ac:chgData name="송 명훈" userId="d7c89356e7b7ce67" providerId="LiveId" clId="{B9DFF1E9-A0FE-40AB-8A29-EC971F50AD94}" dt="2020-03-27T03:41:20.482" v="2010" actId="12"/>
          <ac:spMkLst>
            <pc:docMk/>
            <pc:sldMk cId="2665130516" sldId="306"/>
            <ac:spMk id="6" creationId="{93F1DD2A-F86B-426B-B53B-50548C27D575}"/>
          </ac:spMkLst>
        </pc:spChg>
        <pc:graphicFrameChg chg="add mod modGraphic">
          <ac:chgData name="송 명훈" userId="d7c89356e7b7ce67" providerId="LiveId" clId="{B9DFF1E9-A0FE-40AB-8A29-EC971F50AD94}" dt="2020-03-27T02:49:56.694" v="409" actId="1035"/>
          <ac:graphicFrameMkLst>
            <pc:docMk/>
            <pc:sldMk cId="2665130516" sldId="306"/>
            <ac:graphicFrameMk id="2" creationId="{CC9FAA28-8C64-4B97-8919-E618B013F13C}"/>
          </ac:graphicFrameMkLst>
        </pc:graphicFrameChg>
      </pc:sldChg>
      <pc:sldChg chg="addSp delSp modSp add ord">
        <pc:chgData name="송 명훈" userId="d7c89356e7b7ce67" providerId="LiveId" clId="{B9DFF1E9-A0FE-40AB-8A29-EC971F50AD94}" dt="2020-03-27T03:41:56.207" v="2026" actId="1036"/>
        <pc:sldMkLst>
          <pc:docMk/>
          <pc:sldMk cId="307266402" sldId="307"/>
        </pc:sldMkLst>
        <pc:spChg chg="mod">
          <ac:chgData name="송 명훈" userId="d7c89356e7b7ce67" providerId="LiveId" clId="{B9DFF1E9-A0FE-40AB-8A29-EC971F50AD94}" dt="2020-03-27T03:41:27.935" v="2011" actId="12"/>
          <ac:spMkLst>
            <pc:docMk/>
            <pc:sldMk cId="307266402" sldId="307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25:03.872" v="873" actId="478"/>
          <ac:graphicFrameMkLst>
            <pc:docMk/>
            <pc:sldMk cId="307266402" sldId="307"/>
            <ac:graphicFrameMk id="2" creationId="{CC9FAA28-8C64-4B97-8919-E618B013F13C}"/>
          </ac:graphicFrameMkLst>
        </pc:graphicFrameChg>
        <pc:graphicFrameChg chg="add mod modGraphic">
          <ac:chgData name="송 명훈" userId="d7c89356e7b7ce67" providerId="LiveId" clId="{B9DFF1E9-A0FE-40AB-8A29-EC971F50AD94}" dt="2020-03-27T03:41:56.207" v="2026" actId="1036"/>
          <ac:graphicFrameMkLst>
            <pc:docMk/>
            <pc:sldMk cId="307266402" sldId="307"/>
            <ac:graphicFrameMk id="3" creationId="{92C47291-EC84-4A81-A57C-BC57E6770E1D}"/>
          </ac:graphicFrameMkLst>
        </pc:graphicFrameChg>
      </pc:sldChg>
      <pc:sldChg chg="addSp delSp modSp add">
        <pc:chgData name="송 명훈" userId="d7c89356e7b7ce67" providerId="LiveId" clId="{B9DFF1E9-A0FE-40AB-8A29-EC971F50AD94}" dt="2020-03-27T03:41:44.915" v="2012" actId="12"/>
        <pc:sldMkLst>
          <pc:docMk/>
          <pc:sldMk cId="2641870619" sldId="308"/>
        </pc:sldMkLst>
        <pc:spChg chg="add del mod">
          <ac:chgData name="송 명훈" userId="d7c89356e7b7ce67" providerId="LiveId" clId="{B9DFF1E9-A0FE-40AB-8A29-EC971F50AD94}" dt="2020-03-27T03:28:19.461" v="889" actId="478"/>
          <ac:spMkLst>
            <pc:docMk/>
            <pc:sldMk cId="2641870619" sldId="308"/>
            <ac:spMk id="3" creationId="{9884D39C-2EA8-4AD8-BA08-63C56936B3C2}"/>
          </ac:spMkLst>
        </pc:spChg>
        <pc:spChg chg="add del mod">
          <ac:chgData name="송 명훈" userId="d7c89356e7b7ce67" providerId="LiveId" clId="{B9DFF1E9-A0FE-40AB-8A29-EC971F50AD94}" dt="2020-03-27T03:28:46.062" v="899" actId="478"/>
          <ac:spMkLst>
            <pc:docMk/>
            <pc:sldMk cId="2641870619" sldId="308"/>
            <ac:spMk id="4" creationId="{26C5AE94-D295-4379-B483-C66F6817CC5C}"/>
          </ac:spMkLst>
        </pc:spChg>
        <pc:spChg chg="mod">
          <ac:chgData name="송 명훈" userId="d7c89356e7b7ce67" providerId="LiveId" clId="{B9DFF1E9-A0FE-40AB-8A29-EC971F50AD94}" dt="2020-03-27T03:41:44.915" v="2012" actId="12"/>
          <ac:spMkLst>
            <pc:docMk/>
            <pc:sldMk cId="2641870619" sldId="308"/>
            <ac:spMk id="6" creationId="{93F1DD2A-F86B-426B-B53B-50548C27D575}"/>
          </ac:spMkLst>
        </pc:spChg>
        <pc:spChg chg="add mod">
          <ac:chgData name="송 명훈" userId="d7c89356e7b7ce67" providerId="LiveId" clId="{B9DFF1E9-A0FE-40AB-8A29-EC971F50AD94}" dt="2020-03-27T03:29:42.175" v="944" actId="1076"/>
          <ac:spMkLst>
            <pc:docMk/>
            <pc:sldMk cId="2641870619" sldId="308"/>
            <ac:spMk id="7" creationId="{0EBF3AD5-64F1-4019-8B5F-C906AA0383A7}"/>
          </ac:spMkLst>
        </pc:spChg>
        <pc:spChg chg="add mod">
          <ac:chgData name="송 명훈" userId="d7c89356e7b7ce67" providerId="LiveId" clId="{B9DFF1E9-A0FE-40AB-8A29-EC971F50AD94}" dt="2020-03-27T03:29:35.885" v="942"/>
          <ac:spMkLst>
            <pc:docMk/>
            <pc:sldMk cId="2641870619" sldId="308"/>
            <ac:spMk id="10" creationId="{ABD20845-CB51-442D-98F7-137EACF6DF98}"/>
          </ac:spMkLst>
        </pc:spChg>
        <pc:graphicFrameChg chg="del">
          <ac:chgData name="송 명훈" userId="d7c89356e7b7ce67" providerId="LiveId" clId="{B9DFF1E9-A0FE-40AB-8A29-EC971F50AD94}" dt="2020-03-27T02:53:37.568" v="474" actId="478"/>
          <ac:graphicFrameMkLst>
            <pc:docMk/>
            <pc:sldMk cId="2641870619" sldId="308"/>
            <ac:graphicFrameMk id="2" creationId="{CC9FAA28-8C64-4B97-8919-E618B013F13C}"/>
          </ac:graphicFrameMkLst>
        </pc:graphicFrameChg>
        <pc:picChg chg="add mod">
          <ac:chgData name="송 명훈" userId="d7c89356e7b7ce67" providerId="LiveId" clId="{B9DFF1E9-A0FE-40AB-8A29-EC971F50AD94}" dt="2020-03-27T03:28:55.137" v="902" actId="1076"/>
          <ac:picMkLst>
            <pc:docMk/>
            <pc:sldMk cId="2641870619" sldId="308"/>
            <ac:picMk id="2050" creationId="{02390AF6-1322-4CB9-986C-120F91273F98}"/>
          </ac:picMkLst>
        </pc:picChg>
        <pc:picChg chg="add mod">
          <ac:chgData name="송 명훈" userId="d7c89356e7b7ce67" providerId="LiveId" clId="{B9DFF1E9-A0FE-40AB-8A29-EC971F50AD94}" dt="2020-03-27T03:28:52.673" v="901" actId="1076"/>
          <ac:picMkLst>
            <pc:docMk/>
            <pc:sldMk cId="2641870619" sldId="308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4:01.864" v="2712" actId="6549"/>
        <pc:sldMkLst>
          <pc:docMk/>
          <pc:sldMk cId="888510835" sldId="309"/>
        </pc:sldMkLst>
        <pc:spChg chg="add mod">
          <ac:chgData name="송 명훈" userId="d7c89356e7b7ce67" providerId="LiveId" clId="{B9DFF1E9-A0FE-40AB-8A29-EC971F50AD94}" dt="2020-03-27T03:54:01.864" v="2712" actId="6549"/>
          <ac:spMkLst>
            <pc:docMk/>
            <pc:sldMk cId="888510835" sldId="309"/>
            <ac:spMk id="4" creationId="{963CD64A-3160-4F75-A8D7-0C48F424C531}"/>
          </ac:spMkLst>
        </pc:spChg>
        <pc:spChg chg="del">
          <ac:chgData name="송 명훈" userId="d7c89356e7b7ce67" providerId="LiveId" clId="{B9DFF1E9-A0FE-40AB-8A29-EC971F50AD94}" dt="2020-03-27T03:32:15.072" v="946" actId="478"/>
          <ac:spMkLst>
            <pc:docMk/>
            <pc:sldMk cId="888510835" sldId="309"/>
            <ac:spMk id="6" creationId="{93F1DD2A-F86B-426B-B53B-50548C27D575}"/>
          </ac:spMkLst>
        </pc:spChg>
      </pc:sldChg>
      <pc:sldChg chg="addSp delSp modSp add">
        <pc:chgData name="송 명훈" userId="d7c89356e7b7ce67" providerId="LiveId" clId="{B9DFF1E9-A0FE-40AB-8A29-EC971F50AD94}" dt="2020-03-27T03:45:40.096" v="2188" actId="1076"/>
        <pc:sldMkLst>
          <pc:docMk/>
          <pc:sldMk cId="636095384" sldId="310"/>
        </pc:sldMkLst>
        <pc:spChg chg="mod">
          <ac:chgData name="송 명훈" userId="d7c89356e7b7ce67" providerId="LiveId" clId="{B9DFF1E9-A0FE-40AB-8A29-EC971F50AD94}" dt="2020-03-27T03:42:38.281" v="2157" actId="6549"/>
          <ac:spMkLst>
            <pc:docMk/>
            <pc:sldMk cId="636095384" sldId="310"/>
            <ac:spMk id="6" creationId="{93F1DD2A-F86B-426B-B53B-50548C27D575}"/>
          </ac:spMkLst>
        </pc:spChg>
        <pc:spChg chg="del">
          <ac:chgData name="송 명훈" userId="d7c89356e7b7ce67" providerId="LiveId" clId="{B9DFF1E9-A0FE-40AB-8A29-EC971F50AD94}" dt="2020-03-27T03:44:41.028" v="2179" actId="478"/>
          <ac:spMkLst>
            <pc:docMk/>
            <pc:sldMk cId="636095384" sldId="310"/>
            <ac:spMk id="7" creationId="{0EBF3AD5-64F1-4019-8B5F-C906AA0383A7}"/>
          </ac:spMkLst>
        </pc:spChg>
        <pc:spChg chg="del">
          <ac:chgData name="송 명훈" userId="d7c89356e7b7ce67" providerId="LiveId" clId="{B9DFF1E9-A0FE-40AB-8A29-EC971F50AD94}" dt="2020-03-27T03:44:39.514" v="2178" actId="478"/>
          <ac:spMkLst>
            <pc:docMk/>
            <pc:sldMk cId="636095384" sldId="310"/>
            <ac:spMk id="10" creationId="{ABD20845-CB51-442D-98F7-137EACF6DF98}"/>
          </ac:spMkLst>
        </pc:spChg>
        <pc:graphicFrameChg chg="add mod modGraphic">
          <ac:chgData name="송 명훈" userId="d7c89356e7b7ce67" providerId="LiveId" clId="{B9DFF1E9-A0FE-40AB-8A29-EC971F50AD94}" dt="2020-03-27T03:45:40.096" v="2188" actId="1076"/>
          <ac:graphicFrameMkLst>
            <pc:docMk/>
            <pc:sldMk cId="636095384" sldId="310"/>
            <ac:graphicFrameMk id="2" creationId="{8CE8EFDE-AFE0-4021-A864-0A4ACAD295EC}"/>
          </ac:graphicFrameMkLst>
        </pc:graphicFrameChg>
        <pc:picChg chg="del">
          <ac:chgData name="송 명훈" userId="d7c89356e7b7ce67" providerId="LiveId" clId="{B9DFF1E9-A0FE-40AB-8A29-EC971F50AD94}" dt="2020-03-27T03:42:35.582" v="2155" actId="478"/>
          <ac:picMkLst>
            <pc:docMk/>
            <pc:sldMk cId="636095384" sldId="310"/>
            <ac:picMk id="2050" creationId="{02390AF6-1322-4CB9-986C-120F91273F98}"/>
          </ac:picMkLst>
        </pc:picChg>
        <pc:picChg chg="del">
          <ac:chgData name="송 명훈" userId="d7c89356e7b7ce67" providerId="LiveId" clId="{B9DFF1E9-A0FE-40AB-8A29-EC971F50AD94}" dt="2020-03-27T03:42:35.878" v="2156" actId="478"/>
          <ac:picMkLst>
            <pc:docMk/>
            <pc:sldMk cId="636095384" sldId="310"/>
            <ac:picMk id="2052" creationId="{6944C289-1B37-43EB-8B0B-3A5F4FBD3017}"/>
          </ac:picMkLst>
        </pc:picChg>
      </pc:sldChg>
      <pc:sldChg chg="addSp delSp modSp add">
        <pc:chgData name="송 명훈" userId="d7c89356e7b7ce67" providerId="LiveId" clId="{B9DFF1E9-A0FE-40AB-8A29-EC971F50AD94}" dt="2020-03-27T03:59:43.577" v="2907" actId="1076"/>
        <pc:sldMkLst>
          <pc:docMk/>
          <pc:sldMk cId="4264696772" sldId="311"/>
        </pc:sldMkLst>
        <pc:spChg chg="add del">
          <ac:chgData name="송 명훈" userId="d7c89356e7b7ce67" providerId="LiveId" clId="{B9DFF1E9-A0FE-40AB-8A29-EC971F50AD94}" dt="2020-03-27T03:55:21.699" v="2718"/>
          <ac:spMkLst>
            <pc:docMk/>
            <pc:sldMk cId="4264696772" sldId="311"/>
            <ac:spMk id="4" creationId="{1E8E4C5B-20B1-48FF-BD77-9B1F3BBF6352}"/>
          </ac:spMkLst>
        </pc:spChg>
        <pc:spChg chg="mod">
          <ac:chgData name="송 명훈" userId="d7c89356e7b7ce67" providerId="LiveId" clId="{B9DFF1E9-A0FE-40AB-8A29-EC971F50AD94}" dt="2020-03-27T03:59:36.145" v="2906" actId="6549"/>
          <ac:spMkLst>
            <pc:docMk/>
            <pc:sldMk cId="4264696772" sldId="311"/>
            <ac:spMk id="6" creationId="{93F1DD2A-F86B-426B-B53B-50548C27D575}"/>
          </ac:spMkLst>
        </pc:spChg>
        <pc:graphicFrameChg chg="del">
          <ac:chgData name="송 명훈" userId="d7c89356e7b7ce67" providerId="LiveId" clId="{B9DFF1E9-A0FE-40AB-8A29-EC971F50AD94}" dt="2020-03-27T03:47:07.546" v="2333" actId="478"/>
          <ac:graphicFrameMkLst>
            <pc:docMk/>
            <pc:sldMk cId="4264696772" sldId="311"/>
            <ac:graphicFrameMk id="2" creationId="{8CE8EFDE-AFE0-4021-A864-0A4ACAD295EC}"/>
          </ac:graphicFrameMkLst>
        </pc:graphicFrameChg>
        <pc:graphicFrameChg chg="add del mod modGraphic">
          <ac:chgData name="송 명훈" userId="d7c89356e7b7ce67" providerId="LiveId" clId="{B9DFF1E9-A0FE-40AB-8A29-EC971F50AD94}" dt="2020-03-27T03:56:08.840" v="2758" actId="478"/>
          <ac:graphicFrameMkLst>
            <pc:docMk/>
            <pc:sldMk cId="4264696772" sldId="311"/>
            <ac:graphicFrameMk id="3" creationId="{7C576B62-3782-4278-B212-FD0006468203}"/>
          </ac:graphicFrameMkLst>
        </pc:graphicFrameChg>
        <pc:graphicFrameChg chg="add mod modGraphic">
          <ac:chgData name="송 명훈" userId="d7c89356e7b7ce67" providerId="LiveId" clId="{B9DFF1E9-A0FE-40AB-8A29-EC971F50AD94}" dt="2020-03-27T03:59:43.577" v="2907" actId="1076"/>
          <ac:graphicFrameMkLst>
            <pc:docMk/>
            <pc:sldMk cId="4264696772" sldId="311"/>
            <ac:graphicFrameMk id="7" creationId="{2582E66A-DD3B-4F20-9F3F-1D49DB5DA222}"/>
          </ac:graphicFrameMkLst>
        </pc:graphicFrameChg>
      </pc:sldChg>
      <pc:sldChg chg="add">
        <pc:chgData name="송 명훈" userId="d7c89356e7b7ce67" providerId="LiveId" clId="{B9DFF1E9-A0FE-40AB-8A29-EC971F50AD94}" dt="2020-03-27T03:55:24.108" v="2719"/>
        <pc:sldMkLst>
          <pc:docMk/>
          <pc:sldMk cId="1272233137" sldId="312"/>
        </pc:sldMkLst>
      </pc:sldChg>
    </pc:docChg>
  </pc:docChgLst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  <pc:docChgLst>
    <pc:chgData name="송 명훈" userId="d7c89356e7b7ce67" providerId="LiveId" clId="{9AAA9251-6358-4DBD-A64F-7E50D88D6FC6}"/>
    <pc:docChg chg="delSld modSld">
      <pc:chgData name="송 명훈" userId="d7c89356e7b7ce67" providerId="LiveId" clId="{9AAA9251-6358-4DBD-A64F-7E50D88D6FC6}" dt="2020-03-29T16:09:33.968" v="128" actId="6549"/>
      <pc:docMkLst>
        <pc:docMk/>
      </pc:docMkLst>
      <pc:sldChg chg="modSp">
        <pc:chgData name="송 명훈" userId="d7c89356e7b7ce67" providerId="LiveId" clId="{9AAA9251-6358-4DBD-A64F-7E50D88D6FC6}" dt="2020-03-29T16:09:33.968" v="128" actId="6549"/>
        <pc:sldMkLst>
          <pc:docMk/>
          <pc:sldMk cId="1151066944" sldId="256"/>
        </pc:sldMkLst>
        <pc:spChg chg="mod">
          <ac:chgData name="송 명훈" userId="d7c89356e7b7ce67" providerId="LiveId" clId="{9AAA9251-6358-4DBD-A64F-7E50D88D6FC6}" dt="2020-03-29T16:09:33.968" v="128" actId="6549"/>
          <ac:spMkLst>
            <pc:docMk/>
            <pc:sldMk cId="1151066944" sldId="256"/>
            <ac:spMk id="2" creationId="{B04F2860-FB4E-4E3A-B869-D113B419D29E}"/>
          </ac:spMkLst>
        </pc:spChg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3048133185" sldId="267"/>
        </pc:sldMkLst>
      </pc:sldChg>
      <pc:sldChg chg="modSp">
        <pc:chgData name="송 명훈" userId="d7c89356e7b7ce67" providerId="LiveId" clId="{9AAA9251-6358-4DBD-A64F-7E50D88D6FC6}" dt="2020-03-29T15:57:53.802" v="49" actId="20577"/>
        <pc:sldMkLst>
          <pc:docMk/>
          <pc:sldMk cId="301351065" sldId="268"/>
        </pc:sldMkLst>
        <pc:spChg chg="mod">
          <ac:chgData name="송 명훈" userId="d7c89356e7b7ce67" providerId="LiveId" clId="{9AAA9251-6358-4DBD-A64F-7E50D88D6FC6}" dt="2020-03-29T15:57:53.802" v="49" actId="20577"/>
          <ac:spMkLst>
            <pc:docMk/>
            <pc:sldMk cId="301351065" sldId="268"/>
            <ac:spMk id="5" creationId="{10623C52-F575-41B0-98B4-1D78B11A2D6F}"/>
          </ac:spMkLst>
        </pc:spChg>
      </pc:sldChg>
      <pc:sldChg chg="modSp">
        <pc:chgData name="송 명훈" userId="d7c89356e7b7ce67" providerId="LiveId" clId="{9AAA9251-6358-4DBD-A64F-7E50D88D6FC6}" dt="2020-03-29T15:57:59.817" v="51" actId="20577"/>
        <pc:sldMkLst>
          <pc:docMk/>
          <pc:sldMk cId="1692163621" sldId="277"/>
        </pc:sldMkLst>
        <pc:spChg chg="mod">
          <ac:chgData name="송 명훈" userId="d7c89356e7b7ce67" providerId="LiveId" clId="{9AAA9251-6358-4DBD-A64F-7E50D88D6FC6}" dt="2020-03-29T15:57:59.817" v="51" actId="20577"/>
          <ac:spMkLst>
            <pc:docMk/>
            <pc:sldMk cId="1692163621" sldId="277"/>
            <ac:spMk id="10" creationId="{1F798276-7644-4154-9293-2001A599D312}"/>
          </ac:spMkLst>
        </pc:spChg>
      </pc:sldChg>
      <pc:sldChg chg="modSp">
        <pc:chgData name="송 명훈" userId="d7c89356e7b7ce67" providerId="LiveId" clId="{9AAA9251-6358-4DBD-A64F-7E50D88D6FC6}" dt="2020-03-29T15:58:04.456" v="53" actId="20577"/>
        <pc:sldMkLst>
          <pc:docMk/>
          <pc:sldMk cId="92658330" sldId="278"/>
        </pc:sldMkLst>
        <pc:spChg chg="mod">
          <ac:chgData name="송 명훈" userId="d7c89356e7b7ce67" providerId="LiveId" clId="{9AAA9251-6358-4DBD-A64F-7E50D88D6FC6}" dt="2020-03-29T15:58:04.456" v="53" actId="20577"/>
          <ac:spMkLst>
            <pc:docMk/>
            <pc:sldMk cId="92658330" sldId="278"/>
            <ac:spMk id="8" creationId="{05A019E9-AF04-455F-814B-24DD7FAB4921}"/>
          </ac:spMkLst>
        </pc:spChg>
      </pc:sldChg>
      <pc:sldChg chg="modSp">
        <pc:chgData name="송 명훈" userId="d7c89356e7b7ce67" providerId="LiveId" clId="{9AAA9251-6358-4DBD-A64F-7E50D88D6FC6}" dt="2020-03-29T15:58:08.767" v="55" actId="20577"/>
        <pc:sldMkLst>
          <pc:docMk/>
          <pc:sldMk cId="2373840963" sldId="279"/>
        </pc:sldMkLst>
        <pc:spChg chg="mod">
          <ac:chgData name="송 명훈" userId="d7c89356e7b7ce67" providerId="LiveId" clId="{9AAA9251-6358-4DBD-A64F-7E50D88D6FC6}" dt="2020-03-29T15:58:08.767" v="55" actId="20577"/>
          <ac:spMkLst>
            <pc:docMk/>
            <pc:sldMk cId="2373840963" sldId="279"/>
            <ac:spMk id="9" creationId="{18C7279D-809A-410B-AFB8-E17C4DCED8BE}"/>
          </ac:spMkLst>
        </pc:spChg>
      </pc:sldChg>
      <pc:sldChg chg="modSp">
        <pc:chgData name="송 명훈" userId="d7c89356e7b7ce67" providerId="LiveId" clId="{9AAA9251-6358-4DBD-A64F-7E50D88D6FC6}" dt="2020-03-29T15:58:14.226" v="57" actId="20577"/>
        <pc:sldMkLst>
          <pc:docMk/>
          <pc:sldMk cId="2085616792" sldId="280"/>
        </pc:sldMkLst>
        <pc:spChg chg="mod">
          <ac:chgData name="송 명훈" userId="d7c89356e7b7ce67" providerId="LiveId" clId="{9AAA9251-6358-4DBD-A64F-7E50D88D6FC6}" dt="2020-03-29T15:58:14.226" v="57" actId="20577"/>
          <ac:spMkLst>
            <pc:docMk/>
            <pc:sldMk cId="2085616792" sldId="280"/>
            <ac:spMk id="8" creationId="{BB87C91A-5088-4485-AE17-72CFB7188A68}"/>
          </ac:spMkLst>
        </pc:spChg>
      </pc:sldChg>
      <pc:sldChg chg="modSp">
        <pc:chgData name="송 명훈" userId="d7c89356e7b7ce67" providerId="LiveId" clId="{9AAA9251-6358-4DBD-A64F-7E50D88D6FC6}" dt="2020-03-29T15:58:19.401" v="59" actId="20577"/>
        <pc:sldMkLst>
          <pc:docMk/>
          <pc:sldMk cId="476134831" sldId="281"/>
        </pc:sldMkLst>
        <pc:spChg chg="mod">
          <ac:chgData name="송 명훈" userId="d7c89356e7b7ce67" providerId="LiveId" clId="{9AAA9251-6358-4DBD-A64F-7E50D88D6FC6}" dt="2020-03-29T15:58:19.401" v="59" actId="20577"/>
          <ac:spMkLst>
            <pc:docMk/>
            <pc:sldMk cId="476134831" sldId="281"/>
            <ac:spMk id="8" creationId="{6DD0C98A-5F2C-4E9A-9AD3-60493499604C}"/>
          </ac:spMkLst>
        </pc:spChg>
      </pc:sldChg>
      <pc:sldChg chg="modSp">
        <pc:chgData name="송 명훈" userId="d7c89356e7b7ce67" providerId="LiveId" clId="{9AAA9251-6358-4DBD-A64F-7E50D88D6FC6}" dt="2020-03-29T15:58:24.050" v="61" actId="20577"/>
        <pc:sldMkLst>
          <pc:docMk/>
          <pc:sldMk cId="1785943423" sldId="282"/>
        </pc:sldMkLst>
        <pc:spChg chg="mod">
          <ac:chgData name="송 명훈" userId="d7c89356e7b7ce67" providerId="LiveId" clId="{9AAA9251-6358-4DBD-A64F-7E50D88D6FC6}" dt="2020-03-29T15:58:24.050" v="61" actId="20577"/>
          <ac:spMkLst>
            <pc:docMk/>
            <pc:sldMk cId="1785943423" sldId="282"/>
            <ac:spMk id="10" creationId="{634CB4AA-9486-4C36-963A-1A5C419D61F1}"/>
          </ac:spMkLst>
        </pc:spChg>
      </pc:sldChg>
      <pc:sldChg chg="modSp">
        <pc:chgData name="송 명훈" userId="d7c89356e7b7ce67" providerId="LiveId" clId="{9AAA9251-6358-4DBD-A64F-7E50D88D6FC6}" dt="2020-03-29T15:58:29.993" v="63" actId="20577"/>
        <pc:sldMkLst>
          <pc:docMk/>
          <pc:sldMk cId="2421286988" sldId="283"/>
        </pc:sldMkLst>
        <pc:spChg chg="mod">
          <ac:chgData name="송 명훈" userId="d7c89356e7b7ce67" providerId="LiveId" clId="{9AAA9251-6358-4DBD-A64F-7E50D88D6FC6}" dt="2020-03-29T15:58:29.993" v="63" actId="20577"/>
          <ac:spMkLst>
            <pc:docMk/>
            <pc:sldMk cId="2421286988" sldId="283"/>
            <ac:spMk id="9" creationId="{D71D7656-5C90-44C4-A48C-1AA8B92F87CC}"/>
          </ac:spMkLst>
        </pc:spChg>
      </pc:sldChg>
      <pc:sldChg chg="modSp">
        <pc:chgData name="송 명훈" userId="d7c89356e7b7ce67" providerId="LiveId" clId="{9AAA9251-6358-4DBD-A64F-7E50D88D6FC6}" dt="2020-03-29T15:58:35.480" v="65" actId="20577"/>
        <pc:sldMkLst>
          <pc:docMk/>
          <pc:sldMk cId="3319708718" sldId="284"/>
        </pc:sldMkLst>
        <pc:spChg chg="mod">
          <ac:chgData name="송 명훈" userId="d7c89356e7b7ce67" providerId="LiveId" clId="{9AAA9251-6358-4DBD-A64F-7E50D88D6FC6}" dt="2020-03-29T15:58:35.480" v="65" actId="20577"/>
          <ac:spMkLst>
            <pc:docMk/>
            <pc:sldMk cId="3319708718" sldId="284"/>
            <ac:spMk id="9" creationId="{AD8EDC74-EA47-4B87-B3B2-45721F1E074E}"/>
          </ac:spMkLst>
        </pc:spChg>
      </pc:sldChg>
      <pc:sldChg chg="modSp">
        <pc:chgData name="송 명훈" userId="d7c89356e7b7ce67" providerId="LiveId" clId="{9AAA9251-6358-4DBD-A64F-7E50D88D6FC6}" dt="2020-03-29T15:58:40.066" v="67" actId="20577"/>
        <pc:sldMkLst>
          <pc:docMk/>
          <pc:sldMk cId="1277182822" sldId="285"/>
        </pc:sldMkLst>
        <pc:spChg chg="mod">
          <ac:chgData name="송 명훈" userId="d7c89356e7b7ce67" providerId="LiveId" clId="{9AAA9251-6358-4DBD-A64F-7E50D88D6FC6}" dt="2020-03-29T15:58:40.066" v="67" actId="20577"/>
          <ac:spMkLst>
            <pc:docMk/>
            <pc:sldMk cId="1277182822" sldId="285"/>
            <ac:spMk id="9" creationId="{5F296DE4-33D5-414E-9CA3-CE3B3B65E99E}"/>
          </ac:spMkLst>
        </pc:spChg>
      </pc:sldChg>
      <pc:sldChg chg="modSp">
        <pc:chgData name="송 명훈" userId="d7c89356e7b7ce67" providerId="LiveId" clId="{9AAA9251-6358-4DBD-A64F-7E50D88D6FC6}" dt="2020-03-29T15:58:45.433" v="69" actId="20577"/>
        <pc:sldMkLst>
          <pc:docMk/>
          <pc:sldMk cId="761708421" sldId="286"/>
        </pc:sldMkLst>
        <pc:spChg chg="mod">
          <ac:chgData name="송 명훈" userId="d7c89356e7b7ce67" providerId="LiveId" clId="{9AAA9251-6358-4DBD-A64F-7E50D88D6FC6}" dt="2020-03-29T15:58:45.433" v="69" actId="20577"/>
          <ac:spMkLst>
            <pc:docMk/>
            <pc:sldMk cId="761708421" sldId="286"/>
            <ac:spMk id="9" creationId="{0F318C99-79BE-4172-97E2-4FB7A99237DD}"/>
          </ac:spMkLst>
        </pc:spChg>
      </pc:sldChg>
      <pc:sldChg chg="modSp">
        <pc:chgData name="송 명훈" userId="d7c89356e7b7ce67" providerId="LiveId" clId="{9AAA9251-6358-4DBD-A64F-7E50D88D6FC6}" dt="2020-03-29T15:58:50.042" v="71" actId="20577"/>
        <pc:sldMkLst>
          <pc:docMk/>
          <pc:sldMk cId="1129667478" sldId="287"/>
        </pc:sldMkLst>
        <pc:spChg chg="mod">
          <ac:chgData name="송 명훈" userId="d7c89356e7b7ce67" providerId="LiveId" clId="{9AAA9251-6358-4DBD-A64F-7E50D88D6FC6}" dt="2020-03-29T15:58:50.042" v="71" actId="20577"/>
          <ac:spMkLst>
            <pc:docMk/>
            <pc:sldMk cId="1129667478" sldId="287"/>
            <ac:spMk id="8" creationId="{8B22335D-7509-419C-A7B4-EB7F2B26E36D}"/>
          </ac:spMkLst>
        </pc:spChg>
      </pc:sldChg>
      <pc:sldChg chg="modSp">
        <pc:chgData name="송 명훈" userId="d7c89356e7b7ce67" providerId="LiveId" clId="{9AAA9251-6358-4DBD-A64F-7E50D88D6FC6}" dt="2020-03-29T15:58:56.802" v="73" actId="20577"/>
        <pc:sldMkLst>
          <pc:docMk/>
          <pc:sldMk cId="3863221833" sldId="289"/>
        </pc:sldMkLst>
        <pc:spChg chg="mod">
          <ac:chgData name="송 명훈" userId="d7c89356e7b7ce67" providerId="LiveId" clId="{9AAA9251-6358-4DBD-A64F-7E50D88D6FC6}" dt="2020-03-29T15:58:56.802" v="73" actId="20577"/>
          <ac:spMkLst>
            <pc:docMk/>
            <pc:sldMk cId="3863221833" sldId="289"/>
            <ac:spMk id="10" creationId="{B06BB575-A36C-4355-93D1-1C5F482EE01B}"/>
          </ac:spMkLst>
        </pc:spChg>
      </pc:sldChg>
      <pc:sldChg chg="modSp">
        <pc:chgData name="송 명훈" userId="d7c89356e7b7ce67" providerId="LiveId" clId="{9AAA9251-6358-4DBD-A64F-7E50D88D6FC6}" dt="2020-03-29T15:59:05.449" v="75" actId="20577"/>
        <pc:sldMkLst>
          <pc:docMk/>
          <pc:sldMk cId="2958791691" sldId="290"/>
        </pc:sldMkLst>
        <pc:spChg chg="mod">
          <ac:chgData name="송 명훈" userId="d7c89356e7b7ce67" providerId="LiveId" clId="{9AAA9251-6358-4DBD-A64F-7E50D88D6FC6}" dt="2020-03-29T15:59:05.449" v="75" actId="20577"/>
          <ac:spMkLst>
            <pc:docMk/>
            <pc:sldMk cId="2958791691" sldId="290"/>
            <ac:spMk id="10" creationId="{4AD6092C-BC40-4E6A-B49C-0F5C60689657}"/>
          </ac:spMkLst>
        </pc:spChg>
      </pc:sldChg>
      <pc:sldChg chg="modSp">
        <pc:chgData name="송 명훈" userId="d7c89356e7b7ce67" providerId="LiveId" clId="{9AAA9251-6358-4DBD-A64F-7E50D88D6FC6}" dt="2020-03-29T15:59:09.769" v="77" actId="20577"/>
        <pc:sldMkLst>
          <pc:docMk/>
          <pc:sldMk cId="1370930391" sldId="291"/>
        </pc:sldMkLst>
        <pc:spChg chg="mod">
          <ac:chgData name="송 명훈" userId="d7c89356e7b7ce67" providerId="LiveId" clId="{9AAA9251-6358-4DBD-A64F-7E50D88D6FC6}" dt="2020-03-29T15:59:09.769" v="77" actId="20577"/>
          <ac:spMkLst>
            <pc:docMk/>
            <pc:sldMk cId="1370930391" sldId="291"/>
            <ac:spMk id="10" creationId="{44DBF420-B976-4321-AEF5-5766A6F137A0}"/>
          </ac:spMkLst>
        </pc:spChg>
      </pc:sldChg>
      <pc:sldChg chg="modSp">
        <pc:chgData name="송 명훈" userId="d7c89356e7b7ce67" providerId="LiveId" clId="{9AAA9251-6358-4DBD-A64F-7E50D88D6FC6}" dt="2020-03-29T15:59:15.272" v="79" actId="20577"/>
        <pc:sldMkLst>
          <pc:docMk/>
          <pc:sldMk cId="431962980" sldId="292"/>
        </pc:sldMkLst>
        <pc:spChg chg="mod">
          <ac:chgData name="송 명훈" userId="d7c89356e7b7ce67" providerId="LiveId" clId="{9AAA9251-6358-4DBD-A64F-7E50D88D6FC6}" dt="2020-03-29T15:59:15.272" v="79" actId="20577"/>
          <ac:spMkLst>
            <pc:docMk/>
            <pc:sldMk cId="431962980" sldId="292"/>
            <ac:spMk id="10" creationId="{FB20B77D-EA5F-4CD9-9DD5-7A86AAC74959}"/>
          </ac:spMkLst>
        </pc:spChg>
      </pc:sldChg>
      <pc:sldChg chg="modSp">
        <pc:chgData name="송 명훈" userId="d7c89356e7b7ce67" providerId="LiveId" clId="{9AAA9251-6358-4DBD-A64F-7E50D88D6FC6}" dt="2020-03-29T15:59:19.681" v="81" actId="20577"/>
        <pc:sldMkLst>
          <pc:docMk/>
          <pc:sldMk cId="1018942320" sldId="293"/>
        </pc:sldMkLst>
        <pc:spChg chg="mod">
          <ac:chgData name="송 명훈" userId="d7c89356e7b7ce67" providerId="LiveId" clId="{9AAA9251-6358-4DBD-A64F-7E50D88D6FC6}" dt="2020-03-29T15:59:19.681" v="81" actId="20577"/>
          <ac:spMkLst>
            <pc:docMk/>
            <pc:sldMk cId="1018942320" sldId="293"/>
            <ac:spMk id="9" creationId="{60E6ED96-AF6C-4187-A809-932CA03C7D94}"/>
          </ac:spMkLst>
        </pc:spChg>
      </pc:sldChg>
      <pc:sldChg chg="modSp">
        <pc:chgData name="송 명훈" userId="d7c89356e7b7ce67" providerId="LiveId" clId="{9AAA9251-6358-4DBD-A64F-7E50D88D6FC6}" dt="2020-03-29T15:59:25.922" v="83" actId="20577"/>
        <pc:sldMkLst>
          <pc:docMk/>
          <pc:sldMk cId="3091832473" sldId="294"/>
        </pc:sldMkLst>
        <pc:spChg chg="mod">
          <ac:chgData name="송 명훈" userId="d7c89356e7b7ce67" providerId="LiveId" clId="{9AAA9251-6358-4DBD-A64F-7E50D88D6FC6}" dt="2020-03-29T15:59:25.922" v="83" actId="20577"/>
          <ac:spMkLst>
            <pc:docMk/>
            <pc:sldMk cId="3091832473" sldId="294"/>
            <ac:spMk id="9" creationId="{7F050869-A03F-4AE5-B7A3-A0903F8083F7}"/>
          </ac:spMkLst>
        </pc:spChg>
      </pc:sldChg>
      <pc:sldChg chg="modSp">
        <pc:chgData name="송 명훈" userId="d7c89356e7b7ce67" providerId="LiveId" clId="{9AAA9251-6358-4DBD-A64F-7E50D88D6FC6}" dt="2020-03-29T15:59:33.530" v="85" actId="20577"/>
        <pc:sldMkLst>
          <pc:docMk/>
          <pc:sldMk cId="1905494497" sldId="295"/>
        </pc:sldMkLst>
        <pc:spChg chg="mod">
          <ac:chgData name="송 명훈" userId="d7c89356e7b7ce67" providerId="LiveId" clId="{9AAA9251-6358-4DBD-A64F-7E50D88D6FC6}" dt="2020-03-29T15:59:33.530" v="85" actId="20577"/>
          <ac:spMkLst>
            <pc:docMk/>
            <pc:sldMk cId="1905494497" sldId="295"/>
            <ac:spMk id="5" creationId="{10623C52-F575-41B0-98B4-1D78B11A2D6F}"/>
          </ac:spMkLst>
        </pc:spChg>
      </pc:sldChg>
      <pc:sldChg chg="modSp">
        <pc:chgData name="송 명훈" userId="d7c89356e7b7ce67" providerId="LiveId" clId="{9AAA9251-6358-4DBD-A64F-7E50D88D6FC6}" dt="2020-03-29T15:59:44.746" v="88" actId="20577"/>
        <pc:sldMkLst>
          <pc:docMk/>
          <pc:sldMk cId="1741949478" sldId="296"/>
        </pc:sldMkLst>
        <pc:spChg chg="mod">
          <ac:chgData name="송 명훈" userId="d7c89356e7b7ce67" providerId="LiveId" clId="{9AAA9251-6358-4DBD-A64F-7E50D88D6FC6}" dt="2020-03-29T15:59:44.746" v="88" actId="20577"/>
          <ac:spMkLst>
            <pc:docMk/>
            <pc:sldMk cId="1741949478" sldId="296"/>
            <ac:spMk id="5" creationId="{10623C52-F575-41B0-98B4-1D78B11A2D6F}"/>
          </ac:spMkLst>
        </pc:spChg>
      </pc:sldChg>
      <pc:sldChg chg="modSp">
        <pc:chgData name="송 명훈" userId="d7c89356e7b7ce67" providerId="LiveId" clId="{9AAA9251-6358-4DBD-A64F-7E50D88D6FC6}" dt="2020-03-29T15:59:41.429" v="87" actId="20577"/>
        <pc:sldMkLst>
          <pc:docMk/>
          <pc:sldMk cId="2356995184" sldId="297"/>
        </pc:sldMkLst>
        <pc:spChg chg="mod">
          <ac:chgData name="송 명훈" userId="d7c89356e7b7ce67" providerId="LiveId" clId="{9AAA9251-6358-4DBD-A64F-7E50D88D6FC6}" dt="2020-03-29T15:59:41.429" v="87" actId="20577"/>
          <ac:spMkLst>
            <pc:docMk/>
            <pc:sldMk cId="2356995184" sldId="297"/>
            <ac:spMk id="5" creationId="{10623C52-F575-41B0-98B4-1D78B11A2D6F}"/>
          </ac:spMkLst>
        </pc:spChg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3621848016" sldId="299"/>
        </pc:sldMkLst>
      </pc:sldChg>
      <pc:sldChg chg="modSp">
        <pc:chgData name="송 명훈" userId="d7c89356e7b7ce67" providerId="LiveId" clId="{9AAA9251-6358-4DBD-A64F-7E50D88D6FC6}" dt="2020-03-29T15:57:37.417" v="45" actId="20577"/>
        <pc:sldMkLst>
          <pc:docMk/>
          <pc:sldMk cId="3062112700" sldId="300"/>
        </pc:sldMkLst>
        <pc:spChg chg="mod">
          <ac:chgData name="송 명훈" userId="d7c89356e7b7ce67" providerId="LiveId" clId="{9AAA9251-6358-4DBD-A64F-7E50D88D6FC6}" dt="2020-03-29T15:57:37.417" v="45" actId="20577"/>
          <ac:spMkLst>
            <pc:docMk/>
            <pc:sldMk cId="3062112700" sldId="300"/>
            <ac:spMk id="6" creationId="{93F1DD2A-F86B-426B-B53B-50548C27D575}"/>
          </ac:spMkLst>
        </pc:spChg>
      </pc:sldChg>
      <pc:sldChg chg="modSp">
        <pc:chgData name="송 명훈" userId="d7c89356e7b7ce67" providerId="LiveId" clId="{9AAA9251-6358-4DBD-A64F-7E50D88D6FC6}" dt="2020-03-29T15:57:49.444" v="47" actId="20577"/>
        <pc:sldMkLst>
          <pc:docMk/>
          <pc:sldMk cId="3168559293" sldId="301"/>
        </pc:sldMkLst>
        <pc:spChg chg="mod">
          <ac:chgData name="송 명훈" userId="d7c89356e7b7ce67" providerId="LiveId" clId="{9AAA9251-6358-4DBD-A64F-7E50D88D6FC6}" dt="2020-03-29T15:57:49.444" v="47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">
        <pc:chgData name="송 명훈" userId="d7c89356e7b7ce67" providerId="LiveId" clId="{9AAA9251-6358-4DBD-A64F-7E50D88D6FC6}" dt="2020-03-29T15:59:29.979" v="84" actId="20577"/>
        <pc:sldMkLst>
          <pc:docMk/>
          <pc:sldMk cId="1866525153" sldId="302"/>
        </pc:sldMkLst>
        <pc:spChg chg="mod">
          <ac:chgData name="송 명훈" userId="d7c89356e7b7ce67" providerId="LiveId" clId="{9AAA9251-6358-4DBD-A64F-7E50D88D6FC6}" dt="2020-03-29T15:59:29.979" v="84" actId="20577"/>
          <ac:spMkLst>
            <pc:docMk/>
            <pc:sldMk cId="1866525153" sldId="302"/>
            <ac:spMk id="10" creationId="{40171A5E-BE27-4D8A-81FB-9E846CF86E65}"/>
          </ac:spMkLst>
        </pc:spChg>
      </pc:sldChg>
      <pc:sldChg chg="modSp">
        <pc:chgData name="송 명훈" userId="d7c89356e7b7ce67" providerId="LiveId" clId="{9AAA9251-6358-4DBD-A64F-7E50D88D6FC6}" dt="2020-03-29T15:59:37.650" v="86" actId="20577"/>
        <pc:sldMkLst>
          <pc:docMk/>
          <pc:sldMk cId="887890941" sldId="303"/>
        </pc:sldMkLst>
        <pc:spChg chg="mod">
          <ac:chgData name="송 명훈" userId="d7c89356e7b7ce67" providerId="LiveId" clId="{9AAA9251-6358-4DBD-A64F-7E50D88D6FC6}" dt="2020-03-29T15:59:37.650" v="86" actId="20577"/>
          <ac:spMkLst>
            <pc:docMk/>
            <pc:sldMk cId="887890941" sldId="303"/>
            <ac:spMk id="10" creationId="{40171A5E-BE27-4D8A-81FB-9E846CF86E65}"/>
          </ac:spMkLst>
        </pc:spChg>
      </pc:sldChg>
      <pc:sldChg chg="modSp">
        <pc:chgData name="송 명훈" userId="d7c89356e7b7ce67" providerId="LiveId" clId="{9AAA9251-6358-4DBD-A64F-7E50D88D6FC6}" dt="2020-03-29T15:59:56.580" v="102" actId="20577"/>
        <pc:sldMkLst>
          <pc:docMk/>
          <pc:sldMk cId="4283287197" sldId="304"/>
        </pc:sldMkLst>
        <pc:spChg chg="mod">
          <ac:chgData name="송 명훈" userId="d7c89356e7b7ce67" providerId="LiveId" clId="{9AAA9251-6358-4DBD-A64F-7E50D88D6FC6}" dt="2020-03-29T15:59:56.580" v="102" actId="20577"/>
          <ac:spMkLst>
            <pc:docMk/>
            <pc:sldMk cId="4283287197" sldId="304"/>
            <ac:spMk id="9" creationId="{BAA17170-4460-4C92-8478-247CD3F38CE5}"/>
          </ac:spMkLst>
        </pc:spChg>
        <pc:spChg chg="mod">
          <ac:chgData name="송 명훈" userId="d7c89356e7b7ce67" providerId="LiveId" clId="{9AAA9251-6358-4DBD-A64F-7E50D88D6FC6}" dt="2020-03-29T15:59:49.273" v="89" actId="20577"/>
          <ac:spMkLst>
            <pc:docMk/>
            <pc:sldMk cId="4283287197" sldId="304"/>
            <ac:spMk id="10" creationId="{40171A5E-BE27-4D8A-81FB-9E846CF86E65}"/>
          </ac:spMkLst>
        </pc:spChg>
      </pc:sldChg>
      <pc:sldChg chg="modSp">
        <pc:chgData name="송 명훈" userId="d7c89356e7b7ce67" providerId="LiveId" clId="{9AAA9251-6358-4DBD-A64F-7E50D88D6FC6}" dt="2020-03-29T16:00:02.339" v="103" actId="20577"/>
        <pc:sldMkLst>
          <pc:docMk/>
          <pc:sldMk cId="1174585557" sldId="305"/>
        </pc:sldMkLst>
        <pc:spChg chg="mod">
          <ac:chgData name="송 명훈" userId="d7c89356e7b7ce67" providerId="LiveId" clId="{9AAA9251-6358-4DBD-A64F-7E50D88D6FC6}" dt="2020-03-29T16:00:02.339" v="103" actId="20577"/>
          <ac:spMkLst>
            <pc:docMk/>
            <pc:sldMk cId="1174585557" sldId="305"/>
            <ac:spMk id="5" creationId="{10623C52-F575-41B0-98B4-1D78B11A2D6F}"/>
          </ac:spMkLst>
        </pc:spChg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2665130516" sldId="306"/>
        </pc:sldMkLst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307266402" sldId="307"/>
        </pc:sldMkLst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2641870619" sldId="308"/>
        </pc:sldMkLst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888510835" sldId="309"/>
        </pc:sldMkLst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636095384" sldId="310"/>
        </pc:sldMkLst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4264696772" sldId="311"/>
        </pc:sldMkLst>
      </pc:sldChg>
      <pc:sldChg chg="del">
        <pc:chgData name="송 명훈" userId="d7c89356e7b7ce67" providerId="LiveId" clId="{9AAA9251-6358-4DBD-A64F-7E50D88D6FC6}" dt="2020-03-29T15:57:45.479" v="46" actId="47"/>
        <pc:sldMkLst>
          <pc:docMk/>
          <pc:sldMk cId="1272233137" sldId="312"/>
        </pc:sldMkLst>
      </pc:sldChg>
    </pc:docChg>
  </pc:docChgLst>
  <pc:docChgLst>
    <pc:chgData name="송 명훈" userId="d7c89356e7b7ce67" providerId="LiveId" clId="{BA9727DB-DA54-4E2C-92BF-B8AEA244B105}"/>
    <pc:docChg chg="undo custSel addSld delSld modSld sldOrd">
      <pc:chgData name="송 명훈" userId="d7c89356e7b7ce67" providerId="LiveId" clId="{BA9727DB-DA54-4E2C-92BF-B8AEA244B105}" dt="2020-03-26T18:50:17.845" v="5819" actId="20577"/>
      <pc:docMkLst>
        <pc:docMk/>
      </pc:docMkLst>
      <pc:sldChg chg="modSp">
        <pc:chgData name="송 명훈" userId="d7c89356e7b7ce67" providerId="LiveId" clId="{BA9727DB-DA54-4E2C-92BF-B8AEA244B105}" dt="2020-03-26T01:58:44.619" v="24" actId="20577"/>
        <pc:sldMkLst>
          <pc:docMk/>
          <pc:sldMk cId="1151066944" sldId="256"/>
        </pc:sldMkLst>
        <pc:spChg chg="mod">
          <ac:chgData name="송 명훈" userId="d7c89356e7b7ce67" providerId="LiveId" clId="{BA9727DB-DA54-4E2C-92BF-B8AEA244B105}" dt="2020-03-26T01:58:39.581" v="22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BA9727DB-DA54-4E2C-92BF-B8AEA244B105}" dt="2020-03-26T01:58:44.619" v="24" actId="20577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BA9727DB-DA54-4E2C-92BF-B8AEA244B105}" dt="2020-03-26T18:48:00.039" v="5741" actId="113"/>
        <pc:sldMkLst>
          <pc:docMk/>
          <pc:sldMk cId="3048133185" sldId="267"/>
        </pc:sldMkLst>
        <pc:spChg chg="mod">
          <ac:chgData name="송 명훈" userId="d7c89356e7b7ce67" providerId="LiveId" clId="{BA9727DB-DA54-4E2C-92BF-B8AEA244B105}" dt="2020-03-26T18:48:00.039" v="5741" actId="113"/>
          <ac:spMkLst>
            <pc:docMk/>
            <pc:sldMk cId="3048133185" sldId="26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04:32.100" v="1040" actId="20577"/>
          <ac:spMkLst>
            <pc:docMk/>
            <pc:sldMk cId="3048133185" sldId="267"/>
            <ac:spMk id="6" creationId="{93F1DD2A-F86B-426B-B53B-50548C27D575}"/>
          </ac:spMkLst>
        </pc:spChg>
      </pc:sldChg>
      <pc:sldChg chg="addSp delSp modSp addCm delCm">
        <pc:chgData name="송 명훈" userId="d7c89356e7b7ce67" providerId="LiveId" clId="{BA9727DB-DA54-4E2C-92BF-B8AEA244B105}" dt="2020-03-26T18:47:26.952" v="5719" actId="20577"/>
        <pc:sldMkLst>
          <pc:docMk/>
          <pc:sldMk cId="301351065" sldId="268"/>
        </pc:sldMkLst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7:26.952" v="5719" actId="20577"/>
          <ac:spMkLst>
            <pc:docMk/>
            <pc:sldMk cId="301351065" sldId="268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2:12:32.661" v="1041" actId="478"/>
          <ac:spMkLst>
            <pc:docMk/>
            <pc:sldMk cId="301351065" sldId="268"/>
            <ac:spMk id="6" creationId="{93F1DD2A-F86B-426B-B53B-50548C27D575}"/>
          </ac:spMkLst>
        </pc:spChg>
        <pc:spChg chg="add mod">
          <ac:chgData name="송 명훈" userId="d7c89356e7b7ce67" providerId="LiveId" clId="{BA9727DB-DA54-4E2C-92BF-B8AEA244B105}" dt="2020-03-26T02:30:40.955" v="1367" actId="1035"/>
          <ac:spMkLst>
            <pc:docMk/>
            <pc:sldMk cId="301351065" sldId="268"/>
            <ac:spMk id="7" creationId="{86D4F80C-D57F-4225-9415-8F55A78F1E1D}"/>
          </ac:spMkLst>
        </pc:spChg>
        <pc:picChg chg="add mod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2" creationId="{43168826-7C96-4689-A18F-74DC17893776}"/>
          </ac:picMkLst>
        </pc:picChg>
        <pc:picChg chg="add mod modCrop">
          <ac:chgData name="송 명훈" userId="d7c89356e7b7ce67" providerId="LiveId" clId="{BA9727DB-DA54-4E2C-92BF-B8AEA244B105}" dt="2020-03-26T02:30:40.955" v="1367" actId="1035"/>
          <ac:picMkLst>
            <pc:docMk/>
            <pc:sldMk cId="301351065" sldId="268"/>
            <ac:picMk id="3" creationId="{83E7AFAC-039A-408D-8362-CA21494733B2}"/>
          </ac:picMkLst>
        </pc:picChg>
        <pc:picChg chg="add del">
          <ac:chgData name="송 명훈" userId="d7c89356e7b7ce67" providerId="LiveId" clId="{BA9727DB-DA54-4E2C-92BF-B8AEA244B105}" dt="2020-03-26T02:20:20.025" v="1232"/>
          <ac:picMkLst>
            <pc:docMk/>
            <pc:sldMk cId="301351065" sldId="268"/>
            <ac:picMk id="8" creationId="{30E9BBA3-F858-4559-AA08-ADA6293B091B}"/>
          </ac:picMkLst>
        </pc:picChg>
      </pc:sldChg>
      <pc:sldChg chg="add del setBg">
        <pc:chgData name="송 명훈" userId="d7c89356e7b7ce67" providerId="LiveId" clId="{BA9727DB-DA54-4E2C-92BF-B8AEA244B105}" dt="2020-03-26T15:48:01.828" v="4516" actId="47"/>
        <pc:sldMkLst>
          <pc:docMk/>
          <pc:sldMk cId="3674659750" sldId="270"/>
        </pc:sldMkLst>
      </pc:sldChg>
      <pc:sldChg chg="add">
        <pc:chgData name="송 명훈" userId="d7c89356e7b7ce67" providerId="LiveId" clId="{BA9727DB-DA54-4E2C-92BF-B8AEA244B105}" dt="2020-03-26T18:48:53.724" v="5755"/>
        <pc:sldMkLst>
          <pc:docMk/>
          <pc:sldMk cId="1392241946" sldId="276"/>
        </pc:sldMkLst>
      </pc:sldChg>
      <pc:sldChg chg="add del">
        <pc:chgData name="송 명훈" userId="d7c89356e7b7ce67" providerId="LiveId" clId="{BA9727DB-DA54-4E2C-92BF-B8AEA244B105}" dt="2020-03-26T18:48:46.633" v="5754" actId="2696"/>
        <pc:sldMkLst>
          <pc:docMk/>
          <pc:sldMk cId="2904562778" sldId="276"/>
        </pc:sldMkLst>
      </pc:sldChg>
      <pc:sldChg chg="addSp delSp modSp add">
        <pc:chgData name="송 명훈" userId="d7c89356e7b7ce67" providerId="LiveId" clId="{BA9727DB-DA54-4E2C-92BF-B8AEA244B105}" dt="2020-03-26T18:47:24.653" v="5717" actId="20577"/>
        <pc:sldMkLst>
          <pc:docMk/>
          <pc:sldMk cId="1692163621" sldId="277"/>
        </pc:sldMkLst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2.326" v="5650" actId="478"/>
          <ac:spMkLst>
            <pc:docMk/>
            <pc:sldMk cId="1692163621" sldId="27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30:45.923" v="1382" actId="1036"/>
          <ac:spMkLst>
            <pc:docMk/>
            <pc:sldMk cId="1692163621" sldId="27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4.653" v="5717" actId="20577"/>
          <ac:spMkLst>
            <pc:docMk/>
            <pc:sldMk cId="1692163621" sldId="277"/>
            <ac:spMk id="10" creationId="{1F798276-7644-4154-9293-2001A599D312}"/>
          </ac:spMkLst>
        </pc:spChg>
        <pc:picChg chg="del">
          <ac:chgData name="송 명훈" userId="d7c89356e7b7ce67" providerId="LiveId" clId="{BA9727DB-DA54-4E2C-92BF-B8AEA244B105}" dt="2020-03-26T02:26:12.835" v="1257" actId="478"/>
          <ac:picMkLst>
            <pc:docMk/>
            <pc:sldMk cId="1692163621" sldId="277"/>
            <ac:picMk id="2" creationId="{43168826-7C96-4689-A18F-74DC17893776}"/>
          </ac:picMkLst>
        </pc:picChg>
        <pc:picChg chg="del">
          <ac:chgData name="송 명훈" userId="d7c89356e7b7ce67" providerId="LiveId" clId="{BA9727DB-DA54-4E2C-92BF-B8AEA244B105}" dt="2020-03-26T02:29:20.020" v="1275" actId="478"/>
          <ac:picMkLst>
            <pc:docMk/>
            <pc:sldMk cId="1692163621" sldId="277"/>
            <ac:picMk id="3" creationId="{83E7AFAC-039A-408D-8362-CA21494733B2}"/>
          </ac:picMkLst>
        </pc:picChg>
        <pc:picChg chg="add del mod">
          <ac:chgData name="송 명훈" userId="d7c89356e7b7ce67" providerId="LiveId" clId="{BA9727DB-DA54-4E2C-92BF-B8AEA244B105}" dt="2020-03-26T02:27:57.731" v="1271" actId="478"/>
          <ac:picMkLst>
            <pc:docMk/>
            <pc:sldMk cId="1692163621" sldId="277"/>
            <ac:picMk id="6" creationId="{C1287494-88E2-47CD-A22F-A35619CD29A7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8" creationId="{2C5454DD-B55C-4F43-8E2D-FD0E462C75FE}"/>
          </ac:picMkLst>
        </pc:picChg>
        <pc:picChg chg="add mod">
          <ac:chgData name="송 명훈" userId="d7c89356e7b7ce67" providerId="LiveId" clId="{BA9727DB-DA54-4E2C-92BF-B8AEA244B105}" dt="2020-03-26T02:30:45.923" v="1382" actId="1036"/>
          <ac:picMkLst>
            <pc:docMk/>
            <pc:sldMk cId="1692163621" sldId="277"/>
            <ac:picMk id="9" creationId="{0D21326F-4824-4C31-A7BE-3A03951460DC}"/>
          </ac:picMkLst>
        </pc:picChg>
        <pc:picChg chg="add del">
          <ac:chgData name="송 명훈" userId="d7c89356e7b7ce67" providerId="LiveId" clId="{BA9727DB-DA54-4E2C-92BF-B8AEA244B105}" dt="2020-03-26T02:30:50.987" v="1384"/>
          <ac:picMkLst>
            <pc:docMk/>
            <pc:sldMk cId="1692163621" sldId="277"/>
            <ac:picMk id="10" creationId="{DCE0666C-64B7-4369-9C57-FF3E7DDCA858}"/>
          </ac:picMkLst>
        </pc:picChg>
      </pc:sldChg>
      <pc:sldChg chg="addSp delSp modSp add">
        <pc:chgData name="송 명훈" userId="d7c89356e7b7ce67" providerId="LiveId" clId="{BA9727DB-DA54-4E2C-92BF-B8AEA244B105}" dt="2020-03-26T18:47:21.559" v="5715" actId="20577"/>
        <pc:sldMkLst>
          <pc:docMk/>
          <pc:sldMk cId="92658330" sldId="278"/>
        </pc:sldMkLst>
        <pc:spChg chg="mod">
          <ac:chgData name="송 명훈" userId="d7c89356e7b7ce67" providerId="LiveId" clId="{BA9727DB-DA54-4E2C-92BF-B8AEA244B105}" dt="2020-03-26T02:49:12.146" v="1610" actId="1036"/>
          <ac:spMkLst>
            <pc:docMk/>
            <pc:sldMk cId="92658330" sldId="278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6.455" v="5652" actId="478"/>
          <ac:spMkLst>
            <pc:docMk/>
            <pc:sldMk cId="92658330" sldId="278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49:05.875" v="1595" actId="1037"/>
          <ac:spMkLst>
            <pc:docMk/>
            <pc:sldMk cId="92658330" sldId="278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21.559" v="5715" actId="20577"/>
          <ac:spMkLst>
            <pc:docMk/>
            <pc:sldMk cId="92658330" sldId="278"/>
            <ac:spMk id="8" creationId="{05A019E9-AF04-455F-814B-24DD7FAB4921}"/>
          </ac:spMkLst>
        </pc:spChg>
        <pc:picChg chg="add mod">
          <ac:chgData name="송 명훈" userId="d7c89356e7b7ce67" providerId="LiveId" clId="{BA9727DB-DA54-4E2C-92BF-B8AEA244B105}" dt="2020-03-26T02:49:12.146" v="1610" actId="1036"/>
          <ac:picMkLst>
            <pc:docMk/>
            <pc:sldMk cId="92658330" sldId="278"/>
            <ac:picMk id="2" creationId="{9C105A84-D9A8-4272-BE06-A77D4873F8E0}"/>
          </ac:picMkLst>
        </pc:picChg>
        <pc:picChg chg="add mod">
          <ac:chgData name="송 명훈" userId="d7c89356e7b7ce67" providerId="LiveId" clId="{BA9727DB-DA54-4E2C-92BF-B8AEA244B105}" dt="2020-03-26T02:48:07.852" v="1559" actId="1035"/>
          <ac:picMkLst>
            <pc:docMk/>
            <pc:sldMk cId="92658330" sldId="278"/>
            <ac:picMk id="3" creationId="{00BC7C1D-8277-420A-9D0C-929719D4EBB8}"/>
          </ac:picMkLst>
        </pc:picChg>
        <pc:picChg chg="del">
          <ac:chgData name="송 명훈" userId="d7c89356e7b7ce67" providerId="LiveId" clId="{BA9727DB-DA54-4E2C-92BF-B8AEA244B105}" dt="2020-03-26T02:37:53.316" v="1386" actId="478"/>
          <ac:picMkLst>
            <pc:docMk/>
            <pc:sldMk cId="92658330" sldId="278"/>
            <ac:picMk id="8" creationId="{2C5454DD-B55C-4F43-8E2D-FD0E462C75FE}"/>
          </ac:picMkLst>
        </pc:picChg>
        <pc:picChg chg="del">
          <ac:chgData name="송 명훈" userId="d7c89356e7b7ce67" providerId="LiveId" clId="{BA9727DB-DA54-4E2C-92BF-B8AEA244B105}" dt="2020-03-26T02:37:56.876" v="1387" actId="478"/>
          <ac:picMkLst>
            <pc:docMk/>
            <pc:sldMk cId="92658330" sldId="278"/>
            <ac:picMk id="9" creationId="{0D21326F-4824-4C31-A7BE-3A03951460DC}"/>
          </ac:picMkLst>
        </pc:picChg>
      </pc:sldChg>
      <pc:sldChg chg="addSp delSp modSp add">
        <pc:chgData name="송 명훈" userId="d7c89356e7b7ce67" providerId="LiveId" clId="{BA9727DB-DA54-4E2C-92BF-B8AEA244B105}" dt="2020-03-26T18:47:19.036" v="5713" actId="20577"/>
        <pc:sldMkLst>
          <pc:docMk/>
          <pc:sldMk cId="2373840963" sldId="279"/>
        </pc:sldMkLst>
        <pc:spChg chg="mod">
          <ac:chgData name="송 명훈" userId="d7c89356e7b7ce67" providerId="LiveId" clId="{BA9727DB-DA54-4E2C-92BF-B8AEA244B105}" dt="2020-03-26T02:56:04.777" v="1750" actId="1037"/>
          <ac:spMkLst>
            <pc:docMk/>
            <pc:sldMk cId="2373840963" sldId="27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29.645" v="5654" actId="478"/>
          <ac:spMkLst>
            <pc:docMk/>
            <pc:sldMk cId="2373840963" sldId="27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2:55:59.346" v="1731" actId="1036"/>
          <ac:spMkLst>
            <pc:docMk/>
            <pc:sldMk cId="2373840963" sldId="27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9.036" v="5713" actId="20577"/>
          <ac:spMkLst>
            <pc:docMk/>
            <pc:sldMk cId="2373840963" sldId="279"/>
            <ac:spMk id="9" creationId="{18C7279D-809A-410B-AFB8-E17C4DCED8BE}"/>
          </ac:spMkLst>
        </pc:spChg>
        <pc:picChg chg="del">
          <ac:chgData name="송 명훈" userId="d7c89356e7b7ce67" providerId="LiveId" clId="{BA9727DB-DA54-4E2C-92BF-B8AEA244B105}" dt="2020-03-26T02:53:07.333" v="1621" actId="478"/>
          <ac:picMkLst>
            <pc:docMk/>
            <pc:sldMk cId="2373840963" sldId="279"/>
            <ac:picMk id="2" creationId="{9C105A84-D9A8-4272-BE06-A77D4873F8E0}"/>
          </ac:picMkLst>
        </pc:picChg>
        <pc:picChg chg="del">
          <ac:chgData name="송 명훈" userId="d7c89356e7b7ce67" providerId="LiveId" clId="{BA9727DB-DA54-4E2C-92BF-B8AEA244B105}" dt="2020-03-26T02:53:07.706" v="1622" actId="478"/>
          <ac:picMkLst>
            <pc:docMk/>
            <pc:sldMk cId="2373840963" sldId="279"/>
            <ac:picMk id="3" creationId="{00BC7C1D-8277-420A-9D0C-929719D4EBB8}"/>
          </ac:picMkLst>
        </pc:picChg>
        <pc:picChg chg="add mod">
          <ac:chgData name="송 명훈" userId="d7c89356e7b7ce67" providerId="LiveId" clId="{BA9727DB-DA54-4E2C-92BF-B8AEA244B105}" dt="2020-03-26T07:50:20.391" v="3400" actId="1076"/>
          <ac:picMkLst>
            <pc:docMk/>
            <pc:sldMk cId="2373840963" sldId="279"/>
            <ac:picMk id="6" creationId="{70CA9109-FBDB-4FF6-9169-DD86420532B5}"/>
          </ac:picMkLst>
        </pc:picChg>
        <pc:picChg chg="add mod">
          <ac:chgData name="송 명훈" userId="d7c89356e7b7ce67" providerId="LiveId" clId="{BA9727DB-DA54-4E2C-92BF-B8AEA244B105}" dt="2020-03-26T02:56:01.049" v="1741" actId="1036"/>
          <ac:picMkLst>
            <pc:docMk/>
            <pc:sldMk cId="2373840963" sldId="279"/>
            <ac:picMk id="8" creationId="{EE5F2E06-389C-4D65-B01D-FC21925B7E0D}"/>
          </ac:picMkLst>
        </pc:picChg>
        <pc:picChg chg="add del">
          <ac:chgData name="송 명훈" userId="d7c89356e7b7ce67" providerId="LiveId" clId="{BA9727DB-DA54-4E2C-92BF-B8AEA244B105}" dt="2020-03-26T02:56:41.466" v="1752"/>
          <ac:picMkLst>
            <pc:docMk/>
            <pc:sldMk cId="2373840963" sldId="279"/>
            <ac:picMk id="9" creationId="{44BC9358-3556-4108-80DB-034351AA9543}"/>
          </ac:picMkLst>
        </pc:picChg>
      </pc:sldChg>
      <pc:sldChg chg="addSp delSp modSp add">
        <pc:chgData name="송 명훈" userId="d7c89356e7b7ce67" providerId="LiveId" clId="{BA9727DB-DA54-4E2C-92BF-B8AEA244B105}" dt="2020-03-26T18:47:16.477" v="5711" actId="20577"/>
        <pc:sldMkLst>
          <pc:docMk/>
          <pc:sldMk cId="2085616792" sldId="280"/>
        </pc:sldMkLst>
        <pc:spChg chg="mod">
          <ac:chgData name="송 명훈" userId="d7c89356e7b7ce67" providerId="LiveId" clId="{BA9727DB-DA54-4E2C-92BF-B8AEA244B105}" dt="2020-03-26T03:12:12.225" v="1917" actId="1035"/>
          <ac:spMkLst>
            <pc:docMk/>
            <pc:sldMk cId="2085616792" sldId="28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3.070" v="5656" actId="478"/>
          <ac:spMkLst>
            <pc:docMk/>
            <pc:sldMk cId="2085616792" sldId="28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3:12:08.028" v="1912" actId="1038"/>
          <ac:spMkLst>
            <pc:docMk/>
            <pc:sldMk cId="2085616792" sldId="28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6.477" v="5711" actId="20577"/>
          <ac:spMkLst>
            <pc:docMk/>
            <pc:sldMk cId="2085616792" sldId="280"/>
            <ac:spMk id="8" creationId="{BB87C91A-5088-4485-AE17-72CFB7188A68}"/>
          </ac:spMkLst>
        </pc:spChg>
        <pc:picChg chg="add mod">
          <ac:chgData name="송 명훈" userId="d7c89356e7b7ce67" providerId="LiveId" clId="{BA9727DB-DA54-4E2C-92BF-B8AEA244B105}" dt="2020-03-26T03:11:30.162" v="1876" actId="1037"/>
          <ac:picMkLst>
            <pc:docMk/>
            <pc:sldMk cId="2085616792" sldId="280"/>
            <ac:picMk id="2" creationId="{ECCA7E8D-E115-4BB0-812D-4B6B5B31E14B}"/>
          </ac:picMkLst>
        </pc:picChg>
        <pc:picChg chg="add mod">
          <ac:chgData name="송 명훈" userId="d7c89356e7b7ce67" providerId="LiveId" clId="{BA9727DB-DA54-4E2C-92BF-B8AEA244B105}" dt="2020-03-26T03:11:38.953" v="1894" actId="1035"/>
          <ac:picMkLst>
            <pc:docMk/>
            <pc:sldMk cId="2085616792" sldId="280"/>
            <ac:picMk id="3" creationId="{3834F340-6525-43C6-BCEB-7B323C96C6DE}"/>
          </ac:picMkLst>
        </pc:picChg>
        <pc:picChg chg="del">
          <ac:chgData name="송 명훈" userId="d7c89356e7b7ce67" providerId="LiveId" clId="{BA9727DB-DA54-4E2C-92BF-B8AEA244B105}" dt="2020-03-26T02:56:47.281" v="1754" actId="478"/>
          <ac:picMkLst>
            <pc:docMk/>
            <pc:sldMk cId="2085616792" sldId="280"/>
            <ac:picMk id="6" creationId="{70CA9109-FBDB-4FF6-9169-DD86420532B5}"/>
          </ac:picMkLst>
        </pc:picChg>
        <pc:picChg chg="del">
          <ac:chgData name="송 명훈" userId="d7c89356e7b7ce67" providerId="LiveId" clId="{BA9727DB-DA54-4E2C-92BF-B8AEA244B105}" dt="2020-03-26T02:56:48.841" v="1755" actId="478"/>
          <ac:picMkLst>
            <pc:docMk/>
            <pc:sldMk cId="2085616792" sldId="280"/>
            <ac:picMk id="8" creationId="{EE5F2E06-389C-4D65-B01D-FC21925B7E0D}"/>
          </ac:picMkLst>
        </pc:picChg>
      </pc:sldChg>
      <pc:sldChg chg="addSp delSp modSp add">
        <pc:chgData name="송 명훈" userId="d7c89356e7b7ce67" providerId="LiveId" clId="{BA9727DB-DA54-4E2C-92BF-B8AEA244B105}" dt="2020-03-26T18:47:14.134" v="5709" actId="20577"/>
        <pc:sldMkLst>
          <pc:docMk/>
          <pc:sldMk cId="476134831" sldId="281"/>
        </pc:sldMkLst>
        <pc:spChg chg="mod">
          <ac:chgData name="송 명훈" userId="d7c89356e7b7ce67" providerId="LiveId" clId="{BA9727DB-DA54-4E2C-92BF-B8AEA244B105}" dt="2020-03-26T03:43:53.053" v="2092" actId="1036"/>
          <ac:spMkLst>
            <pc:docMk/>
            <pc:sldMk cId="476134831" sldId="28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6.863" v="5658" actId="478"/>
          <ac:spMkLst>
            <pc:docMk/>
            <pc:sldMk cId="476134831" sldId="28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14:51.803" v="2261" actId="1037"/>
          <ac:spMkLst>
            <pc:docMk/>
            <pc:sldMk cId="476134831" sldId="28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4.134" v="5709" actId="20577"/>
          <ac:spMkLst>
            <pc:docMk/>
            <pc:sldMk cId="476134831" sldId="281"/>
            <ac:spMk id="8" creationId="{6DD0C98A-5F2C-4E9A-9AD3-60493499604C}"/>
          </ac:spMkLst>
        </pc:spChg>
        <pc:picChg chg="add mod">
          <ac:chgData name="송 명훈" userId="d7c89356e7b7ce67" providerId="LiveId" clId="{BA9727DB-DA54-4E2C-92BF-B8AEA244B105}" dt="2020-03-26T05:14:48.634" v="2257" actId="1037"/>
          <ac:picMkLst>
            <pc:docMk/>
            <pc:sldMk cId="476134831" sldId="281"/>
            <ac:picMk id="2" creationId="{BED049D3-D18E-484D-BB2C-A5B119D0D4D8}"/>
          </ac:picMkLst>
        </pc:picChg>
        <pc:picChg chg="del">
          <ac:chgData name="송 명훈" userId="d7c89356e7b7ce67" providerId="LiveId" clId="{BA9727DB-DA54-4E2C-92BF-B8AEA244B105}" dt="2020-03-26T03:14:19.684" v="1919" actId="478"/>
          <ac:picMkLst>
            <pc:docMk/>
            <pc:sldMk cId="476134831" sldId="281"/>
            <ac:picMk id="2" creationId="{ECCA7E8D-E115-4BB0-812D-4B6B5B31E14B}"/>
          </ac:picMkLst>
        </pc:picChg>
        <pc:picChg chg="del">
          <ac:chgData name="송 명훈" userId="d7c89356e7b7ce67" providerId="LiveId" clId="{BA9727DB-DA54-4E2C-92BF-B8AEA244B105}" dt="2020-03-26T03:14:33.815" v="1925" actId="478"/>
          <ac:picMkLst>
            <pc:docMk/>
            <pc:sldMk cId="476134831" sldId="281"/>
            <ac:picMk id="3" creationId="{3834F340-6525-43C6-BCEB-7B323C96C6DE}"/>
          </ac:picMkLst>
        </pc:picChg>
        <pc:picChg chg="add del mod">
          <ac:chgData name="송 명훈" userId="d7c89356e7b7ce67" providerId="LiveId" clId="{BA9727DB-DA54-4E2C-92BF-B8AEA244B105}" dt="2020-03-26T03:42:25.064" v="1973" actId="478"/>
          <ac:picMkLst>
            <pc:docMk/>
            <pc:sldMk cId="476134831" sldId="281"/>
            <ac:picMk id="6" creationId="{D1DBE594-3335-442D-BDD2-93AAA19D162E}"/>
          </ac:picMkLst>
        </pc:picChg>
        <pc:picChg chg="add del mod">
          <ac:chgData name="송 명훈" userId="d7c89356e7b7ce67" providerId="LiveId" clId="{BA9727DB-DA54-4E2C-92BF-B8AEA244B105}" dt="2020-03-26T03:43:31.082" v="2046" actId="478"/>
          <ac:picMkLst>
            <pc:docMk/>
            <pc:sldMk cId="476134831" sldId="281"/>
            <ac:picMk id="8" creationId="{0F85C8D7-8541-435D-973E-05F0D9196F14}"/>
          </ac:picMkLst>
        </pc:picChg>
        <pc:picChg chg="add mod">
          <ac:chgData name="송 명훈" userId="d7c89356e7b7ce67" providerId="LiveId" clId="{BA9727DB-DA54-4E2C-92BF-B8AEA244B105}" dt="2020-03-26T05:14:46.602" v="2252" actId="1037"/>
          <ac:picMkLst>
            <pc:docMk/>
            <pc:sldMk cId="476134831" sldId="281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11.912" v="5707" actId="20577"/>
        <pc:sldMkLst>
          <pc:docMk/>
          <pc:sldMk cId="1785943423" sldId="282"/>
        </pc:sldMkLst>
        <pc:spChg chg="mod">
          <ac:chgData name="송 명훈" userId="d7c89356e7b7ce67" providerId="LiveId" clId="{BA9727DB-DA54-4E2C-92BF-B8AEA244B105}" dt="2020-03-26T05:26:20.330" v="2471" actId="1076"/>
          <ac:spMkLst>
            <pc:docMk/>
            <pc:sldMk cId="1785943423" sldId="28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39.959" v="5660" actId="478"/>
          <ac:spMkLst>
            <pc:docMk/>
            <pc:sldMk cId="1785943423" sldId="28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26:08.843" v="2468" actId="1076"/>
          <ac:spMkLst>
            <pc:docMk/>
            <pc:sldMk cId="1785943423" sldId="28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11.912" v="5707" actId="20577"/>
          <ac:spMkLst>
            <pc:docMk/>
            <pc:sldMk cId="1785943423" sldId="282"/>
            <ac:spMk id="10" creationId="{634CB4AA-9486-4C36-963A-1A5C419D61F1}"/>
          </ac:spMkLst>
        </pc:spChg>
        <pc:picChg chg="del">
          <ac:chgData name="송 명훈" userId="d7c89356e7b7ce67" providerId="LiveId" clId="{BA9727DB-DA54-4E2C-92BF-B8AEA244B105}" dt="2020-03-26T05:15:00.114" v="2264" actId="478"/>
          <ac:picMkLst>
            <pc:docMk/>
            <pc:sldMk cId="1785943423" sldId="282"/>
            <ac:picMk id="2" creationId="{BED049D3-D18E-484D-BB2C-A5B119D0D4D8}"/>
          </ac:picMkLst>
        </pc:picChg>
        <pc:picChg chg="add del mod">
          <ac:chgData name="송 명훈" userId="d7c89356e7b7ce67" providerId="LiveId" clId="{BA9727DB-DA54-4E2C-92BF-B8AEA244B105}" dt="2020-03-26T06:01:04.850" v="2850" actId="478"/>
          <ac:picMkLst>
            <pc:docMk/>
            <pc:sldMk cId="1785943423" sldId="282"/>
            <ac:picMk id="3" creationId="{22F07E3E-6946-4B41-91FA-E0BEA9E01934}"/>
          </ac:picMkLst>
        </pc:picChg>
        <pc:picChg chg="add mod">
          <ac:chgData name="송 명훈" userId="d7c89356e7b7ce67" providerId="LiveId" clId="{BA9727DB-DA54-4E2C-92BF-B8AEA244B105}" dt="2020-03-26T05:26:03.505" v="2466" actId="1036"/>
          <ac:picMkLst>
            <pc:docMk/>
            <pc:sldMk cId="1785943423" sldId="282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6:01:19.526" v="2857" actId="1076"/>
          <ac:picMkLst>
            <pc:docMk/>
            <pc:sldMk cId="1785943423" sldId="282"/>
            <ac:picMk id="8" creationId="{893E3C2E-F278-457C-9B7B-8F21440CB586}"/>
          </ac:picMkLst>
        </pc:picChg>
        <pc:picChg chg="del">
          <ac:chgData name="송 명훈" userId="d7c89356e7b7ce67" providerId="LiveId" clId="{BA9727DB-DA54-4E2C-92BF-B8AEA244B105}" dt="2020-03-26T05:14:59.628" v="2263" actId="478"/>
          <ac:picMkLst>
            <pc:docMk/>
            <pc:sldMk cId="1785943423" sldId="282"/>
            <ac:picMk id="9" creationId="{DEB1C64A-A130-4E9C-9E04-AC8909385FA1}"/>
          </ac:picMkLst>
        </pc:picChg>
      </pc:sldChg>
      <pc:sldChg chg="addSp delSp modSp add">
        <pc:chgData name="송 명훈" userId="d7c89356e7b7ce67" providerId="LiveId" clId="{BA9727DB-DA54-4E2C-92BF-B8AEA244B105}" dt="2020-03-26T18:47:09.460" v="5705" actId="20577"/>
        <pc:sldMkLst>
          <pc:docMk/>
          <pc:sldMk cId="2421286988" sldId="283"/>
        </pc:sldMkLst>
        <pc:spChg chg="mod">
          <ac:chgData name="송 명훈" userId="d7c89356e7b7ce67" providerId="LiveId" clId="{BA9727DB-DA54-4E2C-92BF-B8AEA244B105}" dt="2020-03-26T05:36:40.574" v="2739" actId="122"/>
          <ac:spMkLst>
            <pc:docMk/>
            <pc:sldMk cId="2421286988" sldId="28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2.966" v="5662" actId="478"/>
          <ac:spMkLst>
            <pc:docMk/>
            <pc:sldMk cId="2421286988" sldId="28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5:36:36.401" v="2738" actId="122"/>
          <ac:spMkLst>
            <pc:docMk/>
            <pc:sldMk cId="2421286988" sldId="28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9.460" v="5705" actId="20577"/>
          <ac:spMkLst>
            <pc:docMk/>
            <pc:sldMk cId="2421286988" sldId="283"/>
            <ac:spMk id="9" creationId="{D71D7656-5C90-44C4-A48C-1AA8B92F87CC}"/>
          </ac:spMkLst>
        </pc:spChg>
        <pc:picChg chg="add mod">
          <ac:chgData name="송 명훈" userId="d7c89356e7b7ce67" providerId="LiveId" clId="{BA9727DB-DA54-4E2C-92BF-B8AEA244B105}" dt="2020-03-26T06:11:17.538" v="2901" actId="1038"/>
          <ac:picMkLst>
            <pc:docMk/>
            <pc:sldMk cId="2421286988" sldId="283"/>
            <ac:picMk id="2" creationId="{3868D67D-435D-4F01-8BF2-D6217216A484}"/>
          </ac:picMkLst>
        </pc:picChg>
        <pc:picChg chg="del">
          <ac:chgData name="송 명훈" userId="d7c89356e7b7ce67" providerId="LiveId" clId="{BA9727DB-DA54-4E2C-92BF-B8AEA244B105}" dt="2020-03-26T05:26:28.643" v="2473" actId="478"/>
          <ac:picMkLst>
            <pc:docMk/>
            <pc:sldMk cId="2421286988" sldId="283"/>
            <ac:picMk id="3" creationId="{22F07E3E-6946-4B41-91FA-E0BEA9E01934}"/>
          </ac:picMkLst>
        </pc:picChg>
        <pc:picChg chg="del">
          <ac:chgData name="송 명훈" userId="d7c89356e7b7ce67" providerId="LiveId" clId="{BA9727DB-DA54-4E2C-92BF-B8AEA244B105}" dt="2020-03-26T05:26:29.194" v="2474" actId="478"/>
          <ac:picMkLst>
            <pc:docMk/>
            <pc:sldMk cId="2421286988" sldId="283"/>
            <ac:picMk id="6" creationId="{31807124-24DF-40FD-94A9-E7B7894ED80C}"/>
          </ac:picMkLst>
        </pc:picChg>
        <pc:picChg chg="add mod">
          <ac:chgData name="송 명훈" userId="d7c89356e7b7ce67" providerId="LiveId" clId="{BA9727DB-DA54-4E2C-92BF-B8AEA244B105}" dt="2020-03-26T05:36:31.938" v="2737" actId="1037"/>
          <ac:picMkLst>
            <pc:docMk/>
            <pc:sldMk cId="2421286988" sldId="283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6.629" v="5703" actId="20577"/>
        <pc:sldMkLst>
          <pc:docMk/>
          <pc:sldMk cId="3319708718" sldId="284"/>
        </pc:sldMkLst>
        <pc:spChg chg="mod">
          <ac:chgData name="송 명훈" userId="d7c89356e7b7ce67" providerId="LiveId" clId="{BA9727DB-DA54-4E2C-92BF-B8AEA244B105}" dt="2020-03-26T06:11:09.874" v="2893" actId="1036"/>
          <ac:spMkLst>
            <pc:docMk/>
            <pc:sldMk cId="3319708718" sldId="28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47.621" v="5664" actId="478"/>
          <ac:spMkLst>
            <pc:docMk/>
            <pc:sldMk cId="3319708718" sldId="284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11:04.426" v="2887" actId="1036"/>
          <ac:spMkLst>
            <pc:docMk/>
            <pc:sldMk cId="3319708718" sldId="28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6.629" v="5703" actId="20577"/>
          <ac:spMkLst>
            <pc:docMk/>
            <pc:sldMk cId="3319708718" sldId="284"/>
            <ac:spMk id="9" creationId="{AD8EDC74-EA47-4B87-B3B2-45721F1E074E}"/>
          </ac:spMkLst>
        </pc:spChg>
        <pc:picChg chg="del">
          <ac:chgData name="송 명훈" userId="d7c89356e7b7ce67" providerId="LiveId" clId="{BA9727DB-DA54-4E2C-92BF-B8AEA244B105}" dt="2020-03-26T05:37:07.403" v="2741" actId="478"/>
          <ac:picMkLst>
            <pc:docMk/>
            <pc:sldMk cId="3319708718" sldId="284"/>
            <ac:picMk id="2" creationId="{3868D67D-435D-4F01-8BF2-D6217216A484}"/>
          </ac:picMkLst>
        </pc:picChg>
        <pc:picChg chg="add mod">
          <ac:chgData name="송 명훈" userId="d7c89356e7b7ce67" providerId="LiveId" clId="{BA9727DB-DA54-4E2C-92BF-B8AEA244B105}" dt="2020-03-26T06:10:56.026" v="2869" actId="1037"/>
          <ac:picMkLst>
            <pc:docMk/>
            <pc:sldMk cId="3319708718" sldId="284"/>
            <ac:picMk id="3" creationId="{E258F254-C589-4EBB-B072-B57D1FE663B0}"/>
          </ac:picMkLst>
        </pc:picChg>
        <pc:picChg chg="add mod">
          <ac:chgData name="송 명훈" userId="d7c89356e7b7ce67" providerId="LiveId" clId="{BA9727DB-DA54-4E2C-92BF-B8AEA244B105}" dt="2020-03-26T06:10:54.730" v="2864" actId="1038"/>
          <ac:picMkLst>
            <pc:docMk/>
            <pc:sldMk cId="3319708718" sldId="284"/>
            <ac:picMk id="6" creationId="{F4A5C544-7ED5-4F14-8F9F-DE8E95C72292}"/>
          </ac:picMkLst>
        </pc:picChg>
        <pc:picChg chg="del">
          <ac:chgData name="송 명훈" userId="d7c89356e7b7ce67" providerId="LiveId" clId="{BA9727DB-DA54-4E2C-92BF-B8AEA244B105}" dt="2020-03-26T05:37:07.853" v="2742" actId="478"/>
          <ac:picMkLst>
            <pc:docMk/>
            <pc:sldMk cId="3319708718" sldId="284"/>
            <ac:picMk id="8" creationId="{B7C20257-7B6F-4BD3-9C4F-C70C246C27C9}"/>
          </ac:picMkLst>
        </pc:picChg>
      </pc:sldChg>
      <pc:sldChg chg="addSp delSp modSp add">
        <pc:chgData name="송 명훈" userId="d7c89356e7b7ce67" providerId="LiveId" clId="{BA9727DB-DA54-4E2C-92BF-B8AEA244B105}" dt="2020-03-26T18:47:04.406" v="5701" actId="20577"/>
        <pc:sldMkLst>
          <pc:docMk/>
          <pc:sldMk cId="1277182822" sldId="285"/>
        </pc:sldMkLst>
        <pc:spChg chg="mod">
          <ac:chgData name="송 명훈" userId="d7c89356e7b7ce67" providerId="LiveId" clId="{BA9727DB-DA54-4E2C-92BF-B8AEA244B105}" dt="2020-03-26T06:11:37.834" v="2911" actId="20577"/>
          <ac:spMkLst>
            <pc:docMk/>
            <pc:sldMk cId="1277182822" sldId="285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2.528" v="5666" actId="478"/>
          <ac:spMkLst>
            <pc:docMk/>
            <pc:sldMk cId="1277182822" sldId="285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44:44.587" v="2925" actId="1076"/>
          <ac:spMkLst>
            <pc:docMk/>
            <pc:sldMk cId="1277182822" sldId="285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4.406" v="5701" actId="20577"/>
          <ac:spMkLst>
            <pc:docMk/>
            <pc:sldMk cId="1277182822" sldId="285"/>
            <ac:spMk id="9" creationId="{5F296DE4-33D5-414E-9CA3-CE3B3B65E99E}"/>
          </ac:spMkLst>
        </pc:spChg>
        <pc:picChg chg="add mod">
          <ac:chgData name="송 명훈" userId="d7c89356e7b7ce67" providerId="LiveId" clId="{BA9727DB-DA54-4E2C-92BF-B8AEA244B105}" dt="2020-03-26T06:17:30.671" v="2914" actId="1076"/>
          <ac:picMkLst>
            <pc:docMk/>
            <pc:sldMk cId="1277182822" sldId="285"/>
            <ac:picMk id="2" creationId="{56303811-CF96-42C1-A8C1-77D03535E38A}"/>
          </ac:picMkLst>
        </pc:picChg>
        <pc:picChg chg="del">
          <ac:chgData name="송 명훈" userId="d7c89356e7b7ce67" providerId="LiveId" clId="{BA9727DB-DA54-4E2C-92BF-B8AEA244B105}" dt="2020-03-26T06:11:32.925" v="2903" actId="478"/>
          <ac:picMkLst>
            <pc:docMk/>
            <pc:sldMk cId="1277182822" sldId="285"/>
            <ac:picMk id="3" creationId="{E258F254-C589-4EBB-B072-B57D1FE663B0}"/>
          </ac:picMkLst>
        </pc:picChg>
        <pc:picChg chg="del">
          <ac:chgData name="송 명훈" userId="d7c89356e7b7ce67" providerId="LiveId" clId="{BA9727DB-DA54-4E2C-92BF-B8AEA244B105}" dt="2020-03-26T06:11:33.338" v="2904" actId="478"/>
          <ac:picMkLst>
            <pc:docMk/>
            <pc:sldMk cId="1277182822" sldId="285"/>
            <ac:picMk id="6" creationId="{F4A5C544-7ED5-4F14-8F9F-DE8E95C72292}"/>
          </ac:picMkLst>
        </pc:picChg>
        <pc:picChg chg="add mod">
          <ac:chgData name="송 명훈" userId="d7c89356e7b7ce67" providerId="LiveId" clId="{BA9727DB-DA54-4E2C-92BF-B8AEA244B105}" dt="2020-03-26T06:44:38.164" v="2924" actId="1076"/>
          <ac:picMkLst>
            <pc:docMk/>
            <pc:sldMk cId="1277182822" sldId="285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7:02.639" v="5699" actId="20577"/>
        <pc:sldMkLst>
          <pc:docMk/>
          <pc:sldMk cId="761708421" sldId="286"/>
        </pc:sldMkLst>
        <pc:spChg chg="mod">
          <ac:chgData name="송 명훈" userId="d7c89356e7b7ce67" providerId="LiveId" clId="{BA9727DB-DA54-4E2C-92BF-B8AEA244B105}" dt="2020-03-26T06:58:31.883" v="3059" actId="1038"/>
          <ac:spMkLst>
            <pc:docMk/>
            <pc:sldMk cId="761708421" sldId="286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5.038" v="5668" actId="478"/>
          <ac:spMkLst>
            <pc:docMk/>
            <pc:sldMk cId="761708421" sldId="286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6:58:42.467" v="3082" actId="1035"/>
          <ac:spMkLst>
            <pc:docMk/>
            <pc:sldMk cId="761708421" sldId="286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7:02.639" v="5699" actId="20577"/>
          <ac:spMkLst>
            <pc:docMk/>
            <pc:sldMk cId="761708421" sldId="286"/>
            <ac:spMk id="9" creationId="{0F318C99-79BE-4172-97E2-4FB7A99237DD}"/>
          </ac:spMkLst>
        </pc:spChg>
        <pc:picChg chg="del">
          <ac:chgData name="송 명훈" userId="d7c89356e7b7ce67" providerId="LiveId" clId="{BA9727DB-DA54-4E2C-92BF-B8AEA244B105}" dt="2020-03-26T06:45:08.161" v="2927" actId="478"/>
          <ac:picMkLst>
            <pc:docMk/>
            <pc:sldMk cId="761708421" sldId="286"/>
            <ac:picMk id="2" creationId="{56303811-CF96-42C1-A8C1-77D03535E38A}"/>
          </ac:picMkLst>
        </pc:picChg>
        <pc:picChg chg="add mod">
          <ac:chgData name="송 명훈" userId="d7c89356e7b7ce67" providerId="LiveId" clId="{BA9727DB-DA54-4E2C-92BF-B8AEA244B105}" dt="2020-03-26T06:58:25.437" v="3029" actId="1038"/>
          <ac:picMkLst>
            <pc:docMk/>
            <pc:sldMk cId="761708421" sldId="286"/>
            <ac:picMk id="3" creationId="{B4772A4D-D483-4BB9-99D6-AE16E20AE1B0}"/>
          </ac:picMkLst>
        </pc:picChg>
        <pc:picChg chg="add mod">
          <ac:chgData name="송 명훈" userId="d7c89356e7b7ce67" providerId="LiveId" clId="{BA9727DB-DA54-4E2C-92BF-B8AEA244B105}" dt="2020-03-26T06:58:21.775" v="3002" actId="1036"/>
          <ac:picMkLst>
            <pc:docMk/>
            <pc:sldMk cId="761708421" sldId="286"/>
            <ac:picMk id="6" creationId="{3B50D2C3-10A1-4CE0-86E1-79448AE5BC79}"/>
          </ac:picMkLst>
        </pc:picChg>
        <pc:picChg chg="del">
          <ac:chgData name="송 명훈" userId="d7c89356e7b7ce67" providerId="LiveId" clId="{BA9727DB-DA54-4E2C-92BF-B8AEA244B105}" dt="2020-03-26T06:45:08.427" v="2928" actId="478"/>
          <ac:picMkLst>
            <pc:docMk/>
            <pc:sldMk cId="761708421" sldId="286"/>
            <ac:picMk id="8" creationId="{28158E93-AC74-4FAA-837E-18A94965013C}"/>
          </ac:picMkLst>
        </pc:picChg>
      </pc:sldChg>
      <pc:sldChg chg="addSp delSp modSp add">
        <pc:chgData name="송 명훈" userId="d7c89356e7b7ce67" providerId="LiveId" clId="{BA9727DB-DA54-4E2C-92BF-B8AEA244B105}" dt="2020-03-26T18:46:59.882" v="5697" actId="20577"/>
        <pc:sldMkLst>
          <pc:docMk/>
          <pc:sldMk cId="1129667478" sldId="287"/>
        </pc:sldMkLst>
        <pc:spChg chg="mod">
          <ac:chgData name="송 명훈" userId="d7c89356e7b7ce67" providerId="LiveId" clId="{BA9727DB-DA54-4E2C-92BF-B8AEA244B105}" dt="2020-03-26T07:21:08.051" v="3231" actId="1036"/>
          <ac:spMkLst>
            <pc:docMk/>
            <pc:sldMk cId="1129667478" sldId="287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5:58.215" v="5670" actId="478"/>
          <ac:spMkLst>
            <pc:docMk/>
            <pc:sldMk cId="1129667478" sldId="287"/>
            <ac:spMk id="5" creationId="{10623C52-F575-41B0-98B4-1D78B11A2D6F}"/>
          </ac:spMkLst>
        </pc:spChg>
        <pc:spChg chg="del mod">
          <ac:chgData name="송 명훈" userId="d7c89356e7b7ce67" providerId="LiveId" clId="{BA9727DB-DA54-4E2C-92BF-B8AEA244B105}" dt="2020-03-26T07:20:48.741" v="3213" actId="478"/>
          <ac:spMkLst>
            <pc:docMk/>
            <pc:sldMk cId="1129667478" sldId="287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9.882" v="5697" actId="20577"/>
          <ac:spMkLst>
            <pc:docMk/>
            <pc:sldMk cId="1129667478" sldId="287"/>
            <ac:spMk id="8" creationId="{8B22335D-7509-419C-A7B4-EB7F2B26E36D}"/>
          </ac:spMkLst>
        </pc:spChg>
        <pc:picChg chg="add mod">
          <ac:chgData name="송 명훈" userId="d7c89356e7b7ce67" providerId="LiveId" clId="{BA9727DB-DA54-4E2C-92BF-B8AEA244B105}" dt="2020-03-26T07:21:08.051" v="3231" actId="1036"/>
          <ac:picMkLst>
            <pc:docMk/>
            <pc:sldMk cId="1129667478" sldId="287"/>
            <ac:picMk id="2" creationId="{A76877A7-A4B8-4179-A6AE-0AA8A5E148EB}"/>
          </ac:picMkLst>
        </pc:picChg>
        <pc:picChg chg="del">
          <ac:chgData name="송 명훈" userId="d7c89356e7b7ce67" providerId="LiveId" clId="{BA9727DB-DA54-4E2C-92BF-B8AEA244B105}" dt="2020-03-26T06:58:50.118" v="3084" actId="478"/>
          <ac:picMkLst>
            <pc:docMk/>
            <pc:sldMk cId="1129667478" sldId="287"/>
            <ac:picMk id="3" creationId="{B4772A4D-D483-4BB9-99D6-AE16E20AE1B0}"/>
          </ac:picMkLst>
        </pc:picChg>
        <pc:picChg chg="del">
          <ac:chgData name="송 명훈" userId="d7c89356e7b7ce67" providerId="LiveId" clId="{BA9727DB-DA54-4E2C-92BF-B8AEA244B105}" dt="2020-03-26T06:58:56.531" v="3088" actId="478"/>
          <ac:picMkLst>
            <pc:docMk/>
            <pc:sldMk cId="1129667478" sldId="287"/>
            <ac:picMk id="6" creationId="{3B50D2C3-10A1-4CE0-86E1-79448AE5BC79}"/>
          </ac:picMkLst>
        </pc:picChg>
      </pc:sldChg>
      <pc:sldChg chg="delSp add del">
        <pc:chgData name="송 명훈" userId="d7c89356e7b7ce67" providerId="LiveId" clId="{BA9727DB-DA54-4E2C-92BF-B8AEA244B105}" dt="2020-03-26T07:20:02.600" v="3125" actId="47"/>
        <pc:sldMkLst>
          <pc:docMk/>
          <pc:sldMk cId="3825354614" sldId="288"/>
        </pc:sldMkLst>
        <pc:picChg chg="del">
          <ac:chgData name="송 명훈" userId="d7c89356e7b7ce67" providerId="LiveId" clId="{BA9727DB-DA54-4E2C-92BF-B8AEA244B105}" dt="2020-03-26T07:19:42.964" v="3123" actId="478"/>
          <ac:picMkLst>
            <pc:docMk/>
            <pc:sldMk cId="3825354614" sldId="288"/>
            <ac:picMk id="2" creationId="{A76877A7-A4B8-4179-A6AE-0AA8A5E148EB}"/>
          </ac:picMkLst>
        </pc:picChg>
      </pc:sldChg>
      <pc:sldChg chg="addSp delSp modSp add">
        <pc:chgData name="송 명훈" userId="d7c89356e7b7ce67" providerId="LiveId" clId="{BA9727DB-DA54-4E2C-92BF-B8AEA244B105}" dt="2020-03-26T18:46:57.541" v="5695" actId="20577"/>
        <pc:sldMkLst>
          <pc:docMk/>
          <pc:sldMk cId="3863221833" sldId="289"/>
        </pc:sldMkLst>
        <pc:spChg chg="mod">
          <ac:chgData name="송 명훈" userId="d7c89356e7b7ce67" providerId="LiveId" clId="{BA9727DB-DA54-4E2C-92BF-B8AEA244B105}" dt="2020-03-26T07:26:14.391" v="3235" actId="1076"/>
          <ac:spMkLst>
            <pc:docMk/>
            <pc:sldMk cId="3863221833" sldId="289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2.807" v="5672" actId="478"/>
          <ac:spMkLst>
            <pc:docMk/>
            <pc:sldMk cId="3863221833" sldId="289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32:02.444" v="3269" actId="1037"/>
          <ac:spMkLst>
            <pc:docMk/>
            <pc:sldMk cId="3863221833" sldId="289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7.541" v="5695" actId="20577"/>
          <ac:spMkLst>
            <pc:docMk/>
            <pc:sldMk cId="3863221833" sldId="289"/>
            <ac:spMk id="10" creationId="{B06BB575-A36C-4355-93D1-1C5F482EE01B}"/>
          </ac:spMkLst>
        </pc:spChg>
        <pc:picChg chg="del">
          <ac:chgData name="송 명훈" userId="d7c89356e7b7ce67" providerId="LiveId" clId="{BA9727DB-DA54-4E2C-92BF-B8AEA244B105}" dt="2020-03-26T07:20:05.435" v="3126" actId="478"/>
          <ac:picMkLst>
            <pc:docMk/>
            <pc:sldMk cId="3863221833" sldId="289"/>
            <ac:picMk id="2" creationId="{3868D67D-435D-4F01-8BF2-D6217216A484}"/>
          </ac:picMkLst>
        </pc:picChg>
        <pc:picChg chg="add del mod">
          <ac:chgData name="송 명훈" userId="d7c89356e7b7ce67" providerId="LiveId" clId="{BA9727DB-DA54-4E2C-92BF-B8AEA244B105}" dt="2020-03-26T07:31:40.516" v="3247" actId="478"/>
          <ac:picMkLst>
            <pc:docMk/>
            <pc:sldMk cId="3863221833" sldId="289"/>
            <ac:picMk id="3" creationId="{CAD5D4A5-7091-487E-A65A-3CAE9D6C1D54}"/>
          </ac:picMkLst>
        </pc:picChg>
        <pc:picChg chg="add mod">
          <ac:chgData name="송 명훈" userId="d7c89356e7b7ce67" providerId="LiveId" clId="{BA9727DB-DA54-4E2C-92BF-B8AEA244B105}" dt="2020-03-26T07:31:59.244" v="3260" actId="1037"/>
          <ac:picMkLst>
            <pc:docMk/>
            <pc:sldMk cId="3863221833" sldId="289"/>
            <ac:picMk id="6" creationId="{25B5C523-A5D0-4FF5-A49E-ED951D4C171C}"/>
          </ac:picMkLst>
        </pc:picChg>
        <pc:picChg chg="del">
          <ac:chgData name="송 명훈" userId="d7c89356e7b7ce67" providerId="LiveId" clId="{BA9727DB-DA54-4E2C-92BF-B8AEA244B105}" dt="2020-03-26T07:20:05.847" v="3127" actId="478"/>
          <ac:picMkLst>
            <pc:docMk/>
            <pc:sldMk cId="3863221833" sldId="289"/>
            <ac:picMk id="8" creationId="{B7C20257-7B6F-4BD3-9C4F-C70C246C27C9}"/>
          </ac:picMkLst>
        </pc:picChg>
        <pc:picChg chg="add mod">
          <ac:chgData name="송 명훈" userId="d7c89356e7b7ce67" providerId="LiveId" clId="{BA9727DB-DA54-4E2C-92BF-B8AEA244B105}" dt="2020-03-26T07:31:44.706" v="3249" actId="1076"/>
          <ac:picMkLst>
            <pc:docMk/>
            <pc:sldMk cId="3863221833" sldId="289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5.188" v="5693" actId="20577"/>
        <pc:sldMkLst>
          <pc:docMk/>
          <pc:sldMk cId="2958791691" sldId="290"/>
        </pc:sldMkLst>
        <pc:spChg chg="mod">
          <ac:chgData name="송 명훈" userId="d7c89356e7b7ce67" providerId="LiveId" clId="{BA9727DB-DA54-4E2C-92BF-B8AEA244B105}" dt="2020-03-26T07:40:25.890" v="3305" actId="1076"/>
          <ac:spMkLst>
            <pc:docMk/>
            <pc:sldMk cId="2958791691" sldId="290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6.484" v="5674" actId="478"/>
          <ac:spMkLst>
            <pc:docMk/>
            <pc:sldMk cId="2958791691" sldId="29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0:28.838" v="3306" actId="1076"/>
          <ac:spMkLst>
            <pc:docMk/>
            <pc:sldMk cId="2958791691" sldId="290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5.188" v="5693" actId="20577"/>
          <ac:spMkLst>
            <pc:docMk/>
            <pc:sldMk cId="2958791691" sldId="290"/>
            <ac:spMk id="10" creationId="{4AD6092C-BC40-4E6A-B49C-0F5C60689657}"/>
          </ac:spMkLst>
        </pc:spChg>
        <pc:picChg chg="add del mod">
          <ac:chgData name="송 명훈" userId="d7c89356e7b7ce67" providerId="LiveId" clId="{BA9727DB-DA54-4E2C-92BF-B8AEA244B105}" dt="2020-03-26T07:36:47.044" v="3275" actId="478"/>
          <ac:picMkLst>
            <pc:docMk/>
            <pc:sldMk cId="2958791691" sldId="290"/>
            <ac:picMk id="2" creationId="{0FA38532-64B1-4E9B-933F-C8920F1AB591}"/>
          </ac:picMkLst>
        </pc:picChg>
        <pc:picChg chg="add mod">
          <ac:chgData name="송 명훈" userId="d7c89356e7b7ce67" providerId="LiveId" clId="{BA9727DB-DA54-4E2C-92BF-B8AEA244B105}" dt="2020-03-26T07:36:51.845" v="3277" actId="1076"/>
          <ac:picMkLst>
            <pc:docMk/>
            <pc:sldMk cId="2958791691" sldId="290"/>
            <ac:picMk id="3" creationId="{E41A1278-7BEE-4F0A-B426-37EEE6674E0E}"/>
          </ac:picMkLst>
        </pc:picChg>
        <pc:picChg chg="del">
          <ac:chgData name="송 명훈" userId="d7c89356e7b7ce67" providerId="LiveId" clId="{BA9727DB-DA54-4E2C-92BF-B8AEA244B105}" dt="2020-03-26T07:32:59.579" v="3272" actId="478"/>
          <ac:picMkLst>
            <pc:docMk/>
            <pc:sldMk cId="2958791691" sldId="290"/>
            <ac:picMk id="6" creationId="{25B5C523-A5D0-4FF5-A49E-ED951D4C171C}"/>
          </ac:picMkLst>
        </pc:picChg>
        <pc:picChg chg="add mod">
          <ac:chgData name="송 명훈" userId="d7c89356e7b7ce67" providerId="LiveId" clId="{BA9727DB-DA54-4E2C-92BF-B8AEA244B105}" dt="2020-03-26T07:40:22.646" v="3304" actId="1036"/>
          <ac:picMkLst>
            <pc:docMk/>
            <pc:sldMk cId="2958791691" sldId="290"/>
            <ac:picMk id="8" creationId="{07E03AF5-D678-46BD-B257-CB33591B05A1}"/>
          </ac:picMkLst>
        </pc:picChg>
        <pc:picChg chg="del">
          <ac:chgData name="송 명훈" userId="d7c89356e7b7ce67" providerId="LiveId" clId="{BA9727DB-DA54-4E2C-92BF-B8AEA244B105}" dt="2020-03-26T07:32:59.303" v="3271" actId="478"/>
          <ac:picMkLst>
            <pc:docMk/>
            <pc:sldMk cId="2958791691" sldId="290"/>
            <ac:picMk id="9" creationId="{D6CC4F7B-BA38-4D7A-96BA-621CEB6BDAC2}"/>
          </ac:picMkLst>
        </pc:picChg>
      </pc:sldChg>
      <pc:sldChg chg="addSp delSp modSp add">
        <pc:chgData name="송 명훈" userId="d7c89356e7b7ce67" providerId="LiveId" clId="{BA9727DB-DA54-4E2C-92BF-B8AEA244B105}" dt="2020-03-26T18:46:52.830" v="5691" actId="20577"/>
        <pc:sldMkLst>
          <pc:docMk/>
          <pc:sldMk cId="1370930391" sldId="291"/>
        </pc:sldMkLst>
        <pc:spChg chg="mod">
          <ac:chgData name="송 명훈" userId="d7c89356e7b7ce67" providerId="LiveId" clId="{BA9727DB-DA54-4E2C-92BF-B8AEA244B105}" dt="2020-03-26T07:42:23.109" v="3344" actId="1038"/>
          <ac:spMkLst>
            <pc:docMk/>
            <pc:sldMk cId="1370930391" sldId="291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09.213" v="5676" actId="478"/>
          <ac:spMkLst>
            <pc:docMk/>
            <pc:sldMk cId="1370930391" sldId="291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46:13.628" v="3390" actId="20577"/>
          <ac:spMkLst>
            <pc:docMk/>
            <pc:sldMk cId="1370930391" sldId="291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2.830" v="5691" actId="20577"/>
          <ac:spMkLst>
            <pc:docMk/>
            <pc:sldMk cId="1370930391" sldId="291"/>
            <ac:spMk id="10" creationId="{44DBF420-B976-4321-AEF5-5766A6F137A0}"/>
          </ac:spMkLst>
        </pc:spChg>
        <pc:picChg chg="add mod">
          <ac:chgData name="송 명훈" userId="d7c89356e7b7ce67" providerId="LiveId" clId="{BA9727DB-DA54-4E2C-92BF-B8AEA244B105}" dt="2020-03-26T07:46:04.981" v="3388" actId="1037"/>
          <ac:picMkLst>
            <pc:docMk/>
            <pc:sldMk cId="1370930391" sldId="291"/>
            <ac:picMk id="2" creationId="{3E3F1AFA-30B6-4062-9DA1-81CF0F35E2E4}"/>
          </ac:picMkLst>
        </pc:picChg>
        <pc:picChg chg="del">
          <ac:chgData name="송 명훈" userId="d7c89356e7b7ce67" providerId="LiveId" clId="{BA9727DB-DA54-4E2C-92BF-B8AEA244B105}" dt="2020-03-26T07:40:57.028" v="3320" actId="478"/>
          <ac:picMkLst>
            <pc:docMk/>
            <pc:sldMk cId="1370930391" sldId="291"/>
            <ac:picMk id="3" creationId="{E41A1278-7BEE-4F0A-B426-37EEE6674E0E}"/>
          </ac:picMkLst>
        </pc:picChg>
        <pc:picChg chg="add del">
          <ac:chgData name="송 명훈" userId="d7c89356e7b7ce67" providerId="LiveId" clId="{BA9727DB-DA54-4E2C-92BF-B8AEA244B105}" dt="2020-03-26T07:45:34.664" v="3358" actId="478"/>
          <ac:picMkLst>
            <pc:docMk/>
            <pc:sldMk cId="1370930391" sldId="291"/>
            <ac:picMk id="6" creationId="{376D262E-7654-4186-9514-1760908031DB}"/>
          </ac:picMkLst>
        </pc:picChg>
        <pc:picChg chg="del mod">
          <ac:chgData name="송 명훈" userId="d7c89356e7b7ce67" providerId="LiveId" clId="{BA9727DB-DA54-4E2C-92BF-B8AEA244B105}" dt="2020-03-26T07:40:54.875" v="3319" actId="478"/>
          <ac:picMkLst>
            <pc:docMk/>
            <pc:sldMk cId="1370930391" sldId="291"/>
            <ac:picMk id="8" creationId="{07E03AF5-D678-46BD-B257-CB33591B05A1}"/>
          </ac:picMkLst>
        </pc:picChg>
        <pc:picChg chg="add mod">
          <ac:chgData name="송 명훈" userId="d7c89356e7b7ce67" providerId="LiveId" clId="{BA9727DB-DA54-4E2C-92BF-B8AEA244B105}" dt="2020-03-26T07:46:00.828" v="3374" actId="1038"/>
          <ac:picMkLst>
            <pc:docMk/>
            <pc:sldMk cId="1370930391" sldId="291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50.125" v="5689" actId="20577"/>
        <pc:sldMkLst>
          <pc:docMk/>
          <pc:sldMk cId="431962980" sldId="292"/>
        </pc:sldMkLst>
        <pc:spChg chg="mod">
          <ac:chgData name="송 명훈" userId="d7c89356e7b7ce67" providerId="LiveId" clId="{BA9727DB-DA54-4E2C-92BF-B8AEA244B105}" dt="2020-03-26T07:55:28.134" v="3415" actId="1076"/>
          <ac:spMkLst>
            <pc:docMk/>
            <pc:sldMk cId="431962980" sldId="292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3.176" v="5678" actId="478"/>
          <ac:spMkLst>
            <pc:docMk/>
            <pc:sldMk cId="431962980" sldId="292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7:55:26.310" v="3414" actId="1076"/>
          <ac:spMkLst>
            <pc:docMk/>
            <pc:sldMk cId="431962980" sldId="292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50.125" v="5689" actId="20577"/>
          <ac:spMkLst>
            <pc:docMk/>
            <pc:sldMk cId="431962980" sldId="292"/>
            <ac:spMk id="10" creationId="{FB20B77D-EA5F-4CD9-9DD5-7A86AAC74959}"/>
          </ac:spMkLst>
        </pc:spChg>
        <pc:picChg chg="del">
          <ac:chgData name="송 명훈" userId="d7c89356e7b7ce67" providerId="LiveId" clId="{BA9727DB-DA54-4E2C-92BF-B8AEA244B105}" dt="2020-03-26T07:46:28.397" v="3392" actId="478"/>
          <ac:picMkLst>
            <pc:docMk/>
            <pc:sldMk cId="431962980" sldId="292"/>
            <ac:picMk id="2" creationId="{3E3F1AFA-30B6-4062-9DA1-81CF0F35E2E4}"/>
          </ac:picMkLst>
        </pc:picChg>
        <pc:picChg chg="add mod">
          <ac:chgData name="송 명훈" userId="d7c89356e7b7ce67" providerId="LiveId" clId="{BA9727DB-DA54-4E2C-92BF-B8AEA244B105}" dt="2020-03-26T07:50:27.671" v="3401" actId="1076"/>
          <ac:picMkLst>
            <pc:docMk/>
            <pc:sldMk cId="431962980" sldId="292"/>
            <ac:picMk id="3" creationId="{B0C0F2E2-B69C-4CFC-BEE9-279AD10B4F27}"/>
          </ac:picMkLst>
        </pc:picChg>
        <pc:picChg chg="add mod">
          <ac:chgData name="송 명훈" userId="d7c89356e7b7ce67" providerId="LiveId" clId="{BA9727DB-DA54-4E2C-92BF-B8AEA244B105}" dt="2020-03-26T07:55:23.635" v="3413" actId="1076"/>
          <ac:picMkLst>
            <pc:docMk/>
            <pc:sldMk cId="431962980" sldId="292"/>
            <ac:picMk id="6" creationId="{EED6D49B-6F39-43CD-8A07-D7C44D469728}"/>
          </ac:picMkLst>
        </pc:picChg>
        <pc:picChg chg="del">
          <ac:chgData name="송 명훈" userId="d7c89356e7b7ce67" providerId="LiveId" clId="{BA9727DB-DA54-4E2C-92BF-B8AEA244B105}" dt="2020-03-26T07:46:30.118" v="3393" actId="478"/>
          <ac:picMkLst>
            <pc:docMk/>
            <pc:sldMk cId="431962980" sldId="292"/>
            <ac:picMk id="9" creationId="{BF89C92A-65A2-45FB-B7D8-5382B8CAA3A8}"/>
          </ac:picMkLst>
        </pc:picChg>
      </pc:sldChg>
      <pc:sldChg chg="addSp delSp modSp add">
        <pc:chgData name="송 명훈" userId="d7c89356e7b7ce67" providerId="LiveId" clId="{BA9727DB-DA54-4E2C-92BF-B8AEA244B105}" dt="2020-03-26T18:46:48.181" v="5687" actId="20577"/>
        <pc:sldMkLst>
          <pc:docMk/>
          <pc:sldMk cId="1018942320" sldId="293"/>
        </pc:sldMkLst>
        <pc:spChg chg="mod">
          <ac:chgData name="송 명훈" userId="d7c89356e7b7ce67" providerId="LiveId" clId="{BA9727DB-DA54-4E2C-92BF-B8AEA244B105}" dt="2020-03-26T08:05:12.454" v="3456" actId="1076"/>
          <ac:spMkLst>
            <pc:docMk/>
            <pc:sldMk cId="1018942320" sldId="293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6.198" v="5680" actId="478"/>
          <ac:spMkLst>
            <pc:docMk/>
            <pc:sldMk cId="1018942320" sldId="293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8:02:55.749" v="3451" actId="20577"/>
          <ac:spMkLst>
            <pc:docMk/>
            <pc:sldMk cId="1018942320" sldId="293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8.181" v="5687" actId="20577"/>
          <ac:spMkLst>
            <pc:docMk/>
            <pc:sldMk cId="1018942320" sldId="293"/>
            <ac:spMk id="9" creationId="{60E6ED96-AF6C-4187-A809-932CA03C7D94}"/>
          </ac:spMkLst>
        </pc:spChg>
        <pc:picChg chg="add mod">
          <ac:chgData name="송 명훈" userId="d7c89356e7b7ce67" providerId="LiveId" clId="{BA9727DB-DA54-4E2C-92BF-B8AEA244B105}" dt="2020-03-26T08:05:02.046" v="3454" actId="1076"/>
          <ac:picMkLst>
            <pc:docMk/>
            <pc:sldMk cId="1018942320" sldId="293"/>
            <ac:picMk id="2" creationId="{F8B766B8-DA96-4052-B654-8F9E95B48EB7}"/>
          </ac:picMkLst>
        </pc:picChg>
        <pc:picChg chg="del">
          <ac:chgData name="송 명훈" userId="d7c89356e7b7ce67" providerId="LiveId" clId="{BA9727DB-DA54-4E2C-92BF-B8AEA244B105}" dt="2020-03-26T08:00:02.927" v="3417" actId="478"/>
          <ac:picMkLst>
            <pc:docMk/>
            <pc:sldMk cId="1018942320" sldId="293"/>
            <ac:picMk id="3" creationId="{B0C0F2E2-B69C-4CFC-BEE9-279AD10B4F27}"/>
          </ac:picMkLst>
        </pc:picChg>
        <pc:picChg chg="del">
          <ac:chgData name="송 명훈" userId="d7c89356e7b7ce67" providerId="LiveId" clId="{BA9727DB-DA54-4E2C-92BF-B8AEA244B105}" dt="2020-03-26T08:00:03.197" v="3418" actId="478"/>
          <ac:picMkLst>
            <pc:docMk/>
            <pc:sldMk cId="1018942320" sldId="293"/>
            <ac:picMk id="6" creationId="{EED6D49B-6F39-43CD-8A07-D7C44D469728}"/>
          </ac:picMkLst>
        </pc:picChg>
        <pc:picChg chg="add mod">
          <ac:chgData name="송 명훈" userId="d7c89356e7b7ce67" providerId="LiveId" clId="{BA9727DB-DA54-4E2C-92BF-B8AEA244B105}" dt="2020-03-26T08:04:58.986" v="3453" actId="1076"/>
          <ac:picMkLst>
            <pc:docMk/>
            <pc:sldMk cId="1018942320" sldId="293"/>
            <ac:picMk id="8" creationId="{85402928-EF02-4D14-A820-CD6B8B850AD9}"/>
          </ac:picMkLst>
        </pc:picChg>
      </pc:sldChg>
      <pc:sldChg chg="addSp delSp modSp add modNotesTx">
        <pc:chgData name="송 명훈" userId="d7c89356e7b7ce67" providerId="LiveId" clId="{BA9727DB-DA54-4E2C-92BF-B8AEA244B105}" dt="2020-03-26T18:46:46.132" v="5685" actId="20577"/>
        <pc:sldMkLst>
          <pc:docMk/>
          <pc:sldMk cId="3091832473" sldId="294"/>
        </pc:sldMkLst>
        <pc:spChg chg="mod">
          <ac:chgData name="송 명훈" userId="d7c89356e7b7ce67" providerId="LiveId" clId="{BA9727DB-DA54-4E2C-92BF-B8AEA244B105}" dt="2020-03-26T08:10:14.560" v="3489" actId="1076"/>
          <ac:spMkLst>
            <pc:docMk/>
            <pc:sldMk cId="3091832473" sldId="294"/>
            <ac:spMk id="4" creationId="{A12B3ABB-E9AA-4F85-8EE8-6A272AFBF5CA}"/>
          </ac:spMkLst>
        </pc:spChg>
        <pc:spChg chg="del mod">
          <ac:chgData name="송 명훈" userId="d7c89356e7b7ce67" providerId="LiveId" clId="{BA9727DB-DA54-4E2C-92BF-B8AEA244B105}" dt="2020-03-26T18:46:19.885" v="5682" actId="478"/>
          <ac:spMkLst>
            <pc:docMk/>
            <pc:sldMk cId="3091832473" sldId="294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08:10:05.712" v="3487" actId="478"/>
          <ac:spMkLst>
            <pc:docMk/>
            <pc:sldMk cId="3091832473" sldId="294"/>
            <ac:spMk id="7" creationId="{86D4F80C-D57F-4225-9415-8F55A78F1E1D}"/>
          </ac:spMkLst>
        </pc:spChg>
        <pc:spChg chg="add mod">
          <ac:chgData name="송 명훈" userId="d7c89356e7b7ce67" providerId="LiveId" clId="{BA9727DB-DA54-4E2C-92BF-B8AEA244B105}" dt="2020-03-26T18:46:46.132" v="5685" actId="20577"/>
          <ac:spMkLst>
            <pc:docMk/>
            <pc:sldMk cId="3091832473" sldId="294"/>
            <ac:spMk id="9" creationId="{7F050869-A03F-4AE5-B7A3-A0903F8083F7}"/>
          </ac:spMkLst>
        </pc:spChg>
        <pc:picChg chg="del">
          <ac:chgData name="송 명훈" userId="d7c89356e7b7ce67" providerId="LiveId" clId="{BA9727DB-DA54-4E2C-92BF-B8AEA244B105}" dt="2020-03-26T08:05:40.526" v="3458" actId="478"/>
          <ac:picMkLst>
            <pc:docMk/>
            <pc:sldMk cId="3091832473" sldId="294"/>
            <ac:picMk id="2" creationId="{F8B766B8-DA96-4052-B654-8F9E95B48EB7}"/>
          </ac:picMkLst>
        </pc:picChg>
        <pc:picChg chg="add mod">
          <ac:chgData name="송 명훈" userId="d7c89356e7b7ce67" providerId="LiveId" clId="{BA9727DB-DA54-4E2C-92BF-B8AEA244B105}" dt="2020-03-26T08:10:14.560" v="3489" actId="1076"/>
          <ac:picMkLst>
            <pc:docMk/>
            <pc:sldMk cId="3091832473" sldId="294"/>
            <ac:picMk id="3" creationId="{730F4FA7-2AA5-41D8-96A1-310C86FA77DB}"/>
          </ac:picMkLst>
        </pc:picChg>
        <pc:picChg chg="del mod">
          <ac:chgData name="송 명훈" userId="d7c89356e7b7ce67" providerId="LiveId" clId="{BA9727DB-DA54-4E2C-92BF-B8AEA244B105}" dt="2020-03-26T08:05:42.340" v="3460" actId="478"/>
          <ac:picMkLst>
            <pc:docMk/>
            <pc:sldMk cId="3091832473" sldId="294"/>
            <ac:picMk id="8" creationId="{85402928-EF02-4D14-A820-CD6B8B850AD9}"/>
          </ac:picMkLst>
        </pc:picChg>
      </pc:sldChg>
      <pc:sldChg chg="addSp delSp modSp add">
        <pc:chgData name="송 명훈" userId="d7c89356e7b7ce67" providerId="LiveId" clId="{BA9727DB-DA54-4E2C-92BF-B8AEA244B105}" dt="2020-03-26T18:48:19.165" v="5743" actId="20577"/>
        <pc:sldMkLst>
          <pc:docMk/>
          <pc:sldMk cId="1905494497" sldId="295"/>
        </pc:sldMkLst>
        <pc:spChg chg="del">
          <ac:chgData name="송 명훈" userId="d7c89356e7b7ce67" providerId="LiveId" clId="{BA9727DB-DA54-4E2C-92BF-B8AEA244B105}" dt="2020-03-26T08:25:43.526" v="3668" actId="478"/>
          <ac:spMkLst>
            <pc:docMk/>
            <pc:sldMk cId="1905494497" sldId="295"/>
            <ac:spMk id="4" creationId="{A12B3ABB-E9AA-4F85-8EE8-6A272AFBF5CA}"/>
          </ac:spMkLst>
        </pc:spChg>
        <pc:spChg chg="mod">
          <ac:chgData name="송 명훈" userId="d7c89356e7b7ce67" providerId="LiveId" clId="{BA9727DB-DA54-4E2C-92BF-B8AEA244B105}" dt="2020-03-26T18:48:19.165" v="5743" actId="20577"/>
          <ac:spMkLst>
            <pc:docMk/>
            <pc:sldMk cId="1905494497" sldId="295"/>
            <ac:spMk id="5" creationId="{10623C52-F575-41B0-98B4-1D78B11A2D6F}"/>
          </ac:spMkLst>
        </pc:spChg>
        <pc:picChg chg="add mod">
          <ac:chgData name="송 명훈" userId="d7c89356e7b7ce67" providerId="LiveId" clId="{BA9727DB-DA54-4E2C-92BF-B8AEA244B105}" dt="2020-03-26T16:27:29.021" v="5233" actId="1076"/>
          <ac:picMkLst>
            <pc:docMk/>
            <pc:sldMk cId="1905494497" sldId="295"/>
            <ac:picMk id="2" creationId="{964CC36F-6824-4887-BE8B-6DA1BF6597D4}"/>
          </ac:picMkLst>
        </pc:picChg>
        <pc:picChg chg="del">
          <ac:chgData name="송 명훈" userId="d7c89356e7b7ce67" providerId="LiveId" clId="{BA9727DB-DA54-4E2C-92BF-B8AEA244B105}" dt="2020-03-26T08:24:50.534" v="3606" actId="478"/>
          <ac:picMkLst>
            <pc:docMk/>
            <pc:sldMk cId="1905494497" sldId="295"/>
            <ac:picMk id="3" creationId="{730F4FA7-2AA5-41D8-96A1-310C86FA77DB}"/>
          </ac:picMkLst>
        </pc:picChg>
      </pc:sldChg>
      <pc:sldChg chg="addSp delSp modSp add modNotesTx">
        <pc:chgData name="송 명훈" userId="d7c89356e7b7ce67" providerId="LiveId" clId="{BA9727DB-DA54-4E2C-92BF-B8AEA244B105}" dt="2020-03-26T18:48:28.525" v="5747" actId="20577"/>
        <pc:sldMkLst>
          <pc:docMk/>
          <pc:sldMk cId="1741949478" sldId="296"/>
        </pc:sldMkLst>
        <pc:spChg chg="mod">
          <ac:chgData name="송 명훈" userId="d7c89356e7b7ce67" providerId="LiveId" clId="{BA9727DB-DA54-4E2C-92BF-B8AEA244B105}" dt="2020-03-26T18:48:28.525" v="5747" actId="20577"/>
          <ac:spMkLst>
            <pc:docMk/>
            <pc:sldMk cId="1741949478" sldId="296"/>
            <ac:spMk id="5" creationId="{10623C52-F575-41B0-98B4-1D78B11A2D6F}"/>
          </ac:spMkLst>
        </pc:spChg>
        <pc:spChg chg="add mod">
          <ac:chgData name="송 명훈" userId="d7c89356e7b7ce67" providerId="LiveId" clId="{BA9727DB-DA54-4E2C-92BF-B8AEA244B105}" dt="2020-03-26T09:56:32.571" v="4458" actId="1037"/>
          <ac:spMkLst>
            <pc:docMk/>
            <pc:sldMk cId="1741949478" sldId="296"/>
            <ac:spMk id="6" creationId="{8EDCAF04-78FD-4355-B1B3-4392671E7513}"/>
          </ac:spMkLst>
        </pc:spChg>
        <pc:spChg chg="add mod">
          <ac:chgData name="송 명훈" userId="d7c89356e7b7ce67" providerId="LiveId" clId="{BA9727DB-DA54-4E2C-92BF-B8AEA244B105}" dt="2020-03-26T09:56:45.960" v="4505" actId="1037"/>
          <ac:spMkLst>
            <pc:docMk/>
            <pc:sldMk cId="1741949478" sldId="296"/>
            <ac:spMk id="7" creationId="{6D4DC44F-51CC-45A6-95CA-016CC7AB7D24}"/>
          </ac:spMkLst>
        </pc:spChg>
        <pc:picChg chg="del">
          <ac:chgData name="송 명훈" userId="d7c89356e7b7ce67" providerId="LiveId" clId="{BA9727DB-DA54-4E2C-92BF-B8AEA244B105}" dt="2020-03-26T09:05:10.406" v="3970" actId="478"/>
          <ac:picMkLst>
            <pc:docMk/>
            <pc:sldMk cId="1741949478" sldId="296"/>
            <ac:picMk id="2" creationId="{964CC36F-6824-4887-BE8B-6DA1BF6597D4}"/>
          </ac:picMkLst>
        </pc:picChg>
        <pc:picChg chg="add del mod">
          <ac:chgData name="송 명훈" userId="d7c89356e7b7ce67" providerId="LiveId" clId="{BA9727DB-DA54-4E2C-92BF-B8AEA244B105}" dt="2020-03-26T09:48:02.104" v="4041" actId="478"/>
          <ac:picMkLst>
            <pc:docMk/>
            <pc:sldMk cId="1741949478" sldId="296"/>
            <ac:picMk id="3" creationId="{1A735FC7-BC2D-454A-9F20-165214C6FA4B}"/>
          </ac:picMkLst>
        </pc:picChg>
        <pc:picChg chg="add del mod">
          <ac:chgData name="송 명훈" userId="d7c89356e7b7ce67" providerId="LiveId" clId="{BA9727DB-DA54-4E2C-92BF-B8AEA244B105}" dt="2020-03-26T09:51:09.327" v="4243" actId="478"/>
          <ac:picMkLst>
            <pc:docMk/>
            <pc:sldMk cId="1741949478" sldId="296"/>
            <ac:picMk id="4" creationId="{F102B120-D8DB-4BCC-9379-4E14265FACA2}"/>
          </ac:picMkLst>
        </pc:picChg>
        <pc:picChg chg="add mod">
          <ac:chgData name="송 명훈" userId="d7c89356e7b7ce67" providerId="LiveId" clId="{BA9727DB-DA54-4E2C-92BF-B8AEA244B105}" dt="2020-03-26T09:56:32.571" v="4458" actId="1037"/>
          <ac:picMkLst>
            <pc:docMk/>
            <pc:sldMk cId="1741949478" sldId="296"/>
            <ac:picMk id="8" creationId="{306C03F1-A168-4B0C-89F2-8F74B54930E8}"/>
          </ac:picMkLst>
        </pc:picChg>
        <pc:picChg chg="add mod">
          <ac:chgData name="송 명훈" userId="d7c89356e7b7ce67" providerId="LiveId" clId="{BA9727DB-DA54-4E2C-92BF-B8AEA244B105}" dt="2020-03-26T09:56:45.960" v="4505" actId="1037"/>
          <ac:picMkLst>
            <pc:docMk/>
            <pc:sldMk cId="1741949478" sldId="296"/>
            <ac:picMk id="9" creationId="{81C4B962-3E06-4AE5-A885-4581D9EF73F0}"/>
          </ac:picMkLst>
        </pc:picChg>
      </pc:sldChg>
      <pc:sldChg chg="addSp delSp modSp add ord">
        <pc:chgData name="송 명훈" userId="d7c89356e7b7ce67" providerId="LiveId" clId="{BA9727DB-DA54-4E2C-92BF-B8AEA244B105}" dt="2020-03-26T18:48:25.766" v="5745" actId="20577"/>
        <pc:sldMkLst>
          <pc:docMk/>
          <pc:sldMk cId="2356995184" sldId="297"/>
        </pc:sldMkLst>
        <pc:spChg chg="mod">
          <ac:chgData name="송 명훈" userId="d7c89356e7b7ce67" providerId="LiveId" clId="{BA9727DB-DA54-4E2C-92BF-B8AEA244B105}" dt="2020-03-26T18:48:25.766" v="5745" actId="20577"/>
          <ac:spMkLst>
            <pc:docMk/>
            <pc:sldMk cId="2356995184" sldId="297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09:50:02.368" v="4193" actId="1035"/>
          <ac:spMkLst>
            <pc:docMk/>
            <pc:sldMk cId="2356995184" sldId="297"/>
            <ac:spMk id="6" creationId="{8EDCAF04-78FD-4355-B1B3-4392671E7513}"/>
          </ac:spMkLst>
        </pc:spChg>
        <pc:spChg chg="mod">
          <ac:chgData name="송 명훈" userId="d7c89356e7b7ce67" providerId="LiveId" clId="{BA9727DB-DA54-4E2C-92BF-B8AEA244B105}" dt="2020-03-26T09:49:59.405" v="4184" actId="1036"/>
          <ac:spMkLst>
            <pc:docMk/>
            <pc:sldMk cId="2356995184" sldId="297"/>
            <ac:spMk id="7" creationId="{6D4DC44F-51CC-45A6-95CA-016CC7AB7D24}"/>
          </ac:spMkLst>
        </pc:spChg>
        <pc:picChg chg="add mod">
          <ac:chgData name="송 명훈" userId="d7c89356e7b7ce67" providerId="LiveId" clId="{BA9727DB-DA54-4E2C-92BF-B8AEA244B105}" dt="2020-03-26T09:55:18.788" v="4343" actId="1076"/>
          <ac:picMkLst>
            <pc:docMk/>
            <pc:sldMk cId="2356995184" sldId="297"/>
            <ac:picMk id="2" creationId="{EC470254-38B1-4D56-8CFE-02EF90FED9BF}"/>
          </ac:picMkLst>
        </pc:picChg>
        <pc:picChg chg="add mod">
          <ac:chgData name="송 명훈" userId="d7c89356e7b7ce67" providerId="LiveId" clId="{BA9727DB-DA54-4E2C-92BF-B8AEA244B105}" dt="2020-03-26T09:54:21.566" v="4309" actId="1037"/>
          <ac:picMkLst>
            <pc:docMk/>
            <pc:sldMk cId="2356995184" sldId="297"/>
            <ac:picMk id="3" creationId="{ADAB90EA-9AD3-4738-9E76-8F54200EB9D5}"/>
          </ac:picMkLst>
        </pc:picChg>
        <pc:picChg chg="del">
          <ac:chgData name="송 명훈" userId="d7c89356e7b7ce67" providerId="LiveId" clId="{BA9727DB-DA54-4E2C-92BF-B8AEA244B105}" dt="2020-03-26T09:48:16.407" v="4045" actId="478"/>
          <ac:picMkLst>
            <pc:docMk/>
            <pc:sldMk cId="2356995184" sldId="297"/>
            <ac:picMk id="4" creationId="{F102B120-D8DB-4BCC-9379-4E14265FACA2}"/>
          </ac:picMkLst>
        </pc:picChg>
      </pc:sldChg>
      <pc:sldChg chg="add del">
        <pc:chgData name="송 명훈" userId="d7c89356e7b7ce67" providerId="LiveId" clId="{BA9727DB-DA54-4E2C-92BF-B8AEA244B105}" dt="2020-03-26T16:27:49.349" v="5236" actId="47"/>
        <pc:sldMkLst>
          <pc:docMk/>
          <pc:sldMk cId="449644082" sldId="298"/>
        </pc:sldMkLst>
      </pc:sldChg>
      <pc:sldChg chg="addSp delSp modSp add">
        <pc:chgData name="송 명훈" userId="d7c89356e7b7ce67" providerId="LiveId" clId="{BA9727DB-DA54-4E2C-92BF-B8AEA244B105}" dt="2020-03-26T15:52:32.610" v="4969" actId="1036"/>
        <pc:sldMkLst>
          <pc:docMk/>
          <pc:sldMk cId="3621848016" sldId="299"/>
        </pc:sldMkLst>
        <pc:spChg chg="del">
          <ac:chgData name="송 명훈" userId="d7c89356e7b7ce67" providerId="LiveId" clId="{BA9727DB-DA54-4E2C-92BF-B8AEA244B105}" dt="2020-03-26T15:47:48.298" v="4511" actId="478"/>
          <ac:spMkLst>
            <pc:docMk/>
            <pc:sldMk cId="3621848016" sldId="299"/>
            <ac:spMk id="2" creationId="{B04F2860-FB4E-4E3A-B869-D113B419D29E}"/>
          </ac:spMkLst>
        </pc:spChg>
        <pc:spChg chg="del">
          <ac:chgData name="송 명훈" userId="d7c89356e7b7ce67" providerId="LiveId" clId="{BA9727DB-DA54-4E2C-92BF-B8AEA244B105}" dt="2020-03-26T15:47:49.266" v="4512" actId="478"/>
          <ac:spMkLst>
            <pc:docMk/>
            <pc:sldMk cId="3621848016" sldId="299"/>
            <ac:spMk id="3" creationId="{CD78FC12-E6C9-44BE-9607-4B4D96338A24}"/>
          </ac:spMkLst>
        </pc:spChg>
        <pc:spChg chg="add del mod">
          <ac:chgData name="송 명훈" userId="d7c89356e7b7ce67" providerId="LiveId" clId="{BA9727DB-DA54-4E2C-92BF-B8AEA244B105}" dt="2020-03-26T15:47:51.290" v="4513" actId="478"/>
          <ac:spMkLst>
            <pc:docMk/>
            <pc:sldMk cId="3621848016" sldId="299"/>
            <ac:spMk id="5" creationId="{BB9F7637-699D-44A8-B231-6DAEF539AF30}"/>
          </ac:spMkLst>
        </pc:spChg>
        <pc:spChg chg="add del mod">
          <ac:chgData name="송 명훈" userId="d7c89356e7b7ce67" providerId="LiveId" clId="{BA9727DB-DA54-4E2C-92BF-B8AEA244B105}" dt="2020-03-26T15:47:52.390" v="4514" actId="478"/>
          <ac:spMkLst>
            <pc:docMk/>
            <pc:sldMk cId="3621848016" sldId="299"/>
            <ac:spMk id="7" creationId="{FFBF9F8A-E946-46D8-99C6-A3548E6D43F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9" creationId="{BAA17170-4460-4C92-8478-247CD3F38CE5}"/>
          </ac:spMkLst>
        </pc:spChg>
        <pc:spChg chg="add mod">
          <ac:chgData name="송 명훈" userId="d7c89356e7b7ce67" providerId="LiveId" clId="{BA9727DB-DA54-4E2C-92BF-B8AEA244B105}" dt="2020-03-26T15:52:32.610" v="4969" actId="1036"/>
          <ac:spMkLst>
            <pc:docMk/>
            <pc:sldMk cId="3621848016" sldId="299"/>
            <ac:spMk id="10" creationId="{40171A5E-BE27-4D8A-81FB-9E846CF86E65}"/>
          </ac:spMkLst>
        </pc:spChg>
      </pc:sldChg>
      <pc:sldChg chg="modSp add">
        <pc:chgData name="송 명훈" userId="d7c89356e7b7ce67" providerId="LiveId" clId="{BA9727DB-DA54-4E2C-92BF-B8AEA244B105}" dt="2020-03-26T18:50:17.845" v="5819" actId="20577"/>
        <pc:sldMkLst>
          <pc:docMk/>
          <pc:sldMk cId="3062112700" sldId="300"/>
        </pc:sldMkLst>
        <pc:spChg chg="mod">
          <ac:chgData name="송 명훈" userId="d7c89356e7b7ce67" providerId="LiveId" clId="{BA9727DB-DA54-4E2C-92BF-B8AEA244B105}" dt="2020-03-26T18:50:17.845" v="5819" actId="20577"/>
          <ac:spMkLst>
            <pc:docMk/>
            <pc:sldMk cId="3062112700" sldId="300"/>
            <ac:spMk id="5" creationId="{10623C52-F575-41B0-98B4-1D78B11A2D6F}"/>
          </ac:spMkLst>
        </pc:spChg>
        <pc:spChg chg="mod">
          <ac:chgData name="송 명훈" userId="d7c89356e7b7ce67" providerId="LiveId" clId="{BA9727DB-DA54-4E2C-92BF-B8AEA244B105}" dt="2020-03-26T18:50:10.865" v="5816" actId="1076"/>
          <ac:spMkLst>
            <pc:docMk/>
            <pc:sldMk cId="3062112700" sldId="300"/>
            <ac:spMk id="6" creationId="{93F1DD2A-F86B-426B-B53B-50548C27D575}"/>
          </ac:spMkLst>
        </pc:spChg>
      </pc:sldChg>
      <pc:sldChg chg="add del setBg">
        <pc:chgData name="송 명훈" userId="d7c89356e7b7ce67" providerId="LiveId" clId="{BA9727DB-DA54-4E2C-92BF-B8AEA244B105}" dt="2020-03-26T15:52:48.505" v="4979"/>
        <pc:sldMkLst>
          <pc:docMk/>
          <pc:sldMk cId="2513167578" sldId="301"/>
        </pc:sldMkLst>
      </pc:sldChg>
      <pc:sldChg chg="modSp add ord">
        <pc:chgData name="송 명훈" userId="d7c89356e7b7ce67" providerId="LiveId" clId="{BA9727DB-DA54-4E2C-92BF-B8AEA244B105}" dt="2020-03-26T18:47:51.188" v="5738" actId="6549"/>
        <pc:sldMkLst>
          <pc:docMk/>
          <pc:sldMk cId="3168559293" sldId="301"/>
        </pc:sldMkLst>
        <pc:spChg chg="mod">
          <ac:chgData name="송 명훈" userId="d7c89356e7b7ce67" providerId="LiveId" clId="{BA9727DB-DA54-4E2C-92BF-B8AEA244B105}" dt="2020-03-26T18:47:51.188" v="5738" actId="6549"/>
          <ac:spMkLst>
            <pc:docMk/>
            <pc:sldMk cId="3168559293" sldId="301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8:47:35.479" v="5721" actId="20577"/>
          <ac:spMkLst>
            <pc:docMk/>
            <pc:sldMk cId="3168559293" sldId="301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5:53:53.479" v="5061"/>
        <pc:sldMkLst>
          <pc:docMk/>
          <pc:sldMk cId="1866525153" sldId="302"/>
        </pc:sldMkLst>
        <pc:spChg chg="mod">
          <ac:chgData name="송 명훈" userId="d7c89356e7b7ce67" providerId="LiveId" clId="{BA9727DB-DA54-4E2C-92BF-B8AEA244B105}" dt="2020-03-26T15:53:53.479" v="5061"/>
          <ac:spMkLst>
            <pc:docMk/>
            <pc:sldMk cId="1866525153" sldId="302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5:53:35.803" v="5028" actId="6549"/>
          <ac:spMkLst>
            <pc:docMk/>
            <pc:sldMk cId="1866525153" sldId="302"/>
            <ac:spMk id="10" creationId="{40171A5E-BE27-4D8A-81FB-9E846CF86E65}"/>
          </ac:spMkLst>
        </pc:spChg>
      </pc:sldChg>
      <pc:sldChg chg="modSp add ord">
        <pc:chgData name="송 명훈" userId="d7c89356e7b7ce67" providerId="LiveId" clId="{BA9727DB-DA54-4E2C-92BF-B8AEA244B105}" dt="2020-03-26T16:27:18.011" v="5231" actId="20577"/>
        <pc:sldMkLst>
          <pc:docMk/>
          <pc:sldMk cId="887890941" sldId="303"/>
        </pc:sldMkLst>
        <pc:spChg chg="mod">
          <ac:chgData name="송 명훈" userId="d7c89356e7b7ce67" providerId="LiveId" clId="{BA9727DB-DA54-4E2C-92BF-B8AEA244B105}" dt="2020-03-26T15:54:47.309" v="5134"/>
          <ac:spMkLst>
            <pc:docMk/>
            <pc:sldMk cId="887890941" sldId="303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7:18.011" v="5231" actId="20577"/>
          <ac:spMkLst>
            <pc:docMk/>
            <pc:sldMk cId="887890941" sldId="303"/>
            <ac:spMk id="10" creationId="{40171A5E-BE27-4D8A-81FB-9E846CF86E65}"/>
          </ac:spMkLst>
        </pc:spChg>
      </pc:sldChg>
      <pc:sldChg chg="add del setBg">
        <pc:chgData name="송 명훈" userId="d7c89356e7b7ce67" providerId="LiveId" clId="{BA9727DB-DA54-4E2C-92BF-B8AEA244B105}" dt="2020-03-26T16:27:41.838" v="5235"/>
        <pc:sldMkLst>
          <pc:docMk/>
          <pc:sldMk cId="2400837266" sldId="304"/>
        </pc:sldMkLst>
      </pc:sldChg>
      <pc:sldChg chg="modSp add ord">
        <pc:chgData name="송 명훈" userId="d7c89356e7b7ce67" providerId="LiveId" clId="{BA9727DB-DA54-4E2C-92BF-B8AEA244B105}" dt="2020-03-26T16:28:44.885" v="5356"/>
        <pc:sldMkLst>
          <pc:docMk/>
          <pc:sldMk cId="4283287197" sldId="304"/>
        </pc:sldMkLst>
        <pc:spChg chg="mod">
          <ac:chgData name="송 명훈" userId="d7c89356e7b7ce67" providerId="LiveId" clId="{BA9727DB-DA54-4E2C-92BF-B8AEA244B105}" dt="2020-03-26T16:28:44.885" v="5356"/>
          <ac:spMkLst>
            <pc:docMk/>
            <pc:sldMk cId="4283287197" sldId="304"/>
            <ac:spMk id="9" creationId="{BAA17170-4460-4C92-8478-247CD3F38CE5}"/>
          </ac:spMkLst>
        </pc:spChg>
        <pc:spChg chg="mod">
          <ac:chgData name="송 명훈" userId="d7c89356e7b7ce67" providerId="LiveId" clId="{BA9727DB-DA54-4E2C-92BF-B8AEA244B105}" dt="2020-03-26T16:28:15.284" v="5242" actId="20577"/>
          <ac:spMkLst>
            <pc:docMk/>
            <pc:sldMk cId="4283287197" sldId="304"/>
            <ac:spMk id="10" creationId="{40171A5E-BE27-4D8A-81FB-9E846CF86E65}"/>
          </ac:spMkLst>
        </pc:spChg>
      </pc:sldChg>
      <pc:sldChg chg="addSp delSp modSp add">
        <pc:chgData name="송 명훈" userId="d7c89356e7b7ce67" providerId="LiveId" clId="{BA9727DB-DA54-4E2C-92BF-B8AEA244B105}" dt="2020-03-26T18:48:35.844" v="5751" actId="113"/>
        <pc:sldMkLst>
          <pc:docMk/>
          <pc:sldMk cId="1174585557" sldId="305"/>
        </pc:sldMkLst>
        <pc:spChg chg="mod">
          <ac:chgData name="송 명훈" userId="d7c89356e7b7ce67" providerId="LiveId" clId="{BA9727DB-DA54-4E2C-92BF-B8AEA244B105}" dt="2020-03-26T18:48:35.844" v="5751" actId="113"/>
          <ac:spMkLst>
            <pc:docMk/>
            <pc:sldMk cId="1174585557" sldId="305"/>
            <ac:spMk id="5" creationId="{10623C52-F575-41B0-98B4-1D78B11A2D6F}"/>
          </ac:spMkLst>
        </pc:spChg>
        <pc:spChg chg="del">
          <ac:chgData name="송 명훈" userId="d7c89356e7b7ce67" providerId="LiveId" clId="{BA9727DB-DA54-4E2C-92BF-B8AEA244B105}" dt="2020-03-26T18:33:12.304" v="5357" actId="478"/>
          <ac:spMkLst>
            <pc:docMk/>
            <pc:sldMk cId="1174585557" sldId="305"/>
            <ac:spMk id="6" creationId="{93F1DD2A-F86B-426B-B53B-50548C27D575}"/>
          </ac:spMkLst>
        </pc:spChg>
        <pc:graphicFrameChg chg="add mod modGraphic">
          <ac:chgData name="송 명훈" userId="d7c89356e7b7ce67" providerId="LiveId" clId="{BA9727DB-DA54-4E2C-92BF-B8AEA244B105}" dt="2020-03-26T18:40:26.463" v="5424" actId="207"/>
          <ac:graphicFrameMkLst>
            <pc:docMk/>
            <pc:sldMk cId="1174585557" sldId="305"/>
            <ac:graphicFrameMk id="2" creationId="{742CDA27-2501-4815-B8C2-335BCE496656}"/>
          </ac:graphicFrameMkLst>
        </pc:graphicFrameChg>
      </pc:sldChg>
    </pc:docChg>
  </pc:docChgLst>
  <pc:docChgLst>
    <pc:chgData name="송 명훈" userId="d7c89356e7b7ce67" providerId="LiveId" clId="{40AC6F94-B41E-4017-8E4F-E089A049D73B}"/>
    <pc:docChg chg="undo custSel mod addSld delSld modSld sldOrd">
      <pc:chgData name="송 명훈" userId="d7c89356e7b7ce67" providerId="LiveId" clId="{40AC6F94-B41E-4017-8E4F-E089A049D73B}" dt="2020-03-25T16:26:34.590" v="6541" actId="47"/>
      <pc:docMkLst>
        <pc:docMk/>
      </pc:docMkLst>
      <pc:sldChg chg="modSp">
        <pc:chgData name="송 명훈" userId="d7c89356e7b7ce67" providerId="LiveId" clId="{40AC6F94-B41E-4017-8E4F-E089A049D73B}" dt="2020-03-25T16:19:41.346" v="6529" actId="20577"/>
        <pc:sldMkLst>
          <pc:docMk/>
          <pc:sldMk cId="1151066944" sldId="256"/>
        </pc:sldMkLst>
        <pc:spChg chg="mod">
          <ac:chgData name="송 명훈" userId="d7c89356e7b7ce67" providerId="LiveId" clId="{40AC6F94-B41E-4017-8E4F-E089A049D73B}" dt="2020-03-25T16:19:41.346" v="6529" actId="20577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40AC6F94-B41E-4017-8E4F-E089A049D73B}" dt="2020-03-25T06:51:18.663" v="846"/>
          <ac:spMkLst>
            <pc:docMk/>
            <pc:sldMk cId="1151066944" sldId="256"/>
            <ac:spMk id="3" creationId="{CD78FC12-E6C9-44BE-9607-4B4D96338A24}"/>
          </ac:spMkLst>
        </pc:spChg>
      </pc:sldChg>
      <pc:sldChg chg="modSp add del">
        <pc:chgData name="송 명훈" userId="d7c89356e7b7ce67" providerId="LiveId" clId="{40AC6F94-B41E-4017-8E4F-E089A049D73B}" dt="2020-03-25T16:26:17.674" v="6530" actId="47"/>
        <pc:sldMkLst>
          <pc:docMk/>
          <pc:sldMk cId="2365654255" sldId="257"/>
        </pc:sldMkLst>
        <pc:spChg chg="mod">
          <ac:chgData name="송 명훈" userId="d7c89356e7b7ce67" providerId="LiveId" clId="{40AC6F94-B41E-4017-8E4F-E089A049D73B}" dt="2020-03-25T16:10:35.405" v="6389" actId="1036"/>
          <ac:spMkLst>
            <pc:docMk/>
            <pc:sldMk cId="2365654255" sldId="257"/>
            <ac:spMk id="2" creationId="{36A4446A-7744-408A-B8F3-81A0D099356A}"/>
          </ac:spMkLst>
        </pc:spChg>
        <pc:spChg chg="mod">
          <ac:chgData name="송 명훈" userId="d7c89356e7b7ce67" providerId="LiveId" clId="{40AC6F94-B41E-4017-8E4F-E089A049D73B}" dt="2020-03-25T11:13:56.181" v="203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delSp modSp del">
        <pc:chgData name="송 명훈" userId="d7c89356e7b7ce67" providerId="LiveId" clId="{40AC6F94-B41E-4017-8E4F-E089A049D73B}" dt="2020-03-25T06:52:40.807" v="852" actId="47"/>
        <pc:sldMkLst>
          <pc:docMk/>
          <pc:sldMk cId="597890798" sldId="258"/>
        </pc:sldMkLst>
        <pc:spChg chg="mod">
          <ac:chgData name="송 명훈" userId="d7c89356e7b7ce67" providerId="LiveId" clId="{40AC6F94-B41E-4017-8E4F-E089A049D73B}" dt="2020-03-25T06:41:35.582" v="842" actId="20577"/>
          <ac:spMkLst>
            <pc:docMk/>
            <pc:sldMk cId="597890798" sldId="258"/>
            <ac:spMk id="3" creationId="{4BB0B89D-83F4-41F8-A1EC-AB4CC2A43E83}"/>
          </ac:spMkLst>
        </pc:spChg>
        <pc:spChg chg="del">
          <ac:chgData name="송 명훈" userId="d7c89356e7b7ce67" providerId="LiveId" clId="{40AC6F94-B41E-4017-8E4F-E089A049D73B}" dt="2020-03-25T06:22:15.405" v="147" actId="478"/>
          <ac:spMkLst>
            <pc:docMk/>
            <pc:sldMk cId="597890798" sldId="258"/>
            <ac:spMk id="10" creationId="{15C9B98F-63BC-4112-90F9-34C4CF04821E}"/>
          </ac:spMkLst>
        </pc:spChg>
        <pc:spChg chg="del">
          <ac:chgData name="송 명훈" userId="d7c89356e7b7ce67" providerId="LiveId" clId="{40AC6F94-B41E-4017-8E4F-E089A049D73B}" dt="2020-03-25T06:22:14.511" v="146" actId="47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40AC6F94-B41E-4017-8E4F-E089A049D73B}" dt="2020-03-25T06:21:35.030" v="53"/>
          <ac:spMkLst>
            <pc:docMk/>
            <pc:sldMk cId="597890798" sldId="258"/>
            <ac:spMk id="15" creationId="{4E41052E-3DE7-4C65-8635-2CA822E89D7D}"/>
          </ac:spMkLst>
        </pc:spChg>
        <pc:spChg chg="del">
          <ac:chgData name="송 명훈" userId="d7c89356e7b7ce67" providerId="LiveId" clId="{40AC6F94-B41E-4017-8E4F-E089A049D73B}" dt="2020-03-25T06:22:19.294" v="148" actId="478"/>
          <ac:spMkLst>
            <pc:docMk/>
            <pc:sldMk cId="597890798" sldId="258"/>
            <ac:spMk id="16" creationId="{666C1308-7FFC-430C-AF06-5E325EAF1BC9}"/>
          </ac:spMkLst>
        </pc:sp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8323670" sldId="259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701034012" sldId="259"/>
        </pc:sldMkLst>
        <pc:spChg chg="del mod">
          <ac:chgData name="송 명훈" userId="d7c89356e7b7ce67" providerId="LiveId" clId="{40AC6F94-B41E-4017-8E4F-E089A049D73B}" dt="2020-03-25T06:55:27.645" v="889" actId="478"/>
          <ac:spMkLst>
            <pc:docMk/>
            <pc:sldMk cId="701034012" sldId="259"/>
            <ac:spMk id="3" creationId="{4BB0B89D-83F4-41F8-A1EC-AB4CC2A43E83}"/>
          </ac:spMkLst>
        </pc:spChg>
        <pc:spChg chg="add mod">
          <ac:chgData name="송 명훈" userId="d7c89356e7b7ce67" providerId="LiveId" clId="{40AC6F94-B41E-4017-8E4F-E089A049D73B}" dt="2020-03-25T16:15:09.289" v="6528"/>
          <ac:spMkLst>
            <pc:docMk/>
            <pc:sldMk cId="701034012" sldId="259"/>
            <ac:spMk id="4" creationId="{9763312C-4EF0-4B48-82B4-FEF45AB5C42B}"/>
          </ac:spMkLst>
        </pc:spChg>
        <pc:spChg chg="add del mod">
          <ac:chgData name="송 명훈" userId="d7c89356e7b7ce67" providerId="LiveId" clId="{40AC6F94-B41E-4017-8E4F-E089A049D73B}" dt="2020-03-25T06:55:29.278" v="890" actId="478"/>
          <ac:spMkLst>
            <pc:docMk/>
            <pc:sldMk cId="701034012" sldId="259"/>
            <ac:spMk id="5" creationId="{835F49E8-6F51-49E3-B982-05D7FE67B7E7}"/>
          </ac:spMkLst>
        </pc:spChg>
        <pc:spChg chg="del">
          <ac:chgData name="송 명훈" userId="d7c89356e7b7ce67" providerId="LiveId" clId="{40AC6F94-B41E-4017-8E4F-E089A049D73B}" dt="2020-03-25T06:53:28.408" v="859" actId="478"/>
          <ac:spMkLst>
            <pc:docMk/>
            <pc:sldMk cId="701034012" sldId="259"/>
            <ac:spMk id="15" creationId="{4E41052E-3DE7-4C65-8635-2CA822E89D7D}"/>
          </ac:spMkLst>
        </pc:spChg>
        <pc:picChg chg="add mod">
          <ac:chgData name="송 명훈" userId="d7c89356e7b7ce67" providerId="LiveId" clId="{40AC6F94-B41E-4017-8E4F-E089A049D73B}" dt="2020-03-25T06:55:43.671" v="894" actId="1076"/>
          <ac:picMkLst>
            <pc:docMk/>
            <pc:sldMk cId="701034012" sldId="259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1355366333" sldId="260"/>
        </pc:sldMkLst>
      </pc:sldChg>
      <pc:sldChg chg="addSp delSp modSp add del">
        <pc:chgData name="송 명훈" userId="d7c89356e7b7ce67" providerId="LiveId" clId="{40AC6F94-B41E-4017-8E4F-E089A049D73B}" dt="2020-03-25T15:39:44.956" v="4876" actId="47"/>
        <pc:sldMkLst>
          <pc:docMk/>
          <pc:sldMk cId="2108609401" sldId="260"/>
        </pc:sldMkLst>
        <pc:spChg chg="add del">
          <ac:chgData name="송 명훈" userId="d7c89356e7b7ce67" providerId="LiveId" clId="{40AC6F94-B41E-4017-8E4F-E089A049D73B}" dt="2020-03-25T06:53:22.759" v="856"/>
          <ac:spMkLst>
            <pc:docMk/>
            <pc:sldMk cId="2108609401" sldId="260"/>
            <ac:spMk id="4" creationId="{9E1D7C63-6141-426F-B749-909005D8A0B8}"/>
          </ac:spMkLst>
        </pc:spChg>
        <pc:spChg chg="add mod">
          <ac:chgData name="송 명훈" userId="d7c89356e7b7ce67" providerId="LiveId" clId="{40AC6F94-B41E-4017-8E4F-E089A049D73B}" dt="2020-03-25T11:13:31.242" v="2012" actId="20577"/>
          <ac:spMkLst>
            <pc:docMk/>
            <pc:sldMk cId="2108609401" sldId="260"/>
            <ac:spMk id="5" creationId="{10623C52-F575-41B0-98B4-1D78B11A2D6F}"/>
          </ac:spMkLst>
        </pc:spChg>
        <pc:spChg chg="del">
          <ac:chgData name="송 명훈" userId="d7c89356e7b7ce67" providerId="LiveId" clId="{40AC6F94-B41E-4017-8E4F-E089A049D73B}" dt="2020-03-25T06:53:24.149" v="857" actId="478"/>
          <ac:spMkLst>
            <pc:docMk/>
            <pc:sldMk cId="2108609401" sldId="260"/>
            <ac:spMk id="15" creationId="{4E41052E-3DE7-4C65-8635-2CA822E89D7D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479574510" sldId="261"/>
        </pc:sldMkLst>
        <pc:spChg chg="mod">
          <ac:chgData name="송 명훈" userId="d7c89356e7b7ce67" providerId="LiveId" clId="{40AC6F94-B41E-4017-8E4F-E089A049D73B}" dt="2020-03-25T11:13:07.413" v="1985" actId="20577"/>
          <ac:spMkLst>
            <pc:docMk/>
            <pc:sldMk cId="2479574510" sldId="261"/>
            <ac:spMk id="4" creationId="{9763312C-4EF0-4B48-82B4-FEF45AB5C42B}"/>
          </ac:spMkLst>
        </pc:spChg>
        <pc:picChg chg="add mod modCrop">
          <ac:chgData name="송 명훈" userId="d7c89356e7b7ce67" providerId="LiveId" clId="{40AC6F94-B41E-4017-8E4F-E089A049D73B}" dt="2020-03-25T16:14:15.100" v="6507" actId="1036"/>
          <ac:picMkLst>
            <pc:docMk/>
            <pc:sldMk cId="2479574510" sldId="261"/>
            <ac:picMk id="3" creationId="{5E65C71B-4B9D-4BE7-B57F-8065B82DC1F3}"/>
          </ac:picMkLst>
        </pc:picChg>
        <pc:picChg chg="add del mod">
          <ac:chgData name="송 명훈" userId="d7c89356e7b7ce67" providerId="LiveId" clId="{40AC6F94-B41E-4017-8E4F-E089A049D73B}" dt="2020-03-25T08:01:38.800" v="1386" actId="478"/>
          <ac:picMkLst>
            <pc:docMk/>
            <pc:sldMk cId="2479574510" sldId="261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07:37:24.224" v="1367" actId="478"/>
          <ac:picMkLst>
            <pc:docMk/>
            <pc:sldMk cId="2479574510" sldId="261"/>
            <ac:picMk id="6" creationId="{4AAF1677-FD14-4E33-8C0F-B34AB7FAC7C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4111227136" sldId="261"/>
        </pc:sldMkLst>
      </pc:sldChg>
      <pc:sldChg chg="addSp delSp modSp add del mod setBg">
        <pc:chgData name="송 명훈" userId="d7c89356e7b7ce67" providerId="LiveId" clId="{40AC6F94-B41E-4017-8E4F-E089A049D73B}" dt="2020-03-25T16:26:34.590" v="6541" actId="47"/>
        <pc:sldMkLst>
          <pc:docMk/>
          <pc:sldMk cId="1369307401" sldId="262"/>
        </pc:sldMkLst>
        <pc:spChg chg="mod ord">
          <ac:chgData name="송 명훈" userId="d7c89356e7b7ce67" providerId="LiveId" clId="{40AC6F94-B41E-4017-8E4F-E089A049D73B}" dt="2020-03-25T11:13:13.494" v="1987" actId="20577"/>
          <ac:spMkLst>
            <pc:docMk/>
            <pc:sldMk cId="1369307401" sldId="262"/>
            <ac:spMk id="4" creationId="{9763312C-4EF0-4B48-82B4-FEF45AB5C42B}"/>
          </ac:spMkLst>
        </pc:spChg>
        <pc:picChg chg="add del mod">
          <ac:chgData name="송 명훈" userId="d7c89356e7b7ce67" providerId="LiveId" clId="{40AC6F94-B41E-4017-8E4F-E089A049D73B}" dt="2020-03-25T10:00:26.320" v="1666" actId="478"/>
          <ac:picMkLst>
            <pc:docMk/>
            <pc:sldMk cId="1369307401" sldId="262"/>
            <ac:picMk id="2" creationId="{29063753-6DF9-45EE-9C56-692021D15502}"/>
          </ac:picMkLst>
        </pc:picChg>
        <pc:picChg chg="add del mod">
          <ac:chgData name="송 명훈" userId="d7c89356e7b7ce67" providerId="LiveId" clId="{40AC6F94-B41E-4017-8E4F-E089A049D73B}" dt="2020-03-25T10:00:17.562" v="1662" actId="478"/>
          <ac:picMkLst>
            <pc:docMk/>
            <pc:sldMk cId="1369307401" sldId="262"/>
            <ac:picMk id="3" creationId="{112F466C-D7CE-4B38-B80E-CFD670C71905}"/>
          </ac:picMkLst>
        </pc:picChg>
        <pc:picChg chg="del">
          <ac:chgData name="송 명훈" userId="d7c89356e7b7ce67" providerId="LiveId" clId="{40AC6F94-B41E-4017-8E4F-E089A049D73B}" dt="2020-03-25T08:01:59.779" v="1440" actId="478"/>
          <ac:picMkLst>
            <pc:docMk/>
            <pc:sldMk cId="1369307401" sldId="262"/>
            <ac:picMk id="3" creationId="{5E65C71B-4B9D-4BE7-B57F-8065B82DC1F3}"/>
          </ac:picMkLst>
        </pc:picChg>
        <pc:picChg chg="mod modCrop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5" creationId="{DF8996B5-7297-408F-8BD8-75A5E85CFD3F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6" creationId="{0DF28978-44AA-4A3C-BDD0-6C3784A64E37}"/>
          </ac:picMkLst>
        </pc:picChg>
        <pc:picChg chg="add mod">
          <ac:chgData name="송 명훈" userId="d7c89356e7b7ce67" providerId="LiveId" clId="{40AC6F94-B41E-4017-8E4F-E089A049D73B}" dt="2020-03-25T10:06:08.475" v="1981" actId="1037"/>
          <ac:picMkLst>
            <pc:docMk/>
            <pc:sldMk cId="1369307401" sldId="262"/>
            <ac:picMk id="7" creationId="{26C5FCEB-8DDE-4330-B03F-8131527CCED3}"/>
          </ac:picMkLst>
        </pc:picChg>
      </pc:sldChg>
      <pc:sldChg chg="del">
        <pc:chgData name="송 명훈" userId="d7c89356e7b7ce67" providerId="LiveId" clId="{40AC6F94-B41E-4017-8E4F-E089A049D73B}" dt="2020-03-25T06:51:36.315" v="848" actId="47"/>
        <pc:sldMkLst>
          <pc:docMk/>
          <pc:sldMk cId="3351798154" sldId="262"/>
        </pc:sldMkLst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3508430637" sldId="263"/>
        </pc:sldMkLst>
        <pc:spChg chg="mod">
          <ac:chgData name="송 명훈" userId="d7c89356e7b7ce67" providerId="LiveId" clId="{40AC6F94-B41E-4017-8E4F-E089A049D73B}" dt="2020-03-25T16:15:01.967" v="6522"/>
          <ac:spMkLst>
            <pc:docMk/>
            <pc:sldMk cId="3508430637" sldId="263"/>
            <ac:spMk id="4" creationId="{9763312C-4EF0-4B48-82B4-FEF45AB5C42B}"/>
          </ac:spMkLst>
        </pc:spChg>
        <pc:picChg chg="add mod">
          <ac:chgData name="송 명훈" userId="d7c89356e7b7ce67" providerId="LiveId" clId="{40AC6F94-B41E-4017-8E4F-E089A049D73B}" dt="2020-03-25T08:23:32.856" v="1648" actId="1076"/>
          <ac:picMkLst>
            <pc:docMk/>
            <pc:sldMk cId="3508430637" sldId="263"/>
            <ac:picMk id="2" creationId="{26698DEC-C66D-458D-86B7-AC07D7374B6B}"/>
          </ac:picMkLst>
        </pc:picChg>
        <pc:picChg chg="del">
          <ac:chgData name="송 명훈" userId="d7c89356e7b7ce67" providerId="LiveId" clId="{40AC6F94-B41E-4017-8E4F-E089A049D73B}" dt="2020-03-25T08:03:43.736" v="1527" actId="478"/>
          <ac:picMkLst>
            <pc:docMk/>
            <pc:sldMk cId="3508430637" sldId="263"/>
            <ac:picMk id="6" creationId="{4AAF1677-FD14-4E33-8C0F-B34AB7FAC7C3}"/>
          </ac:picMkLst>
        </pc:picChg>
      </pc:sldChg>
      <pc:sldChg chg="modSp add del">
        <pc:chgData name="송 명훈" userId="d7c89356e7b7ce67" providerId="LiveId" clId="{40AC6F94-B41E-4017-8E4F-E089A049D73B}" dt="2020-03-25T11:12:53.516" v="1982" actId="47"/>
        <pc:sldMkLst>
          <pc:docMk/>
          <pc:sldMk cId="633119633" sldId="264"/>
        </pc:sldMkLst>
        <pc:spChg chg="mod">
          <ac:chgData name="송 명훈" userId="d7c89356e7b7ce67" providerId="LiveId" clId="{40AC6F94-B41E-4017-8E4F-E089A049D73B}" dt="2020-03-25T08:04:00.250" v="1539" actId="20577"/>
          <ac:spMkLst>
            <pc:docMk/>
            <pc:sldMk cId="633119633" sldId="264"/>
            <ac:spMk id="4" creationId="{9763312C-4EF0-4B48-82B4-FEF45AB5C42B}"/>
          </ac:spMkLst>
        </pc:spChg>
      </pc:sldChg>
      <pc:sldChg chg="modSp add del">
        <pc:chgData name="송 명훈" userId="d7c89356e7b7ce67" providerId="LiveId" clId="{40AC6F94-B41E-4017-8E4F-E089A049D73B}" dt="2020-03-25T11:12:54.900" v="1983" actId="47"/>
        <pc:sldMkLst>
          <pc:docMk/>
          <pc:sldMk cId="3051278674" sldId="265"/>
        </pc:sldMkLst>
        <pc:spChg chg="mod">
          <ac:chgData name="송 명훈" userId="d7c89356e7b7ce67" providerId="LiveId" clId="{40AC6F94-B41E-4017-8E4F-E089A049D73B}" dt="2020-03-25T08:04:11.298" v="1549" actId="20577"/>
          <ac:spMkLst>
            <pc:docMk/>
            <pc:sldMk cId="3051278674" sldId="265"/>
            <ac:spMk id="4" creationId="{9763312C-4EF0-4B48-82B4-FEF45AB5C42B}"/>
          </ac:spMkLst>
        </pc:spChg>
      </pc:sldChg>
      <pc:sldChg chg="addSp delSp modSp add del">
        <pc:chgData name="송 명훈" userId="d7c89356e7b7ce67" providerId="LiveId" clId="{40AC6F94-B41E-4017-8E4F-E089A049D73B}" dt="2020-03-25T16:26:34.590" v="6541" actId="47"/>
        <pc:sldMkLst>
          <pc:docMk/>
          <pc:sldMk cId="2377206585" sldId="266"/>
        </pc:sldMkLst>
        <pc:spChg chg="mod">
          <ac:chgData name="송 명훈" userId="d7c89356e7b7ce67" providerId="LiveId" clId="{40AC6F94-B41E-4017-8E4F-E089A049D73B}" dt="2020-03-25T16:14:44.158" v="6513"/>
          <ac:spMkLst>
            <pc:docMk/>
            <pc:sldMk cId="2377206585" sldId="266"/>
            <ac:spMk id="4" creationId="{9763312C-4EF0-4B48-82B4-FEF45AB5C42B}"/>
          </ac:spMkLst>
        </pc:spChg>
        <pc:spChg chg="add mod">
          <ac:chgData name="송 명훈" userId="d7c89356e7b7ce67" providerId="LiveId" clId="{40AC6F94-B41E-4017-8E4F-E089A049D73B}" dt="2020-03-25T15:33:48.087" v="4640" actId="1076"/>
          <ac:spMkLst>
            <pc:docMk/>
            <pc:sldMk cId="2377206585" sldId="266"/>
            <ac:spMk id="6" creationId="{878A828A-8834-45D2-B9AD-6370C2A7D557}"/>
          </ac:spMkLst>
        </pc:spChg>
        <pc:spChg chg="add mod">
          <ac:chgData name="송 명훈" userId="d7c89356e7b7ce67" providerId="LiveId" clId="{40AC6F94-B41E-4017-8E4F-E089A049D73B}" dt="2020-03-25T15:34:29.400" v="4666" actId="403"/>
          <ac:spMkLst>
            <pc:docMk/>
            <pc:sldMk cId="2377206585" sldId="266"/>
            <ac:spMk id="7" creationId="{3DFA566C-C204-4693-9237-8FBB0F242102}"/>
          </ac:spMkLst>
        </pc:sp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2" creationId="{CF1315DD-3004-4097-88FA-5389310B8E80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3" creationId="{3996CAA3-8E31-47E5-964C-58B25EFA9E70}"/>
          </ac:picMkLst>
        </pc:picChg>
        <pc:picChg chg="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5" creationId="{DF8996B5-7297-408F-8BD8-75A5E85CFD3F}"/>
          </ac:picMkLst>
        </pc:picChg>
        <pc:picChg chg="del">
          <ac:chgData name="송 명훈" userId="d7c89356e7b7ce67" providerId="LiveId" clId="{40AC6F94-B41E-4017-8E4F-E089A049D73B}" dt="2020-03-25T10:02:29.801" v="1841" actId="478"/>
          <ac:picMkLst>
            <pc:docMk/>
            <pc:sldMk cId="2377206585" sldId="266"/>
            <ac:picMk id="6" creationId="{0DF28978-44AA-4A3C-BDD0-6C3784A64E37}"/>
          </ac:picMkLst>
        </pc:picChg>
        <pc:picChg chg="del">
          <ac:chgData name="송 명훈" userId="d7c89356e7b7ce67" providerId="LiveId" clId="{40AC6F94-B41E-4017-8E4F-E089A049D73B}" dt="2020-03-25T10:02:29.458" v="1840" actId="478"/>
          <ac:picMkLst>
            <pc:docMk/>
            <pc:sldMk cId="2377206585" sldId="266"/>
            <ac:picMk id="7" creationId="{26C5FCEB-8DDE-4330-B03F-8131527CCED3}"/>
          </ac:picMkLst>
        </pc:picChg>
        <pc:picChg chg="add mod">
          <ac:chgData name="송 명훈" userId="d7c89356e7b7ce67" providerId="LiveId" clId="{40AC6F94-B41E-4017-8E4F-E089A049D73B}" dt="2020-03-25T15:32:59.079" v="4633" actId="1038"/>
          <ac:picMkLst>
            <pc:docMk/>
            <pc:sldMk cId="2377206585" sldId="266"/>
            <ac:picMk id="8" creationId="{F43B0AE0-3D72-4BE0-804E-CC7B365627F4}"/>
          </ac:picMkLst>
        </pc:picChg>
      </pc:sldChg>
      <pc:sldChg chg="addSp delSp modSp add">
        <pc:chgData name="송 명훈" userId="d7c89356e7b7ce67" providerId="LiveId" clId="{40AC6F94-B41E-4017-8E4F-E089A049D73B}" dt="2020-03-25T16:26:23.027" v="6534" actId="20577"/>
        <pc:sldMkLst>
          <pc:docMk/>
          <pc:sldMk cId="3048133185" sldId="267"/>
        </pc:sldMkLst>
        <pc:spChg chg="del">
          <ac:chgData name="송 명훈" userId="d7c89356e7b7ce67" providerId="LiveId" clId="{40AC6F94-B41E-4017-8E4F-E089A049D73B}" dt="2020-03-25T15:07:52.863" v="2038" actId="478"/>
          <ac:spMkLst>
            <pc:docMk/>
            <pc:sldMk cId="3048133185" sldId="267"/>
            <ac:spMk id="3" creationId="{4BB0B89D-83F4-41F8-A1EC-AB4CC2A43E83}"/>
          </ac:spMkLst>
        </pc:spChg>
        <pc:spChg chg="add del mod">
          <ac:chgData name="송 명훈" userId="d7c89356e7b7ce67" providerId="LiveId" clId="{40AC6F94-B41E-4017-8E4F-E089A049D73B}" dt="2020-03-25T15:07:59.896" v="2039" actId="478"/>
          <ac:spMkLst>
            <pc:docMk/>
            <pc:sldMk cId="3048133185" sldId="267"/>
            <ac:spMk id="4" creationId="{B20C39F0-F76D-4AEF-AF4A-C6D0DBE2A18A}"/>
          </ac:spMkLst>
        </pc:spChg>
        <pc:spChg chg="mod">
          <ac:chgData name="송 명훈" userId="d7c89356e7b7ce67" providerId="LiveId" clId="{40AC6F94-B41E-4017-8E4F-E089A049D73B}" dt="2020-03-25T16:26:23.027" v="6534" actId="20577"/>
          <ac:spMkLst>
            <pc:docMk/>
            <pc:sldMk cId="3048133185" sldId="267"/>
            <ac:spMk id="5" creationId="{10623C52-F575-41B0-98B4-1D78B11A2D6F}"/>
          </ac:spMkLst>
        </pc:spChg>
        <pc:spChg chg="add mod">
          <ac:chgData name="송 명훈" userId="d7c89356e7b7ce67" providerId="LiveId" clId="{40AC6F94-B41E-4017-8E4F-E089A049D73B}" dt="2020-03-25T16:07:39.917" v="6198" actId="6549"/>
          <ac:spMkLst>
            <pc:docMk/>
            <pc:sldMk cId="3048133185" sldId="267"/>
            <ac:spMk id="6" creationId="{93F1DD2A-F86B-426B-B53B-50548C27D575}"/>
          </ac:spMkLst>
        </pc:spChg>
      </pc:sldChg>
      <pc:sldChg chg="modSp add">
        <pc:chgData name="송 명훈" userId="d7c89356e7b7ce67" providerId="LiveId" clId="{40AC6F94-B41E-4017-8E4F-E089A049D73B}" dt="2020-03-25T16:26:26.660" v="6537" actId="20577"/>
        <pc:sldMkLst>
          <pc:docMk/>
          <pc:sldMk cId="301351065" sldId="268"/>
        </pc:sldMkLst>
        <pc:spChg chg="mod">
          <ac:chgData name="송 명훈" userId="d7c89356e7b7ce67" providerId="LiveId" clId="{40AC6F94-B41E-4017-8E4F-E089A049D73B}" dt="2020-03-25T16:26:26.660" v="6537" actId="20577"/>
          <ac:spMkLst>
            <pc:docMk/>
            <pc:sldMk cId="301351065" sldId="268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08:01.677" v="6200" actId="20577"/>
          <ac:spMkLst>
            <pc:docMk/>
            <pc:sldMk cId="301351065" sldId="268"/>
            <ac:spMk id="6" creationId="{93F1DD2A-F86B-426B-B53B-50548C27D575}"/>
          </ac:spMkLst>
        </pc:spChg>
      </pc:sldChg>
      <pc:sldChg chg="add del setBg">
        <pc:chgData name="송 명훈" userId="d7c89356e7b7ce67" providerId="LiveId" clId="{40AC6F94-B41E-4017-8E4F-E089A049D73B}" dt="2020-03-25T15:21:11.075" v="4179" actId="47"/>
        <pc:sldMkLst>
          <pc:docMk/>
          <pc:sldMk cId="122357102" sldId="269"/>
        </pc:sldMkLst>
      </pc:sldChg>
      <pc:sldChg chg="addSp delSp modSp add del ord">
        <pc:chgData name="송 명훈" userId="d7c89356e7b7ce67" providerId="LiveId" clId="{40AC6F94-B41E-4017-8E4F-E089A049D73B}" dt="2020-03-25T16:26:34.590" v="6541" actId="47"/>
        <pc:sldMkLst>
          <pc:docMk/>
          <pc:sldMk cId="3674659750" sldId="270"/>
        </pc:sldMkLst>
        <pc:spChg chg="del mod">
          <ac:chgData name="송 명훈" userId="d7c89356e7b7ce67" providerId="LiveId" clId="{40AC6F94-B41E-4017-8E4F-E089A049D73B}" dt="2020-03-25T15:22:16.365" v="4191" actId="478"/>
          <ac:spMkLst>
            <pc:docMk/>
            <pc:sldMk cId="3674659750" sldId="270"/>
            <ac:spMk id="2" creationId="{B04F2860-FB4E-4E3A-B869-D113B419D29E}"/>
          </ac:spMkLst>
        </pc:spChg>
        <pc:spChg chg="del">
          <ac:chgData name="송 명훈" userId="d7c89356e7b7ce67" providerId="LiveId" clId="{40AC6F94-B41E-4017-8E4F-E089A049D73B}" dt="2020-03-25T15:22:22.243" v="4193" actId="478"/>
          <ac:spMkLst>
            <pc:docMk/>
            <pc:sldMk cId="3674659750" sldId="270"/>
            <ac:spMk id="3" creationId="{CD78FC12-E6C9-44BE-9607-4B4D96338A24}"/>
          </ac:spMkLst>
        </pc:spChg>
        <pc:spChg chg="add del mod">
          <ac:chgData name="송 명훈" userId="d7c89356e7b7ce67" providerId="LiveId" clId="{40AC6F94-B41E-4017-8E4F-E089A049D73B}" dt="2020-03-25T15:22:18.634" v="4192" actId="478"/>
          <ac:spMkLst>
            <pc:docMk/>
            <pc:sldMk cId="3674659750" sldId="270"/>
            <ac:spMk id="5" creationId="{DFE22329-1937-4BD0-A603-CAFD275D926C}"/>
          </ac:spMkLst>
        </pc:spChg>
        <pc:spChg chg="add del mod">
          <ac:chgData name="송 명훈" userId="d7c89356e7b7ce67" providerId="LiveId" clId="{40AC6F94-B41E-4017-8E4F-E089A049D73B}" dt="2020-03-25T15:22:29.864" v="4196" actId="478"/>
          <ac:spMkLst>
            <pc:docMk/>
            <pc:sldMk cId="3674659750" sldId="270"/>
            <ac:spMk id="7" creationId="{D5C278DB-01E3-4FB3-B00E-032624357B92}"/>
          </ac:spMkLst>
        </pc:spChg>
        <pc:spChg chg="add mod">
          <ac:chgData name="송 명훈" userId="d7c89356e7b7ce67" providerId="LiveId" clId="{40AC6F94-B41E-4017-8E4F-E089A049D73B}" dt="2020-03-25T16:13:21.828" v="6492" actId="1037"/>
          <ac:spMkLst>
            <pc:docMk/>
            <pc:sldMk cId="3674659750" sldId="270"/>
            <ac:spMk id="8" creationId="{16F10E0C-8293-42E7-A12A-D363D5A74763}"/>
          </ac:spMkLst>
        </pc:spChg>
        <pc:spChg chg="add mod">
          <ac:chgData name="송 명훈" userId="d7c89356e7b7ce67" providerId="LiveId" clId="{40AC6F94-B41E-4017-8E4F-E089A049D73B}" dt="2020-03-25T16:12:30.211" v="6475" actId="14100"/>
          <ac:spMkLst>
            <pc:docMk/>
            <pc:sldMk cId="3674659750" sldId="270"/>
            <ac:spMk id="10" creationId="{B66C378C-7CA4-4AC8-A606-31A9F003278B}"/>
          </ac:spMkLst>
        </pc:spChg>
        <pc:picChg chg="add del">
          <ac:chgData name="송 명훈" userId="d7c89356e7b7ce67" providerId="LiveId" clId="{40AC6F94-B41E-4017-8E4F-E089A049D73B}" dt="2020-03-25T15:22:26.626" v="4195" actId="478"/>
          <ac:picMkLst>
            <pc:docMk/>
            <pc:sldMk cId="3674659750" sldId="270"/>
            <ac:picMk id="16" creationId="{BA1965F5-C04A-43C2-8262-1AB3371A12C7}"/>
          </ac:picMkLst>
        </pc:picChg>
      </pc:sldChg>
      <pc:sldChg chg="add del setBg">
        <pc:chgData name="송 명훈" userId="d7c89356e7b7ce67" providerId="LiveId" clId="{40AC6F94-B41E-4017-8E4F-E089A049D73B}" dt="2020-03-25T15:24:37.131" v="4258"/>
        <pc:sldMkLst>
          <pc:docMk/>
          <pc:sldMk cId="778829240" sldId="271"/>
        </pc:sldMkLst>
      </pc:sldChg>
      <pc:sldChg chg="modSp add del ord">
        <pc:chgData name="송 명훈" userId="d7c89356e7b7ce67" providerId="LiveId" clId="{40AC6F94-B41E-4017-8E4F-E089A049D73B}" dt="2020-03-25T16:26:18.682" v="6531" actId="47"/>
        <pc:sldMkLst>
          <pc:docMk/>
          <pc:sldMk cId="2115824371" sldId="271"/>
        </pc:sldMkLst>
        <pc:spChg chg="mod">
          <ac:chgData name="송 명훈" userId="d7c89356e7b7ce67" providerId="LiveId" clId="{40AC6F94-B41E-4017-8E4F-E089A049D73B}" dt="2020-03-25T15:27:44.336" v="4400" actId="20577"/>
          <ac:spMkLst>
            <pc:docMk/>
            <pc:sldMk cId="2115824371" sldId="271"/>
            <ac:spMk id="8" creationId="{16F10E0C-8293-42E7-A12A-D363D5A74763}"/>
          </ac:spMkLst>
        </pc:spChg>
      </pc:sldChg>
      <pc:sldChg chg="add del setBg">
        <pc:chgData name="송 명훈" userId="d7c89356e7b7ce67" providerId="LiveId" clId="{40AC6F94-B41E-4017-8E4F-E089A049D73B}" dt="2020-03-25T15:27:28.841" v="4396"/>
        <pc:sldMkLst>
          <pc:docMk/>
          <pc:sldMk cId="630523833" sldId="272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972742308" sldId="272"/>
        </pc:sldMkLst>
        <pc:spChg chg="mod">
          <ac:chgData name="송 명훈" userId="d7c89356e7b7ce67" providerId="LiveId" clId="{40AC6F94-B41E-4017-8E4F-E089A049D73B}" dt="2020-03-25T15:28:31.093" v="4438" actId="6549"/>
          <ac:spMkLst>
            <pc:docMk/>
            <pc:sldMk cId="972742308" sldId="272"/>
            <ac:spMk id="8" creationId="{16F10E0C-8293-42E7-A12A-D363D5A74763}"/>
          </ac:spMkLst>
        </pc:spChg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1752608103" sldId="273"/>
        </pc:sldMkLst>
        <pc:spChg chg="mod">
          <ac:chgData name="송 명훈" userId="d7c89356e7b7ce67" providerId="LiveId" clId="{40AC6F94-B41E-4017-8E4F-E089A049D73B}" dt="2020-03-25T15:29:57.825" v="4500" actId="20577"/>
          <ac:spMkLst>
            <pc:docMk/>
            <pc:sldMk cId="1752608103" sldId="273"/>
            <ac:spMk id="8" creationId="{16F10E0C-8293-42E7-A12A-D363D5A74763}"/>
          </ac:spMkLst>
        </pc:spChg>
      </pc:sldChg>
      <pc:sldChg chg="add del">
        <pc:chgData name="송 명훈" userId="d7c89356e7b7ce67" providerId="LiveId" clId="{40AC6F94-B41E-4017-8E4F-E089A049D73B}" dt="2020-03-25T15:30:29.579" v="4508" actId="47"/>
        <pc:sldMkLst>
          <pc:docMk/>
          <pc:sldMk cId="1444156335" sldId="274"/>
        </pc:sldMkLst>
      </pc:sldChg>
      <pc:sldChg chg="add del">
        <pc:chgData name="송 명훈" userId="d7c89356e7b7ce67" providerId="LiveId" clId="{40AC6F94-B41E-4017-8E4F-E089A049D73B}" dt="2020-03-25T15:30:08.015" v="4501" actId="2696"/>
        <pc:sldMkLst>
          <pc:docMk/>
          <pc:sldMk cId="3899085128" sldId="274"/>
        </pc:sldMkLst>
      </pc:sldChg>
      <pc:sldChg chg="modSp add del ord">
        <pc:chgData name="송 명훈" userId="d7c89356e7b7ce67" providerId="LiveId" clId="{40AC6F94-B41E-4017-8E4F-E089A049D73B}" dt="2020-03-25T16:26:34.590" v="6541" actId="47"/>
        <pc:sldMkLst>
          <pc:docMk/>
          <pc:sldMk cId="2136571091" sldId="275"/>
        </pc:sldMkLst>
        <pc:spChg chg="mod">
          <ac:chgData name="송 명훈" userId="d7c89356e7b7ce67" providerId="LiveId" clId="{40AC6F94-B41E-4017-8E4F-E089A049D73B}" dt="2020-03-25T16:14:49.387" v="6519"/>
          <ac:spMkLst>
            <pc:docMk/>
            <pc:sldMk cId="2136571091" sldId="275"/>
            <ac:spMk id="8" creationId="{16F10E0C-8293-42E7-A12A-D363D5A74763}"/>
          </ac:spMkLst>
        </pc:spChg>
      </pc:sldChg>
      <pc:sldChg chg="modSp add">
        <pc:chgData name="송 명훈" userId="d7c89356e7b7ce67" providerId="LiveId" clId="{40AC6F94-B41E-4017-8E4F-E089A049D73B}" dt="2020-03-25T16:26:29.860" v="6540" actId="20577"/>
        <pc:sldMkLst>
          <pc:docMk/>
          <pc:sldMk cId="2904562778" sldId="276"/>
        </pc:sldMkLst>
        <pc:spChg chg="mod">
          <ac:chgData name="송 명훈" userId="d7c89356e7b7ce67" providerId="LiveId" clId="{40AC6F94-B41E-4017-8E4F-E089A049D73B}" dt="2020-03-25T16:26:29.860" v="6540" actId="20577"/>
          <ac:spMkLst>
            <pc:docMk/>
            <pc:sldMk cId="2904562778" sldId="276"/>
            <ac:spMk id="5" creationId="{10623C52-F575-41B0-98B4-1D78B11A2D6F}"/>
          </ac:spMkLst>
        </pc:spChg>
        <pc:spChg chg="mod">
          <ac:chgData name="송 명훈" userId="d7c89356e7b7ce67" providerId="LiveId" clId="{40AC6F94-B41E-4017-8E4F-E089A049D73B}" dt="2020-03-25T16:10:53.625" v="6390" actId="20577"/>
          <ac:spMkLst>
            <pc:docMk/>
            <pc:sldMk cId="2904562778" sldId="276"/>
            <ac:spMk id="6" creationId="{93F1DD2A-F86B-426B-B53B-50548C27D5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2089-53C2-46BF-80A2-F29EFA071B8D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189D-18AB-4483-BD6A-2E9D6678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4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S(83)o(111)n(110)g(103)(32)M(77)y(121)u(117)n(110)g(103)(32)H(72)o(111)o(111)n(110)(10)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9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189D-18AB-4483-BD6A-2E9D66782EC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864602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과제</a:t>
            </a:r>
            <a:b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3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3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602072" y="5314378"/>
            <a:ext cx="31178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practice_integer_overflow.c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665162" y="5300792"/>
            <a:ext cx="2980354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practice_integer_sizeof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807124-24DF-40FD-94A9-E7B7894E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91" y="2697994"/>
            <a:ext cx="5508000" cy="2275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3E3C2E-F278-457C-9B7B-8F21440C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0" y="2075746"/>
            <a:ext cx="5508000" cy="3225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CB4AA-9486-4C36-963A-1A5C419D61F1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94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602072" y="5314378"/>
            <a:ext cx="31178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practice_integer_max.c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GDB Online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973571" y="5407498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practice_integer_max.c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Studio, Windows(64bit)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68D67D-435D-4F01-8BF2-D6217216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8" y="1365892"/>
            <a:ext cx="5508000" cy="3830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C20257-7B6F-4BD3-9C4F-C70C246C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84" y="3467132"/>
            <a:ext cx="5508000" cy="1710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D7656-5C90-44C4-A48C-1AA8B92F87C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602072" y="5376022"/>
            <a:ext cx="31178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real_number.c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860557" y="5469142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real_number_exponential_notation.c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58F254-C589-4EBB-B072-B57D1FE6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4" y="2095202"/>
            <a:ext cx="5508000" cy="3249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A5C544-7ED5-4F14-8F9F-DE8E95C72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60" y="1775791"/>
            <a:ext cx="5508000" cy="3631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8EDC74-EA47-4B87-B3B2-45721F1E074E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70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602072" y="5376022"/>
            <a:ext cx="31178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real_number_sizeof.c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860557" y="5660832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real_number_min_max.c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303811-CF96-42C1-A8C1-77D03535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0" y="2560870"/>
            <a:ext cx="5508000" cy="2557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58E93-AC74-4FAA-837E-18A94965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25" y="1633468"/>
            <a:ext cx="5508000" cy="3742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96DE4-33D5-414E-9CA3-CE3B3B65E99E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18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743601" y="5427392"/>
            <a:ext cx="4149893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real_number_overflow_underflow.c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860557" y="5414256"/>
            <a:ext cx="4363536" cy="5447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practice_real_number.c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772A4D-D483-4BB9-99D6-AE16E20A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09" y="2166167"/>
            <a:ext cx="5508000" cy="3110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50D2C3-10A1-4CE0-86E1-79448AE5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96" y="1646804"/>
            <a:ext cx="3968954" cy="3626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318C99-79BE-4172-97E2-4FB7A99237DD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70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4021052" y="5626033"/>
            <a:ext cx="4149893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practice_real_number_sizeof.c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6877A7-A4B8-4179-A6AE-0AA8A5E1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14" y="1663405"/>
            <a:ext cx="7049571" cy="3778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2335D-7509-419C-A7B4-EB7F2B26E36D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66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995670" y="5851214"/>
            <a:ext cx="3772630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practice_real_number_min_max.c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GDB Online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359482" y="5509341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practice_real_number_min_max.c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Studio, Windows(64bit)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B5C523-A5D0-4FF5-A49E-ED951D4C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08" y="2524339"/>
            <a:ext cx="6597989" cy="27750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CC4F7B-BA38-4D7A-96BA-621CEB6B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46" y="1193685"/>
            <a:ext cx="3467278" cy="4470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BB575-A36C-4355-93D1-1C5F482EE01B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22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807038" y="5546713"/>
            <a:ext cx="4149893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practice_real_number_under_flow.c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503991" y="5524834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char.c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A1278-7BEE-4F0A-B426-37EEE667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52" y="1624254"/>
            <a:ext cx="3238666" cy="37276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E03AF5-D678-46BD-B257-CB33591B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59" y="2052744"/>
            <a:ext cx="5508000" cy="3250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D6092C-BC40-4E6A-B49C-0F5C60689657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9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218001" y="5546713"/>
            <a:ext cx="4149893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char_ascii.c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861123" y="5546713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char_ascii_hex.c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3F1AFA-30B6-4062-9DA1-81CF0F35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" y="2266637"/>
            <a:ext cx="5508000" cy="3115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89C92A-65A2-45FB-B7D8-5382B8CA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91" y="2213570"/>
            <a:ext cx="5508000" cy="3221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BF420-B976-4321-AEF5-5766A6F137A0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3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218000" y="5322012"/>
            <a:ext cx="4149893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char_plus.c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861123" y="5300133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char_linefeed.c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0F2E2-B69C-4CFC-BEE9-279AD10B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7" y="2789482"/>
            <a:ext cx="5508000" cy="22657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D6D49B-6F39-43CD-8A07-D7C44D46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91" y="2540565"/>
            <a:ext cx="5508000" cy="2514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0B77D-EA5F-4CD9-9DD5-7A86AAC74959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96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1DD2A-F86B-426B-B53B-50548C27D575}"/>
              </a:ext>
            </a:extLst>
          </p:cNvPr>
          <p:cNvSpPr txBox="1"/>
          <p:nvPr/>
        </p:nvSpPr>
        <p:spPr>
          <a:xfrm>
            <a:off x="1003082" y="1430832"/>
            <a:ext cx="10185836" cy="46720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실행 실습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 2. ASCII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이름 출력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 3.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크기와 최대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최소값 출력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OnlineGDB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출력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Studio, Windows (64Bit)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출력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Part 4.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MacOS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다른 환경에서의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3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내용 차이점 조사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11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1897053" y="5354328"/>
            <a:ext cx="4149893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char_linefeed_ascii.c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6861123" y="5300133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practice_char_tab.c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B766B8-DA96-4052-B654-8F9E95B4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00" y="2887138"/>
            <a:ext cx="5508000" cy="2315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402928-EF02-4D14-A820-CD6B8B85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185" y="1786097"/>
            <a:ext cx="3143412" cy="3416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E6ED96-AF6C-4187-A809-932CA03C7D94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94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4021054" y="5683101"/>
            <a:ext cx="4149893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practice_integer_to_char.c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F4FA7-2AA5-41D8-96A1-310C86FA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70" y="1716864"/>
            <a:ext cx="3111660" cy="3753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50869-A03F-4AE5-B7A3-A0903F8083F7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83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17170-4460-4C92-8478-247CD3F38CE5}"/>
              </a:ext>
            </a:extLst>
          </p:cNvPr>
          <p:cNvSpPr txBox="1"/>
          <p:nvPr/>
        </p:nvSpPr>
        <p:spPr>
          <a:xfrm>
            <a:off x="8534400" y="294830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ASCII </a:t>
            </a: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코드로</a:t>
            </a:r>
            <a:endParaRPr lang="en-US" altLang="ko-KR" sz="2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이름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2.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52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2. ASCII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본인의 이름 출력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4CC36F-6824-4887-BE8B-6DA1BF65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89" y="1355905"/>
            <a:ext cx="7384397" cy="49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17170-4460-4C92-8478-247CD3F38CE5}"/>
              </a:ext>
            </a:extLst>
          </p:cNvPr>
          <p:cNvSpPr txBox="1"/>
          <p:nvPr/>
        </p:nvSpPr>
        <p:spPr>
          <a:xfrm>
            <a:off x="8534400" y="294830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자료형 별 크기와</a:t>
            </a:r>
            <a:endParaRPr lang="en-US" altLang="ko-KR" sz="2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최대값</a:t>
            </a:r>
            <a:r>
              <a:rPr lang="en-US" altLang="ko-KR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최소값</a:t>
            </a:r>
            <a:endParaRPr lang="en-US" altLang="ko-KR" sz="23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출력하기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3.</a:t>
            </a:r>
          </a:p>
          <a:p>
            <a:endParaRPr lang="en-US" altLang="ko-KR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125000"/>
              </a:lnSpc>
            </a:pP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89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①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별 크기와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최소값 </a:t>
            </a:r>
            <a:r>
              <a:rPr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OnlineGDB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AF04-78FD-4355-B1B3-4392671E7513}"/>
              </a:ext>
            </a:extLst>
          </p:cNvPr>
          <p:cNvSpPr txBox="1"/>
          <p:nvPr/>
        </p:nvSpPr>
        <p:spPr>
          <a:xfrm>
            <a:off x="1316208" y="5631411"/>
            <a:ext cx="4149893" cy="656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OnlineGDB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C44F-51CC-45A6-95CA-016CC7AB7D24}"/>
              </a:ext>
            </a:extLst>
          </p:cNvPr>
          <p:cNvSpPr txBox="1"/>
          <p:nvPr/>
        </p:nvSpPr>
        <p:spPr>
          <a:xfrm>
            <a:off x="6859813" y="5630112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OnlineGDB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 출력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470254-38B1-4D56-8CFE-02EF90FE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58" y="1627817"/>
            <a:ext cx="4779792" cy="39000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AB90EA-9AD3-4738-9E76-8F54200EB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56" y="1249246"/>
            <a:ext cx="3653758" cy="42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9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3. ②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별 크기와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최소값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Studio, Windows(64bit)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출력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CAF04-78FD-4355-B1B3-4392671E7513}"/>
              </a:ext>
            </a:extLst>
          </p:cNvPr>
          <p:cNvSpPr txBox="1"/>
          <p:nvPr/>
        </p:nvSpPr>
        <p:spPr>
          <a:xfrm>
            <a:off x="1718669" y="5913912"/>
            <a:ext cx="4149893" cy="661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Studio, Windows(64bit)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C44F-51CC-45A6-95CA-016CC7AB7D24}"/>
              </a:ext>
            </a:extLst>
          </p:cNvPr>
          <p:cNvSpPr txBox="1"/>
          <p:nvPr/>
        </p:nvSpPr>
        <p:spPr>
          <a:xfrm>
            <a:off x="6387203" y="5913912"/>
            <a:ext cx="4363536" cy="683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Studio, Windows(64bit)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6C03F1-A168-4B0C-89F2-8F74B549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322" y="1534227"/>
            <a:ext cx="3784698" cy="432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C4B962-3E06-4AE5-A885-4581D9EF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488" y="1237715"/>
            <a:ext cx="3393946" cy="46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17170-4460-4C92-8478-247CD3F38CE5}"/>
              </a:ext>
            </a:extLst>
          </p:cNvPr>
          <p:cNvSpPr txBox="1"/>
          <p:nvPr/>
        </p:nvSpPr>
        <p:spPr>
          <a:xfrm>
            <a:off x="8534400" y="294830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리눅스</a:t>
            </a:r>
            <a:r>
              <a:rPr lang="en-US" altLang="ko-KR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MacOS </a:t>
            </a: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 다른 환경에서 </a:t>
            </a:r>
            <a:r>
              <a:rPr lang="en-US" altLang="ko-KR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Part3</a:t>
            </a: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내용의 차이점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4.</a:t>
            </a:r>
          </a:p>
          <a:p>
            <a:pPr>
              <a:lnSpc>
                <a:spcPct val="125000"/>
              </a:lnSpc>
            </a:pP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28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Part 4.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MacOS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다른 환경에서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내용과 차이점 조사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2CDA27-2501-4815-B8C2-335BCE496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4853"/>
              </p:ext>
            </p:extLst>
          </p:nvPr>
        </p:nvGraphicFramePr>
        <p:xfrm>
          <a:off x="318499" y="1284267"/>
          <a:ext cx="11578976" cy="50643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3937197679"/>
                    </a:ext>
                  </a:extLst>
                </a:gridCol>
                <a:gridCol w="1291870">
                  <a:extLst>
                    <a:ext uri="{9D8B030D-6E8A-4147-A177-3AD203B41FA5}">
                      <a16:colId xmlns:a16="http://schemas.microsoft.com/office/drawing/2014/main" val="17188692"/>
                    </a:ext>
                  </a:extLst>
                </a:gridCol>
                <a:gridCol w="1451360">
                  <a:extLst>
                    <a:ext uri="{9D8B030D-6E8A-4147-A177-3AD203B41FA5}">
                      <a16:colId xmlns:a16="http://schemas.microsoft.com/office/drawing/2014/main" val="3394791530"/>
                    </a:ext>
                  </a:extLst>
                </a:gridCol>
                <a:gridCol w="2089319">
                  <a:extLst>
                    <a:ext uri="{9D8B030D-6E8A-4147-A177-3AD203B41FA5}">
                      <a16:colId xmlns:a16="http://schemas.microsoft.com/office/drawing/2014/main" val="2078392795"/>
                    </a:ext>
                  </a:extLst>
                </a:gridCol>
                <a:gridCol w="1547053">
                  <a:extLst>
                    <a:ext uri="{9D8B030D-6E8A-4147-A177-3AD203B41FA5}">
                      <a16:colId xmlns:a16="http://schemas.microsoft.com/office/drawing/2014/main" val="3413204174"/>
                    </a:ext>
                  </a:extLst>
                </a:gridCol>
                <a:gridCol w="3604475">
                  <a:extLst>
                    <a:ext uri="{9D8B030D-6E8A-4147-A177-3AD203B41FA5}">
                      <a16:colId xmlns:a16="http://schemas.microsoft.com/office/drawing/2014/main" val="3005448177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표현 모델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20928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ILP32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64 bit (8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x86(32bit): UNIX, Linux, MacOS, 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82735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LLP64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64 bit (8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x86-64(64bit): 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941454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LP64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 bit (4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64 bit (8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64 bit (8 byte)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x86-64(64bit): UNIX, Linux, MacOS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66774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표현 모델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최대값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최대값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최대값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최대값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0989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ILP32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2147483647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3.40282347E+38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2147483647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1.79769e+308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x86(32bit): UNIX, Linux, MacOS, 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2152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LLP64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2147483647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3.40282347E+38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2147483647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1.79769e+308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x86-64(64bit): 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66494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LP64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2147483647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3.40282347E+38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9223372036854775807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1.79769e+308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x86-64(64bit): UNIX, Linux, MacOS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8275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표현 모델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최소값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최소값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최소값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최소값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39076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ILP32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-2147483648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1.17549435E-38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-2147483648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2.22507e-308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x86(32bit): UNIX, Linux, MacOS, 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54795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LLP64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-2147483648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1.17549435E-38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-2147483648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2.22507e-308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x86-64(64bit): 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3576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LP64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-2147483648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1.17549435E-38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-9223372036854775808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2.22507e-308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x86-64(64bit): UNIX, Linux, MacOS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324" marR="5324" marT="532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1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8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17170-4460-4C92-8478-247CD3F38CE5}"/>
              </a:ext>
            </a:extLst>
          </p:cNvPr>
          <p:cNvSpPr txBox="1"/>
          <p:nvPr/>
        </p:nvSpPr>
        <p:spPr>
          <a:xfrm>
            <a:off x="8534400" y="2948309"/>
            <a:ext cx="3789680" cy="1574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소스 코드 실행 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71A5E-BE27-4D8A-81FB-9E846CF86E65}"/>
              </a:ext>
            </a:extLst>
          </p:cNvPr>
          <p:cNvSpPr txBox="1"/>
          <p:nvPr/>
        </p:nvSpPr>
        <p:spPr>
          <a:xfrm>
            <a:off x="8656320" y="2148210"/>
            <a:ext cx="366776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Part 1.</a:t>
            </a:r>
          </a:p>
        </p:txBody>
      </p:sp>
    </p:spTree>
    <p:extLst>
      <p:ext uri="{BB962C8B-B14F-4D97-AF65-F5344CB8AC3E}">
        <p14:creationId xmlns:p14="http://schemas.microsoft.com/office/powerpoint/2010/main" val="316855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23C52-F575-41B0-98B4-1D78B11A2D6F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168826-7C96-4689-A18F-74DC1789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0" y="1927560"/>
            <a:ext cx="5506948" cy="28257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E7AFAC-039A-408D-8362-CA2149473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277507" y="1927560"/>
            <a:ext cx="5560225" cy="2825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558266" y="4948070"/>
            <a:ext cx="120207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variable.c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743251" y="4992648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variable_multiple_decl.c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540142" y="5034338"/>
            <a:ext cx="234250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variable_decl_int.c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864022" y="4871880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practice_variable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5454DD-B55C-4F43-8E2D-FD0E462C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4" y="2209760"/>
            <a:ext cx="5508000" cy="242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1326F-4824-4C31-A7BE-3A039514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82" y="2030675"/>
            <a:ext cx="3418454" cy="2601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98276-7644-4154-9293-2001A599D312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6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436628" y="5327637"/>
            <a:ext cx="234250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864022" y="5648256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unsigned_integer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105A84-D9A8-4272-BE06-A77D4873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9" y="2457467"/>
            <a:ext cx="5508000" cy="2671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BC7C1D-8277-420A-9D0C-929719D4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78" y="1839571"/>
            <a:ext cx="5508000" cy="3662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019E9-AF04-455F-814B-24DD7FAB4921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367616" y="5327637"/>
            <a:ext cx="2342506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integer_overflow.c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7984793" y="5889798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integer_sizeof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CA9109-FBDB-4FF6-9169-DD864205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0" y="2396408"/>
            <a:ext cx="5508000" cy="2779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F2E06-389C-4D65-B01D-FC21925B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00" y="1564919"/>
            <a:ext cx="5508000" cy="4227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C7279D-809A-410B-AFB8-E17C4DCED8BE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8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198732" y="5586427"/>
            <a:ext cx="2576757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integer_type_sizeof.c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8071058" y="5579246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integer_min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CA7E8D-E115-4BB0-812D-4B6B5B31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6" y="1606700"/>
            <a:ext cx="5508000" cy="3860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34F340-6525-43C6-BCEB-7B323C96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71" y="2009625"/>
            <a:ext cx="5688000" cy="3435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7C91A-5088-4485-AE17-72CFB7188A68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61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3ABB-E9AA-4F85-8EE8-6A272AFBF5CA}"/>
              </a:ext>
            </a:extLst>
          </p:cNvPr>
          <p:cNvSpPr txBox="1"/>
          <p:nvPr/>
        </p:nvSpPr>
        <p:spPr>
          <a:xfrm>
            <a:off x="2069894" y="6242036"/>
            <a:ext cx="2834433" cy="410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integer_max_overflow.c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F80C-D57F-4225-9415-8F55A78F1E1D}"/>
              </a:ext>
            </a:extLst>
          </p:cNvPr>
          <p:cNvSpPr txBox="1"/>
          <p:nvPr/>
        </p:nvSpPr>
        <p:spPr>
          <a:xfrm>
            <a:off x="8029962" y="5579246"/>
            <a:ext cx="2709413" cy="424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integer_stdint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B1C64A-A130-4E9C-9E04-AC890938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1" y="1168070"/>
            <a:ext cx="5508000" cy="50767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D049D3-D18E-484D-BB2C-A5B119D0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71" y="1913466"/>
            <a:ext cx="5691600" cy="3517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0C98A-5F2C-4E9A-9AD3-60493499604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Part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 실행 실습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134831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1380</TotalTime>
  <Words>877</Words>
  <Application>Microsoft Office PowerPoint</Application>
  <PresentationFormat>와이드스크린</PresentationFormat>
  <Paragraphs>161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나눔바른고딕</vt:lpstr>
      <vt:lpstr>맑은 고딕</vt:lpstr>
      <vt:lpstr>휴먼둥근헤드라인</vt:lpstr>
      <vt:lpstr>Arial</vt:lpstr>
      <vt:lpstr>Gill Sans MT</vt:lpstr>
      <vt:lpstr>소포</vt:lpstr>
      <vt:lpstr>소프트웨어코딩  실습 과제  C언어 기본문법  &amp;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2020-03-29T16:09:36Z</dcterms:modified>
</cp:coreProperties>
</file>