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2"/>
  </p:notesMasterIdLst>
  <p:sldIdLst>
    <p:sldId id="256" r:id="rId2"/>
    <p:sldId id="300" r:id="rId3"/>
    <p:sldId id="301" r:id="rId4"/>
    <p:sldId id="347" r:id="rId5"/>
    <p:sldId id="341" r:id="rId6"/>
    <p:sldId id="342" r:id="rId7"/>
    <p:sldId id="343" r:id="rId8"/>
    <p:sldId id="344" r:id="rId9"/>
    <p:sldId id="345" r:id="rId10"/>
    <p:sldId id="34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2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AE65F-3E19-4F2E-AC7D-EDB172F6D144}" v="168" dt="2020-04-08T03:39:26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750" autoAdjust="0"/>
  </p:normalViewPr>
  <p:slideViewPr>
    <p:cSldViewPr snapToGrid="0">
      <p:cViewPr varScale="1">
        <p:scale>
          <a:sx n="10" d="100"/>
          <a:sy n="10" d="100"/>
        </p:scale>
        <p:origin x="28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BA9727DB-DA54-4E2C-92BF-B8AEA244B105}"/>
    <pc:docChg chg="undo custSel addSld delSld modSld sldOrd">
      <pc:chgData name="송 명훈" userId="d7c89356e7b7ce67" providerId="LiveId" clId="{BA9727DB-DA54-4E2C-92BF-B8AEA244B105}" dt="2020-03-26T18:50:17.845" v="5819" actId="20577"/>
      <pc:docMkLst>
        <pc:docMk/>
      </pc:docMkLst>
      <pc:sldChg chg="modSp">
        <pc:chgData name="송 명훈" userId="d7c89356e7b7ce67" providerId="LiveId" clId="{BA9727DB-DA54-4E2C-92BF-B8AEA244B105}" dt="2020-03-26T01:58:44.619" v="24" actId="20577"/>
        <pc:sldMkLst>
          <pc:docMk/>
          <pc:sldMk cId="1151066944" sldId="256"/>
        </pc:sldMkLst>
        <pc:spChg chg="mod">
          <ac:chgData name="송 명훈" userId="d7c89356e7b7ce67" providerId="LiveId" clId="{BA9727DB-DA54-4E2C-92BF-B8AEA244B105}" dt="2020-03-26T01:58:39.581" v="22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BA9727DB-DA54-4E2C-92BF-B8AEA244B105}" dt="2020-03-26T01:58:44.619" v="24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A9727DB-DA54-4E2C-92BF-B8AEA244B105}" dt="2020-03-26T18:48:00.039" v="5741" actId="113"/>
        <pc:sldMkLst>
          <pc:docMk/>
          <pc:sldMk cId="3048133185" sldId="267"/>
        </pc:sldMkLst>
        <pc:spChg chg="mod">
          <ac:chgData name="송 명훈" userId="d7c89356e7b7ce67" providerId="LiveId" clId="{BA9727DB-DA54-4E2C-92BF-B8AEA244B105}" dt="2020-03-26T18:48:00.039" v="5741" actId="113"/>
          <ac:spMkLst>
            <pc:docMk/>
            <pc:sldMk cId="3048133185" sldId="26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04:32.100" v="1040" actId="20577"/>
          <ac:spMkLst>
            <pc:docMk/>
            <pc:sldMk cId="3048133185" sldId="267"/>
            <ac:spMk id="6" creationId="{93F1DD2A-F86B-426B-B53B-50548C27D575}"/>
          </ac:spMkLst>
        </pc:spChg>
      </pc:sldChg>
      <pc:sldChg chg="addSp delSp modSp addCm delCm">
        <pc:chgData name="송 명훈" userId="d7c89356e7b7ce67" providerId="LiveId" clId="{BA9727DB-DA54-4E2C-92BF-B8AEA244B105}" dt="2020-03-26T18:47:26.952" v="5719" actId="20577"/>
        <pc:sldMkLst>
          <pc:docMk/>
          <pc:sldMk cId="301351065" sldId="268"/>
        </pc:sldMkLst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7:26.952" v="5719" actId="20577"/>
          <ac:spMkLst>
            <pc:docMk/>
            <pc:sldMk cId="301351065" sldId="268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2:12:32.661" v="1041" actId="478"/>
          <ac:spMkLst>
            <pc:docMk/>
            <pc:sldMk cId="301351065" sldId="268"/>
            <ac:spMk id="6" creationId="{93F1DD2A-F86B-426B-B53B-50548C27D575}"/>
          </ac:spMkLst>
        </pc:spChg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7" creationId="{86D4F80C-D57F-4225-9415-8F55A78F1E1D}"/>
          </ac:spMkLst>
        </pc:spChg>
        <pc:picChg chg="add mod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2" creationId="{43168826-7C96-4689-A18F-74DC17893776}"/>
          </ac:picMkLst>
        </pc:picChg>
        <pc:picChg chg="add mod modCrop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3" creationId="{83E7AFAC-039A-408D-8362-CA21494733B2}"/>
          </ac:picMkLst>
        </pc:picChg>
        <pc:picChg chg="add del">
          <ac:chgData name="송 명훈" userId="d7c89356e7b7ce67" providerId="LiveId" clId="{BA9727DB-DA54-4E2C-92BF-B8AEA244B105}" dt="2020-03-26T02:20:20.025" v="1232"/>
          <ac:picMkLst>
            <pc:docMk/>
            <pc:sldMk cId="301351065" sldId="268"/>
            <ac:picMk id="8" creationId="{30E9BBA3-F858-4559-AA08-ADA6293B091B}"/>
          </ac:picMkLst>
        </pc:picChg>
      </pc:sldChg>
      <pc:sldChg chg="add del setBg">
        <pc:chgData name="송 명훈" userId="d7c89356e7b7ce67" providerId="LiveId" clId="{BA9727DB-DA54-4E2C-92BF-B8AEA244B105}" dt="2020-03-26T15:48:01.828" v="4516" actId="47"/>
        <pc:sldMkLst>
          <pc:docMk/>
          <pc:sldMk cId="3674659750" sldId="270"/>
        </pc:sldMkLst>
      </pc:sldChg>
      <pc:sldChg chg="add">
        <pc:chgData name="송 명훈" userId="d7c89356e7b7ce67" providerId="LiveId" clId="{BA9727DB-DA54-4E2C-92BF-B8AEA244B105}" dt="2020-03-26T18:48:53.724" v="5755"/>
        <pc:sldMkLst>
          <pc:docMk/>
          <pc:sldMk cId="1392241946" sldId="276"/>
        </pc:sldMkLst>
      </pc:sldChg>
      <pc:sldChg chg="add del">
        <pc:chgData name="송 명훈" userId="d7c89356e7b7ce67" providerId="LiveId" clId="{BA9727DB-DA54-4E2C-92BF-B8AEA244B105}" dt="2020-03-26T18:48:46.633" v="5754" actId="2696"/>
        <pc:sldMkLst>
          <pc:docMk/>
          <pc:sldMk cId="2904562778" sldId="276"/>
        </pc:sldMkLst>
      </pc:sldChg>
      <pc:sldChg chg="addSp delSp modSp add">
        <pc:chgData name="송 명훈" userId="d7c89356e7b7ce67" providerId="LiveId" clId="{BA9727DB-DA54-4E2C-92BF-B8AEA244B105}" dt="2020-03-26T18:47:24.653" v="5717" actId="20577"/>
        <pc:sldMkLst>
          <pc:docMk/>
          <pc:sldMk cId="1692163621" sldId="277"/>
        </pc:sldMkLst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2.326" v="5650" actId="478"/>
          <ac:spMkLst>
            <pc:docMk/>
            <pc:sldMk cId="1692163621" sldId="27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4.653" v="5717" actId="20577"/>
          <ac:spMkLst>
            <pc:docMk/>
            <pc:sldMk cId="1692163621" sldId="277"/>
            <ac:spMk id="10" creationId="{1F798276-7644-4154-9293-2001A599D312}"/>
          </ac:spMkLst>
        </pc:spChg>
        <pc:picChg chg="del">
          <ac:chgData name="송 명훈" userId="d7c89356e7b7ce67" providerId="LiveId" clId="{BA9727DB-DA54-4E2C-92BF-B8AEA244B105}" dt="2020-03-26T02:26:12.835" v="1257" actId="478"/>
          <ac:picMkLst>
            <pc:docMk/>
            <pc:sldMk cId="1692163621" sldId="277"/>
            <ac:picMk id="2" creationId="{43168826-7C96-4689-A18F-74DC17893776}"/>
          </ac:picMkLst>
        </pc:picChg>
        <pc:picChg chg="del">
          <ac:chgData name="송 명훈" userId="d7c89356e7b7ce67" providerId="LiveId" clId="{BA9727DB-DA54-4E2C-92BF-B8AEA244B105}" dt="2020-03-26T02:29:20.020" v="1275" actId="478"/>
          <ac:picMkLst>
            <pc:docMk/>
            <pc:sldMk cId="1692163621" sldId="277"/>
            <ac:picMk id="3" creationId="{83E7AFAC-039A-408D-8362-CA21494733B2}"/>
          </ac:picMkLst>
        </pc:picChg>
        <pc:picChg chg="add del mod">
          <ac:chgData name="송 명훈" userId="d7c89356e7b7ce67" providerId="LiveId" clId="{BA9727DB-DA54-4E2C-92BF-B8AEA244B105}" dt="2020-03-26T02:27:57.731" v="1271" actId="478"/>
          <ac:picMkLst>
            <pc:docMk/>
            <pc:sldMk cId="1692163621" sldId="277"/>
            <ac:picMk id="6" creationId="{C1287494-88E2-47CD-A22F-A35619CD29A7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8" creationId="{2C5454DD-B55C-4F43-8E2D-FD0E462C75FE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9" creationId="{0D21326F-4824-4C31-A7BE-3A03951460DC}"/>
          </ac:picMkLst>
        </pc:picChg>
        <pc:picChg chg="add del">
          <ac:chgData name="송 명훈" userId="d7c89356e7b7ce67" providerId="LiveId" clId="{BA9727DB-DA54-4E2C-92BF-B8AEA244B105}" dt="2020-03-26T02:30:50.987" v="1384"/>
          <ac:picMkLst>
            <pc:docMk/>
            <pc:sldMk cId="1692163621" sldId="277"/>
            <ac:picMk id="10" creationId="{DCE0666C-64B7-4369-9C57-FF3E7DDCA858}"/>
          </ac:picMkLst>
        </pc:picChg>
      </pc:sldChg>
      <pc:sldChg chg="addSp delSp modSp add">
        <pc:chgData name="송 명훈" userId="d7c89356e7b7ce67" providerId="LiveId" clId="{BA9727DB-DA54-4E2C-92BF-B8AEA244B105}" dt="2020-03-26T18:47:21.559" v="5715" actId="20577"/>
        <pc:sldMkLst>
          <pc:docMk/>
          <pc:sldMk cId="92658330" sldId="278"/>
        </pc:sldMkLst>
        <pc:spChg chg="mod">
          <ac:chgData name="송 명훈" userId="d7c89356e7b7ce67" providerId="LiveId" clId="{BA9727DB-DA54-4E2C-92BF-B8AEA244B105}" dt="2020-03-26T02:49:12.146" v="1610" actId="1036"/>
          <ac:spMkLst>
            <pc:docMk/>
            <pc:sldMk cId="92658330" sldId="278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6.455" v="5652" actId="478"/>
          <ac:spMkLst>
            <pc:docMk/>
            <pc:sldMk cId="92658330" sldId="278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49:05.875" v="1595" actId="1037"/>
          <ac:spMkLst>
            <pc:docMk/>
            <pc:sldMk cId="92658330" sldId="278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1.559" v="5715" actId="20577"/>
          <ac:spMkLst>
            <pc:docMk/>
            <pc:sldMk cId="92658330" sldId="278"/>
            <ac:spMk id="8" creationId="{05A019E9-AF04-455F-814B-24DD7FAB4921}"/>
          </ac:spMkLst>
        </pc:spChg>
        <pc:picChg chg="add mod">
          <ac:chgData name="송 명훈" userId="d7c89356e7b7ce67" providerId="LiveId" clId="{BA9727DB-DA54-4E2C-92BF-B8AEA244B105}" dt="2020-03-26T02:49:12.146" v="1610" actId="1036"/>
          <ac:picMkLst>
            <pc:docMk/>
            <pc:sldMk cId="92658330" sldId="278"/>
            <ac:picMk id="2" creationId="{9C105A84-D9A8-4272-BE06-A77D4873F8E0}"/>
          </ac:picMkLst>
        </pc:picChg>
        <pc:picChg chg="add mod">
          <ac:chgData name="송 명훈" userId="d7c89356e7b7ce67" providerId="LiveId" clId="{BA9727DB-DA54-4E2C-92BF-B8AEA244B105}" dt="2020-03-26T02:48:07.852" v="1559" actId="1035"/>
          <ac:picMkLst>
            <pc:docMk/>
            <pc:sldMk cId="92658330" sldId="278"/>
            <ac:picMk id="3" creationId="{00BC7C1D-8277-420A-9D0C-929719D4EBB8}"/>
          </ac:picMkLst>
        </pc:picChg>
        <pc:picChg chg="del">
          <ac:chgData name="송 명훈" userId="d7c89356e7b7ce67" providerId="LiveId" clId="{BA9727DB-DA54-4E2C-92BF-B8AEA244B105}" dt="2020-03-26T02:37:53.316" v="1386" actId="478"/>
          <ac:picMkLst>
            <pc:docMk/>
            <pc:sldMk cId="92658330" sldId="278"/>
            <ac:picMk id="8" creationId="{2C5454DD-B55C-4F43-8E2D-FD0E462C75FE}"/>
          </ac:picMkLst>
        </pc:picChg>
        <pc:picChg chg="del">
          <ac:chgData name="송 명훈" userId="d7c89356e7b7ce67" providerId="LiveId" clId="{BA9727DB-DA54-4E2C-92BF-B8AEA244B105}" dt="2020-03-26T02:37:56.876" v="1387" actId="478"/>
          <ac:picMkLst>
            <pc:docMk/>
            <pc:sldMk cId="92658330" sldId="278"/>
            <ac:picMk id="9" creationId="{0D21326F-4824-4C31-A7BE-3A03951460DC}"/>
          </ac:picMkLst>
        </pc:picChg>
      </pc:sldChg>
      <pc:sldChg chg="addSp delSp modSp add">
        <pc:chgData name="송 명훈" userId="d7c89356e7b7ce67" providerId="LiveId" clId="{BA9727DB-DA54-4E2C-92BF-B8AEA244B105}" dt="2020-03-26T18:47:19.036" v="5713" actId="20577"/>
        <pc:sldMkLst>
          <pc:docMk/>
          <pc:sldMk cId="2373840963" sldId="279"/>
        </pc:sldMkLst>
        <pc:spChg chg="mod">
          <ac:chgData name="송 명훈" userId="d7c89356e7b7ce67" providerId="LiveId" clId="{BA9727DB-DA54-4E2C-92BF-B8AEA244B105}" dt="2020-03-26T02:56:04.777" v="1750" actId="1037"/>
          <ac:spMkLst>
            <pc:docMk/>
            <pc:sldMk cId="2373840963" sldId="27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9.645" v="5654" actId="478"/>
          <ac:spMkLst>
            <pc:docMk/>
            <pc:sldMk cId="2373840963" sldId="27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55:59.346" v="1731" actId="1036"/>
          <ac:spMkLst>
            <pc:docMk/>
            <pc:sldMk cId="2373840963" sldId="27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9.036" v="5713" actId="20577"/>
          <ac:spMkLst>
            <pc:docMk/>
            <pc:sldMk cId="2373840963" sldId="279"/>
            <ac:spMk id="9" creationId="{18C7279D-809A-410B-AFB8-E17C4DCED8BE}"/>
          </ac:spMkLst>
        </pc:spChg>
        <pc:picChg chg="del">
          <ac:chgData name="송 명훈" userId="d7c89356e7b7ce67" providerId="LiveId" clId="{BA9727DB-DA54-4E2C-92BF-B8AEA244B105}" dt="2020-03-26T02:53:07.333" v="1621" actId="478"/>
          <ac:picMkLst>
            <pc:docMk/>
            <pc:sldMk cId="2373840963" sldId="279"/>
            <ac:picMk id="2" creationId="{9C105A84-D9A8-4272-BE06-A77D4873F8E0}"/>
          </ac:picMkLst>
        </pc:picChg>
        <pc:picChg chg="del">
          <ac:chgData name="송 명훈" userId="d7c89356e7b7ce67" providerId="LiveId" clId="{BA9727DB-DA54-4E2C-92BF-B8AEA244B105}" dt="2020-03-26T02:53:07.706" v="1622" actId="478"/>
          <ac:picMkLst>
            <pc:docMk/>
            <pc:sldMk cId="2373840963" sldId="279"/>
            <ac:picMk id="3" creationId="{00BC7C1D-8277-420A-9D0C-929719D4EBB8}"/>
          </ac:picMkLst>
        </pc:picChg>
        <pc:picChg chg="add mod">
          <ac:chgData name="송 명훈" userId="d7c89356e7b7ce67" providerId="LiveId" clId="{BA9727DB-DA54-4E2C-92BF-B8AEA244B105}" dt="2020-03-26T07:50:20.391" v="3400" actId="1076"/>
          <ac:picMkLst>
            <pc:docMk/>
            <pc:sldMk cId="2373840963" sldId="279"/>
            <ac:picMk id="6" creationId="{70CA9109-FBDB-4FF6-9169-DD86420532B5}"/>
          </ac:picMkLst>
        </pc:picChg>
        <pc:picChg chg="add mod">
          <ac:chgData name="송 명훈" userId="d7c89356e7b7ce67" providerId="LiveId" clId="{BA9727DB-DA54-4E2C-92BF-B8AEA244B105}" dt="2020-03-26T02:56:01.049" v="1741" actId="1036"/>
          <ac:picMkLst>
            <pc:docMk/>
            <pc:sldMk cId="2373840963" sldId="279"/>
            <ac:picMk id="8" creationId="{EE5F2E06-389C-4D65-B01D-FC21925B7E0D}"/>
          </ac:picMkLst>
        </pc:picChg>
        <pc:picChg chg="add del">
          <ac:chgData name="송 명훈" userId="d7c89356e7b7ce67" providerId="LiveId" clId="{BA9727DB-DA54-4E2C-92BF-B8AEA244B105}" dt="2020-03-26T02:56:41.466" v="1752"/>
          <ac:picMkLst>
            <pc:docMk/>
            <pc:sldMk cId="2373840963" sldId="279"/>
            <ac:picMk id="9" creationId="{44BC9358-3556-4108-80DB-034351AA9543}"/>
          </ac:picMkLst>
        </pc:picChg>
      </pc:sldChg>
      <pc:sldChg chg="addSp delSp modSp add">
        <pc:chgData name="송 명훈" userId="d7c89356e7b7ce67" providerId="LiveId" clId="{BA9727DB-DA54-4E2C-92BF-B8AEA244B105}" dt="2020-03-26T18:47:16.477" v="5711" actId="20577"/>
        <pc:sldMkLst>
          <pc:docMk/>
          <pc:sldMk cId="2085616792" sldId="280"/>
        </pc:sldMkLst>
        <pc:spChg chg="mod">
          <ac:chgData name="송 명훈" userId="d7c89356e7b7ce67" providerId="LiveId" clId="{BA9727DB-DA54-4E2C-92BF-B8AEA244B105}" dt="2020-03-26T03:12:12.225" v="1917" actId="1035"/>
          <ac:spMkLst>
            <pc:docMk/>
            <pc:sldMk cId="2085616792" sldId="28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3.070" v="5656" actId="478"/>
          <ac:spMkLst>
            <pc:docMk/>
            <pc:sldMk cId="2085616792" sldId="28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3:12:08.028" v="1912" actId="1038"/>
          <ac:spMkLst>
            <pc:docMk/>
            <pc:sldMk cId="2085616792" sldId="28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6.477" v="5711" actId="20577"/>
          <ac:spMkLst>
            <pc:docMk/>
            <pc:sldMk cId="2085616792" sldId="280"/>
            <ac:spMk id="8" creationId="{BB87C91A-5088-4485-AE17-72CFB7188A68}"/>
          </ac:spMkLst>
        </pc:spChg>
        <pc:picChg chg="add mod">
          <ac:chgData name="송 명훈" userId="d7c89356e7b7ce67" providerId="LiveId" clId="{BA9727DB-DA54-4E2C-92BF-B8AEA244B105}" dt="2020-03-26T03:11:30.162" v="1876" actId="1037"/>
          <ac:picMkLst>
            <pc:docMk/>
            <pc:sldMk cId="2085616792" sldId="280"/>
            <ac:picMk id="2" creationId="{ECCA7E8D-E115-4BB0-812D-4B6B5B31E14B}"/>
          </ac:picMkLst>
        </pc:picChg>
        <pc:picChg chg="add mod">
          <ac:chgData name="송 명훈" userId="d7c89356e7b7ce67" providerId="LiveId" clId="{BA9727DB-DA54-4E2C-92BF-B8AEA244B105}" dt="2020-03-26T03:11:38.953" v="1894" actId="1035"/>
          <ac:picMkLst>
            <pc:docMk/>
            <pc:sldMk cId="2085616792" sldId="280"/>
            <ac:picMk id="3" creationId="{3834F340-6525-43C6-BCEB-7B323C96C6DE}"/>
          </ac:picMkLst>
        </pc:picChg>
        <pc:picChg chg="del">
          <ac:chgData name="송 명훈" userId="d7c89356e7b7ce67" providerId="LiveId" clId="{BA9727DB-DA54-4E2C-92BF-B8AEA244B105}" dt="2020-03-26T02:56:47.281" v="1754" actId="478"/>
          <ac:picMkLst>
            <pc:docMk/>
            <pc:sldMk cId="2085616792" sldId="280"/>
            <ac:picMk id="6" creationId="{70CA9109-FBDB-4FF6-9169-DD86420532B5}"/>
          </ac:picMkLst>
        </pc:picChg>
        <pc:picChg chg="del">
          <ac:chgData name="송 명훈" userId="d7c89356e7b7ce67" providerId="LiveId" clId="{BA9727DB-DA54-4E2C-92BF-B8AEA244B105}" dt="2020-03-26T02:56:48.841" v="1755" actId="478"/>
          <ac:picMkLst>
            <pc:docMk/>
            <pc:sldMk cId="2085616792" sldId="280"/>
            <ac:picMk id="8" creationId="{EE5F2E06-389C-4D65-B01D-FC21925B7E0D}"/>
          </ac:picMkLst>
        </pc:picChg>
      </pc:sldChg>
      <pc:sldChg chg="addSp delSp modSp add">
        <pc:chgData name="송 명훈" userId="d7c89356e7b7ce67" providerId="LiveId" clId="{BA9727DB-DA54-4E2C-92BF-B8AEA244B105}" dt="2020-03-26T18:47:14.134" v="5709" actId="20577"/>
        <pc:sldMkLst>
          <pc:docMk/>
          <pc:sldMk cId="476134831" sldId="281"/>
        </pc:sldMkLst>
        <pc:spChg chg="mod">
          <ac:chgData name="송 명훈" userId="d7c89356e7b7ce67" providerId="LiveId" clId="{BA9727DB-DA54-4E2C-92BF-B8AEA244B105}" dt="2020-03-26T03:43:53.053" v="2092" actId="1036"/>
          <ac:spMkLst>
            <pc:docMk/>
            <pc:sldMk cId="476134831" sldId="28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6.863" v="5658" actId="478"/>
          <ac:spMkLst>
            <pc:docMk/>
            <pc:sldMk cId="476134831" sldId="28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14:51.803" v="2261" actId="1037"/>
          <ac:spMkLst>
            <pc:docMk/>
            <pc:sldMk cId="476134831" sldId="28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4.134" v="5709" actId="20577"/>
          <ac:spMkLst>
            <pc:docMk/>
            <pc:sldMk cId="476134831" sldId="281"/>
            <ac:spMk id="8" creationId="{6DD0C98A-5F2C-4E9A-9AD3-60493499604C}"/>
          </ac:spMkLst>
        </pc:spChg>
        <pc:picChg chg="add mod">
          <ac:chgData name="송 명훈" userId="d7c89356e7b7ce67" providerId="LiveId" clId="{BA9727DB-DA54-4E2C-92BF-B8AEA244B105}" dt="2020-03-26T05:14:48.634" v="2257" actId="1037"/>
          <ac:picMkLst>
            <pc:docMk/>
            <pc:sldMk cId="476134831" sldId="281"/>
            <ac:picMk id="2" creationId="{BED049D3-D18E-484D-BB2C-A5B119D0D4D8}"/>
          </ac:picMkLst>
        </pc:picChg>
        <pc:picChg chg="del">
          <ac:chgData name="송 명훈" userId="d7c89356e7b7ce67" providerId="LiveId" clId="{BA9727DB-DA54-4E2C-92BF-B8AEA244B105}" dt="2020-03-26T03:14:19.684" v="1919" actId="478"/>
          <ac:picMkLst>
            <pc:docMk/>
            <pc:sldMk cId="476134831" sldId="281"/>
            <ac:picMk id="2" creationId="{ECCA7E8D-E115-4BB0-812D-4B6B5B31E14B}"/>
          </ac:picMkLst>
        </pc:picChg>
        <pc:picChg chg="del">
          <ac:chgData name="송 명훈" userId="d7c89356e7b7ce67" providerId="LiveId" clId="{BA9727DB-DA54-4E2C-92BF-B8AEA244B105}" dt="2020-03-26T03:14:33.815" v="1925" actId="478"/>
          <ac:picMkLst>
            <pc:docMk/>
            <pc:sldMk cId="476134831" sldId="281"/>
            <ac:picMk id="3" creationId="{3834F340-6525-43C6-BCEB-7B323C96C6DE}"/>
          </ac:picMkLst>
        </pc:picChg>
        <pc:picChg chg="add del mod">
          <ac:chgData name="송 명훈" userId="d7c89356e7b7ce67" providerId="LiveId" clId="{BA9727DB-DA54-4E2C-92BF-B8AEA244B105}" dt="2020-03-26T03:42:25.064" v="1973" actId="478"/>
          <ac:picMkLst>
            <pc:docMk/>
            <pc:sldMk cId="476134831" sldId="281"/>
            <ac:picMk id="6" creationId="{D1DBE594-3335-442D-BDD2-93AAA19D162E}"/>
          </ac:picMkLst>
        </pc:picChg>
        <pc:picChg chg="add del mod">
          <ac:chgData name="송 명훈" userId="d7c89356e7b7ce67" providerId="LiveId" clId="{BA9727DB-DA54-4E2C-92BF-B8AEA244B105}" dt="2020-03-26T03:43:31.082" v="2046" actId="478"/>
          <ac:picMkLst>
            <pc:docMk/>
            <pc:sldMk cId="476134831" sldId="281"/>
            <ac:picMk id="8" creationId="{0F85C8D7-8541-435D-973E-05F0D9196F14}"/>
          </ac:picMkLst>
        </pc:picChg>
        <pc:picChg chg="add mod">
          <ac:chgData name="송 명훈" userId="d7c89356e7b7ce67" providerId="LiveId" clId="{BA9727DB-DA54-4E2C-92BF-B8AEA244B105}" dt="2020-03-26T05:14:46.602" v="2252" actId="1037"/>
          <ac:picMkLst>
            <pc:docMk/>
            <pc:sldMk cId="476134831" sldId="281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11.912" v="5707" actId="20577"/>
        <pc:sldMkLst>
          <pc:docMk/>
          <pc:sldMk cId="1785943423" sldId="282"/>
        </pc:sldMkLst>
        <pc:spChg chg="mod">
          <ac:chgData name="송 명훈" userId="d7c89356e7b7ce67" providerId="LiveId" clId="{BA9727DB-DA54-4E2C-92BF-B8AEA244B105}" dt="2020-03-26T05:26:20.330" v="2471" actId="1076"/>
          <ac:spMkLst>
            <pc:docMk/>
            <pc:sldMk cId="1785943423" sldId="28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9.959" v="5660" actId="478"/>
          <ac:spMkLst>
            <pc:docMk/>
            <pc:sldMk cId="1785943423" sldId="28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26:08.843" v="2468" actId="1076"/>
          <ac:spMkLst>
            <pc:docMk/>
            <pc:sldMk cId="1785943423" sldId="28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1.912" v="5707" actId="20577"/>
          <ac:spMkLst>
            <pc:docMk/>
            <pc:sldMk cId="1785943423" sldId="282"/>
            <ac:spMk id="10" creationId="{634CB4AA-9486-4C36-963A-1A5C419D61F1}"/>
          </ac:spMkLst>
        </pc:spChg>
        <pc:picChg chg="del">
          <ac:chgData name="송 명훈" userId="d7c89356e7b7ce67" providerId="LiveId" clId="{BA9727DB-DA54-4E2C-92BF-B8AEA244B105}" dt="2020-03-26T05:15:00.114" v="2264" actId="478"/>
          <ac:picMkLst>
            <pc:docMk/>
            <pc:sldMk cId="1785943423" sldId="282"/>
            <ac:picMk id="2" creationId="{BED049D3-D18E-484D-BB2C-A5B119D0D4D8}"/>
          </ac:picMkLst>
        </pc:picChg>
        <pc:picChg chg="add del mod">
          <ac:chgData name="송 명훈" userId="d7c89356e7b7ce67" providerId="LiveId" clId="{BA9727DB-DA54-4E2C-92BF-B8AEA244B105}" dt="2020-03-26T06:01:04.850" v="2850" actId="478"/>
          <ac:picMkLst>
            <pc:docMk/>
            <pc:sldMk cId="1785943423" sldId="282"/>
            <ac:picMk id="3" creationId="{22F07E3E-6946-4B41-91FA-E0BEA9E01934}"/>
          </ac:picMkLst>
        </pc:picChg>
        <pc:picChg chg="add mod">
          <ac:chgData name="송 명훈" userId="d7c89356e7b7ce67" providerId="LiveId" clId="{BA9727DB-DA54-4E2C-92BF-B8AEA244B105}" dt="2020-03-26T05:26:03.505" v="2466" actId="1036"/>
          <ac:picMkLst>
            <pc:docMk/>
            <pc:sldMk cId="1785943423" sldId="282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6:01:19.526" v="2857" actId="1076"/>
          <ac:picMkLst>
            <pc:docMk/>
            <pc:sldMk cId="1785943423" sldId="282"/>
            <ac:picMk id="8" creationId="{893E3C2E-F278-457C-9B7B-8F21440CB586}"/>
          </ac:picMkLst>
        </pc:picChg>
        <pc:picChg chg="del">
          <ac:chgData name="송 명훈" userId="d7c89356e7b7ce67" providerId="LiveId" clId="{BA9727DB-DA54-4E2C-92BF-B8AEA244B105}" dt="2020-03-26T05:14:59.628" v="2263" actId="478"/>
          <ac:picMkLst>
            <pc:docMk/>
            <pc:sldMk cId="1785943423" sldId="282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09.460" v="5705" actId="20577"/>
        <pc:sldMkLst>
          <pc:docMk/>
          <pc:sldMk cId="2421286988" sldId="283"/>
        </pc:sldMkLst>
        <pc:spChg chg="mod">
          <ac:chgData name="송 명훈" userId="d7c89356e7b7ce67" providerId="LiveId" clId="{BA9727DB-DA54-4E2C-92BF-B8AEA244B105}" dt="2020-03-26T05:36:40.574" v="2739" actId="122"/>
          <ac:spMkLst>
            <pc:docMk/>
            <pc:sldMk cId="2421286988" sldId="28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2.966" v="5662" actId="478"/>
          <ac:spMkLst>
            <pc:docMk/>
            <pc:sldMk cId="2421286988" sldId="28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36:36.401" v="2738" actId="122"/>
          <ac:spMkLst>
            <pc:docMk/>
            <pc:sldMk cId="2421286988" sldId="28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9.460" v="5705" actId="20577"/>
          <ac:spMkLst>
            <pc:docMk/>
            <pc:sldMk cId="2421286988" sldId="283"/>
            <ac:spMk id="9" creationId="{D71D7656-5C90-44C4-A48C-1AA8B92F87CC}"/>
          </ac:spMkLst>
        </pc:spChg>
        <pc:picChg chg="add mod">
          <ac:chgData name="송 명훈" userId="d7c89356e7b7ce67" providerId="LiveId" clId="{BA9727DB-DA54-4E2C-92BF-B8AEA244B105}" dt="2020-03-26T06:11:17.538" v="2901" actId="1038"/>
          <ac:picMkLst>
            <pc:docMk/>
            <pc:sldMk cId="2421286988" sldId="283"/>
            <ac:picMk id="2" creationId="{3868D67D-435D-4F01-8BF2-D6217216A484}"/>
          </ac:picMkLst>
        </pc:picChg>
        <pc:picChg chg="del">
          <ac:chgData name="송 명훈" userId="d7c89356e7b7ce67" providerId="LiveId" clId="{BA9727DB-DA54-4E2C-92BF-B8AEA244B105}" dt="2020-03-26T05:26:28.643" v="2473" actId="478"/>
          <ac:picMkLst>
            <pc:docMk/>
            <pc:sldMk cId="2421286988" sldId="283"/>
            <ac:picMk id="3" creationId="{22F07E3E-6946-4B41-91FA-E0BEA9E01934}"/>
          </ac:picMkLst>
        </pc:picChg>
        <pc:picChg chg="del">
          <ac:chgData name="송 명훈" userId="d7c89356e7b7ce67" providerId="LiveId" clId="{BA9727DB-DA54-4E2C-92BF-B8AEA244B105}" dt="2020-03-26T05:26:29.194" v="2474" actId="478"/>
          <ac:picMkLst>
            <pc:docMk/>
            <pc:sldMk cId="2421286988" sldId="283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5:36:31.938" v="2737" actId="1037"/>
          <ac:picMkLst>
            <pc:docMk/>
            <pc:sldMk cId="2421286988" sldId="283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6.629" v="5703" actId="20577"/>
        <pc:sldMkLst>
          <pc:docMk/>
          <pc:sldMk cId="3319708718" sldId="284"/>
        </pc:sldMkLst>
        <pc:spChg chg="mod">
          <ac:chgData name="송 명훈" userId="d7c89356e7b7ce67" providerId="LiveId" clId="{BA9727DB-DA54-4E2C-92BF-B8AEA244B105}" dt="2020-03-26T06:11:09.874" v="2893" actId="1036"/>
          <ac:spMkLst>
            <pc:docMk/>
            <pc:sldMk cId="3319708718" sldId="28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7.621" v="5664" actId="478"/>
          <ac:spMkLst>
            <pc:docMk/>
            <pc:sldMk cId="3319708718" sldId="284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11:04.426" v="2887" actId="1036"/>
          <ac:spMkLst>
            <pc:docMk/>
            <pc:sldMk cId="3319708718" sldId="28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6.629" v="5703" actId="20577"/>
          <ac:spMkLst>
            <pc:docMk/>
            <pc:sldMk cId="3319708718" sldId="284"/>
            <ac:spMk id="9" creationId="{AD8EDC74-EA47-4B87-B3B2-45721F1E074E}"/>
          </ac:spMkLst>
        </pc:spChg>
        <pc:picChg chg="del">
          <ac:chgData name="송 명훈" userId="d7c89356e7b7ce67" providerId="LiveId" clId="{BA9727DB-DA54-4E2C-92BF-B8AEA244B105}" dt="2020-03-26T05:37:07.403" v="2741" actId="478"/>
          <ac:picMkLst>
            <pc:docMk/>
            <pc:sldMk cId="3319708718" sldId="284"/>
            <ac:picMk id="2" creationId="{3868D67D-435D-4F01-8BF2-D6217216A484}"/>
          </ac:picMkLst>
        </pc:picChg>
        <pc:picChg chg="add mod">
          <ac:chgData name="송 명훈" userId="d7c89356e7b7ce67" providerId="LiveId" clId="{BA9727DB-DA54-4E2C-92BF-B8AEA244B105}" dt="2020-03-26T06:10:56.026" v="2869" actId="1037"/>
          <ac:picMkLst>
            <pc:docMk/>
            <pc:sldMk cId="3319708718" sldId="284"/>
            <ac:picMk id="3" creationId="{E258F254-C589-4EBB-B072-B57D1FE663B0}"/>
          </ac:picMkLst>
        </pc:picChg>
        <pc:picChg chg="add mod">
          <ac:chgData name="송 명훈" userId="d7c89356e7b7ce67" providerId="LiveId" clId="{BA9727DB-DA54-4E2C-92BF-B8AEA244B105}" dt="2020-03-26T06:10:54.730" v="2864" actId="1038"/>
          <ac:picMkLst>
            <pc:docMk/>
            <pc:sldMk cId="3319708718" sldId="284"/>
            <ac:picMk id="6" creationId="{F4A5C544-7ED5-4F14-8F9F-DE8E95C72292}"/>
          </ac:picMkLst>
        </pc:picChg>
        <pc:picChg chg="del">
          <ac:chgData name="송 명훈" userId="d7c89356e7b7ce67" providerId="LiveId" clId="{BA9727DB-DA54-4E2C-92BF-B8AEA244B105}" dt="2020-03-26T05:37:07.853" v="2742" actId="478"/>
          <ac:picMkLst>
            <pc:docMk/>
            <pc:sldMk cId="3319708718" sldId="284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4.406" v="5701" actId="20577"/>
        <pc:sldMkLst>
          <pc:docMk/>
          <pc:sldMk cId="1277182822" sldId="285"/>
        </pc:sldMkLst>
        <pc:spChg chg="mod">
          <ac:chgData name="송 명훈" userId="d7c89356e7b7ce67" providerId="LiveId" clId="{BA9727DB-DA54-4E2C-92BF-B8AEA244B105}" dt="2020-03-26T06:11:37.834" v="2911" actId="20577"/>
          <ac:spMkLst>
            <pc:docMk/>
            <pc:sldMk cId="1277182822" sldId="285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2.528" v="5666" actId="478"/>
          <ac:spMkLst>
            <pc:docMk/>
            <pc:sldMk cId="1277182822" sldId="285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44:44.587" v="2925" actId="1076"/>
          <ac:spMkLst>
            <pc:docMk/>
            <pc:sldMk cId="1277182822" sldId="285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4.406" v="5701" actId="20577"/>
          <ac:spMkLst>
            <pc:docMk/>
            <pc:sldMk cId="1277182822" sldId="285"/>
            <ac:spMk id="9" creationId="{5F296DE4-33D5-414E-9CA3-CE3B3B65E99E}"/>
          </ac:spMkLst>
        </pc:spChg>
        <pc:picChg chg="add mod">
          <ac:chgData name="송 명훈" userId="d7c89356e7b7ce67" providerId="LiveId" clId="{BA9727DB-DA54-4E2C-92BF-B8AEA244B105}" dt="2020-03-26T06:17:30.671" v="2914" actId="1076"/>
          <ac:picMkLst>
            <pc:docMk/>
            <pc:sldMk cId="1277182822" sldId="285"/>
            <ac:picMk id="2" creationId="{56303811-CF96-42C1-A8C1-77D03535E38A}"/>
          </ac:picMkLst>
        </pc:picChg>
        <pc:picChg chg="del">
          <ac:chgData name="송 명훈" userId="d7c89356e7b7ce67" providerId="LiveId" clId="{BA9727DB-DA54-4E2C-92BF-B8AEA244B105}" dt="2020-03-26T06:11:32.925" v="2903" actId="478"/>
          <ac:picMkLst>
            <pc:docMk/>
            <pc:sldMk cId="1277182822" sldId="285"/>
            <ac:picMk id="3" creationId="{E258F254-C589-4EBB-B072-B57D1FE663B0}"/>
          </ac:picMkLst>
        </pc:picChg>
        <pc:picChg chg="del">
          <ac:chgData name="송 명훈" userId="d7c89356e7b7ce67" providerId="LiveId" clId="{BA9727DB-DA54-4E2C-92BF-B8AEA244B105}" dt="2020-03-26T06:11:33.338" v="2904" actId="478"/>
          <ac:picMkLst>
            <pc:docMk/>
            <pc:sldMk cId="1277182822" sldId="285"/>
            <ac:picMk id="6" creationId="{F4A5C544-7ED5-4F14-8F9F-DE8E95C72292}"/>
          </ac:picMkLst>
        </pc:picChg>
        <pc:picChg chg="add mod">
          <ac:chgData name="송 명훈" userId="d7c89356e7b7ce67" providerId="LiveId" clId="{BA9727DB-DA54-4E2C-92BF-B8AEA244B105}" dt="2020-03-26T06:44:38.164" v="2924" actId="1076"/>
          <ac:picMkLst>
            <pc:docMk/>
            <pc:sldMk cId="1277182822" sldId="285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7:02.639" v="5699" actId="20577"/>
        <pc:sldMkLst>
          <pc:docMk/>
          <pc:sldMk cId="761708421" sldId="286"/>
        </pc:sldMkLst>
        <pc:spChg chg="mod">
          <ac:chgData name="송 명훈" userId="d7c89356e7b7ce67" providerId="LiveId" clId="{BA9727DB-DA54-4E2C-92BF-B8AEA244B105}" dt="2020-03-26T06:58:31.883" v="3059" actId="1038"/>
          <ac:spMkLst>
            <pc:docMk/>
            <pc:sldMk cId="761708421" sldId="286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5.038" v="5668" actId="478"/>
          <ac:spMkLst>
            <pc:docMk/>
            <pc:sldMk cId="761708421" sldId="286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58:42.467" v="3082" actId="1035"/>
          <ac:spMkLst>
            <pc:docMk/>
            <pc:sldMk cId="761708421" sldId="286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2.639" v="5699" actId="20577"/>
          <ac:spMkLst>
            <pc:docMk/>
            <pc:sldMk cId="761708421" sldId="286"/>
            <ac:spMk id="9" creationId="{0F318C99-79BE-4172-97E2-4FB7A99237DD}"/>
          </ac:spMkLst>
        </pc:spChg>
        <pc:picChg chg="del">
          <ac:chgData name="송 명훈" userId="d7c89356e7b7ce67" providerId="LiveId" clId="{BA9727DB-DA54-4E2C-92BF-B8AEA244B105}" dt="2020-03-26T06:45:08.161" v="2927" actId="478"/>
          <ac:picMkLst>
            <pc:docMk/>
            <pc:sldMk cId="761708421" sldId="286"/>
            <ac:picMk id="2" creationId="{56303811-CF96-42C1-A8C1-77D03535E38A}"/>
          </ac:picMkLst>
        </pc:picChg>
        <pc:picChg chg="add mod">
          <ac:chgData name="송 명훈" userId="d7c89356e7b7ce67" providerId="LiveId" clId="{BA9727DB-DA54-4E2C-92BF-B8AEA244B105}" dt="2020-03-26T06:58:25.437" v="3029" actId="1038"/>
          <ac:picMkLst>
            <pc:docMk/>
            <pc:sldMk cId="761708421" sldId="286"/>
            <ac:picMk id="3" creationId="{B4772A4D-D483-4BB9-99D6-AE16E20AE1B0}"/>
          </ac:picMkLst>
        </pc:picChg>
        <pc:picChg chg="add mod">
          <ac:chgData name="송 명훈" userId="d7c89356e7b7ce67" providerId="LiveId" clId="{BA9727DB-DA54-4E2C-92BF-B8AEA244B105}" dt="2020-03-26T06:58:21.775" v="3002" actId="1036"/>
          <ac:picMkLst>
            <pc:docMk/>
            <pc:sldMk cId="761708421" sldId="286"/>
            <ac:picMk id="6" creationId="{3B50D2C3-10A1-4CE0-86E1-79448AE5BC79}"/>
          </ac:picMkLst>
        </pc:picChg>
        <pc:picChg chg="del">
          <ac:chgData name="송 명훈" userId="d7c89356e7b7ce67" providerId="LiveId" clId="{BA9727DB-DA54-4E2C-92BF-B8AEA244B105}" dt="2020-03-26T06:45:08.427" v="2928" actId="478"/>
          <ac:picMkLst>
            <pc:docMk/>
            <pc:sldMk cId="761708421" sldId="286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6:59.882" v="5697" actId="20577"/>
        <pc:sldMkLst>
          <pc:docMk/>
          <pc:sldMk cId="1129667478" sldId="287"/>
        </pc:sldMkLst>
        <pc:spChg chg="mod">
          <ac:chgData name="송 명훈" userId="d7c89356e7b7ce67" providerId="LiveId" clId="{BA9727DB-DA54-4E2C-92BF-B8AEA244B105}" dt="2020-03-26T07:21:08.051" v="3231" actId="1036"/>
          <ac:spMkLst>
            <pc:docMk/>
            <pc:sldMk cId="1129667478" sldId="28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8.215" v="5670" actId="478"/>
          <ac:spMkLst>
            <pc:docMk/>
            <pc:sldMk cId="1129667478" sldId="287"/>
            <ac:spMk id="5" creationId="{10623C52-F575-41B0-98B4-1D78B11A2D6F}"/>
          </ac:spMkLst>
        </pc:spChg>
        <pc:spChg chg="del mod">
          <ac:chgData name="송 명훈" userId="d7c89356e7b7ce67" providerId="LiveId" clId="{BA9727DB-DA54-4E2C-92BF-B8AEA244B105}" dt="2020-03-26T07:20:48.741" v="3213" actId="478"/>
          <ac:spMkLst>
            <pc:docMk/>
            <pc:sldMk cId="1129667478" sldId="28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9.882" v="5697" actId="20577"/>
          <ac:spMkLst>
            <pc:docMk/>
            <pc:sldMk cId="1129667478" sldId="287"/>
            <ac:spMk id="8" creationId="{8B22335D-7509-419C-A7B4-EB7F2B26E36D}"/>
          </ac:spMkLst>
        </pc:spChg>
        <pc:picChg chg="add mod">
          <ac:chgData name="송 명훈" userId="d7c89356e7b7ce67" providerId="LiveId" clId="{BA9727DB-DA54-4E2C-92BF-B8AEA244B105}" dt="2020-03-26T07:21:08.051" v="3231" actId="1036"/>
          <ac:picMkLst>
            <pc:docMk/>
            <pc:sldMk cId="1129667478" sldId="287"/>
            <ac:picMk id="2" creationId="{A76877A7-A4B8-4179-A6AE-0AA8A5E148EB}"/>
          </ac:picMkLst>
        </pc:picChg>
        <pc:picChg chg="del">
          <ac:chgData name="송 명훈" userId="d7c89356e7b7ce67" providerId="LiveId" clId="{BA9727DB-DA54-4E2C-92BF-B8AEA244B105}" dt="2020-03-26T06:58:50.118" v="3084" actId="478"/>
          <ac:picMkLst>
            <pc:docMk/>
            <pc:sldMk cId="1129667478" sldId="287"/>
            <ac:picMk id="3" creationId="{B4772A4D-D483-4BB9-99D6-AE16E20AE1B0}"/>
          </ac:picMkLst>
        </pc:picChg>
        <pc:picChg chg="del">
          <ac:chgData name="송 명훈" userId="d7c89356e7b7ce67" providerId="LiveId" clId="{BA9727DB-DA54-4E2C-92BF-B8AEA244B105}" dt="2020-03-26T06:58:56.531" v="3088" actId="478"/>
          <ac:picMkLst>
            <pc:docMk/>
            <pc:sldMk cId="1129667478" sldId="287"/>
            <ac:picMk id="6" creationId="{3B50D2C3-10A1-4CE0-86E1-79448AE5BC79}"/>
          </ac:picMkLst>
        </pc:picChg>
      </pc:sldChg>
      <pc:sldChg chg="delSp add del">
        <pc:chgData name="송 명훈" userId="d7c89356e7b7ce67" providerId="LiveId" clId="{BA9727DB-DA54-4E2C-92BF-B8AEA244B105}" dt="2020-03-26T07:20:02.600" v="3125" actId="47"/>
        <pc:sldMkLst>
          <pc:docMk/>
          <pc:sldMk cId="3825354614" sldId="288"/>
        </pc:sldMkLst>
        <pc:picChg chg="del">
          <ac:chgData name="송 명훈" userId="d7c89356e7b7ce67" providerId="LiveId" clId="{BA9727DB-DA54-4E2C-92BF-B8AEA244B105}" dt="2020-03-26T07:19:42.964" v="3123" actId="478"/>
          <ac:picMkLst>
            <pc:docMk/>
            <pc:sldMk cId="3825354614" sldId="288"/>
            <ac:picMk id="2" creationId="{A76877A7-A4B8-4179-A6AE-0AA8A5E148EB}"/>
          </ac:picMkLst>
        </pc:picChg>
      </pc:sldChg>
      <pc:sldChg chg="addSp delSp modSp add">
        <pc:chgData name="송 명훈" userId="d7c89356e7b7ce67" providerId="LiveId" clId="{BA9727DB-DA54-4E2C-92BF-B8AEA244B105}" dt="2020-03-26T18:46:57.541" v="5695" actId="20577"/>
        <pc:sldMkLst>
          <pc:docMk/>
          <pc:sldMk cId="3863221833" sldId="289"/>
        </pc:sldMkLst>
        <pc:spChg chg="mod">
          <ac:chgData name="송 명훈" userId="d7c89356e7b7ce67" providerId="LiveId" clId="{BA9727DB-DA54-4E2C-92BF-B8AEA244B105}" dt="2020-03-26T07:26:14.391" v="3235" actId="1076"/>
          <ac:spMkLst>
            <pc:docMk/>
            <pc:sldMk cId="3863221833" sldId="28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2.807" v="5672" actId="478"/>
          <ac:spMkLst>
            <pc:docMk/>
            <pc:sldMk cId="3863221833" sldId="28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32:02.444" v="3269" actId="1037"/>
          <ac:spMkLst>
            <pc:docMk/>
            <pc:sldMk cId="3863221833" sldId="28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7.541" v="5695" actId="20577"/>
          <ac:spMkLst>
            <pc:docMk/>
            <pc:sldMk cId="3863221833" sldId="289"/>
            <ac:spMk id="10" creationId="{B06BB575-A36C-4355-93D1-1C5F482EE01B}"/>
          </ac:spMkLst>
        </pc:spChg>
        <pc:picChg chg="del">
          <ac:chgData name="송 명훈" userId="d7c89356e7b7ce67" providerId="LiveId" clId="{BA9727DB-DA54-4E2C-92BF-B8AEA244B105}" dt="2020-03-26T07:20:05.435" v="3126" actId="478"/>
          <ac:picMkLst>
            <pc:docMk/>
            <pc:sldMk cId="3863221833" sldId="289"/>
            <ac:picMk id="2" creationId="{3868D67D-435D-4F01-8BF2-D6217216A484}"/>
          </ac:picMkLst>
        </pc:picChg>
        <pc:picChg chg="add del mod">
          <ac:chgData name="송 명훈" userId="d7c89356e7b7ce67" providerId="LiveId" clId="{BA9727DB-DA54-4E2C-92BF-B8AEA244B105}" dt="2020-03-26T07:31:40.516" v="3247" actId="478"/>
          <ac:picMkLst>
            <pc:docMk/>
            <pc:sldMk cId="3863221833" sldId="289"/>
            <ac:picMk id="3" creationId="{CAD5D4A5-7091-487E-A65A-3CAE9D6C1D54}"/>
          </ac:picMkLst>
        </pc:picChg>
        <pc:picChg chg="add mod">
          <ac:chgData name="송 명훈" userId="d7c89356e7b7ce67" providerId="LiveId" clId="{BA9727DB-DA54-4E2C-92BF-B8AEA244B105}" dt="2020-03-26T07:31:59.244" v="3260" actId="1037"/>
          <ac:picMkLst>
            <pc:docMk/>
            <pc:sldMk cId="3863221833" sldId="289"/>
            <ac:picMk id="6" creationId="{25B5C523-A5D0-4FF5-A49E-ED951D4C171C}"/>
          </ac:picMkLst>
        </pc:picChg>
        <pc:picChg chg="del">
          <ac:chgData name="송 명훈" userId="d7c89356e7b7ce67" providerId="LiveId" clId="{BA9727DB-DA54-4E2C-92BF-B8AEA244B105}" dt="2020-03-26T07:20:05.847" v="3127" actId="478"/>
          <ac:picMkLst>
            <pc:docMk/>
            <pc:sldMk cId="3863221833" sldId="289"/>
            <ac:picMk id="8" creationId="{B7C20257-7B6F-4BD3-9C4F-C70C246C27C9}"/>
          </ac:picMkLst>
        </pc:picChg>
        <pc:picChg chg="add mod">
          <ac:chgData name="송 명훈" userId="d7c89356e7b7ce67" providerId="LiveId" clId="{BA9727DB-DA54-4E2C-92BF-B8AEA244B105}" dt="2020-03-26T07:31:44.706" v="3249" actId="1076"/>
          <ac:picMkLst>
            <pc:docMk/>
            <pc:sldMk cId="3863221833" sldId="289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5.188" v="5693" actId="20577"/>
        <pc:sldMkLst>
          <pc:docMk/>
          <pc:sldMk cId="2958791691" sldId="290"/>
        </pc:sldMkLst>
        <pc:spChg chg="mod">
          <ac:chgData name="송 명훈" userId="d7c89356e7b7ce67" providerId="LiveId" clId="{BA9727DB-DA54-4E2C-92BF-B8AEA244B105}" dt="2020-03-26T07:40:25.890" v="3305" actId="1076"/>
          <ac:spMkLst>
            <pc:docMk/>
            <pc:sldMk cId="2958791691" sldId="29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6.484" v="5674" actId="478"/>
          <ac:spMkLst>
            <pc:docMk/>
            <pc:sldMk cId="2958791691" sldId="29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0:28.838" v="3306" actId="1076"/>
          <ac:spMkLst>
            <pc:docMk/>
            <pc:sldMk cId="2958791691" sldId="29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5.188" v="5693" actId="20577"/>
          <ac:spMkLst>
            <pc:docMk/>
            <pc:sldMk cId="2958791691" sldId="290"/>
            <ac:spMk id="10" creationId="{4AD6092C-BC40-4E6A-B49C-0F5C60689657}"/>
          </ac:spMkLst>
        </pc:spChg>
        <pc:picChg chg="add del mod">
          <ac:chgData name="송 명훈" userId="d7c89356e7b7ce67" providerId="LiveId" clId="{BA9727DB-DA54-4E2C-92BF-B8AEA244B105}" dt="2020-03-26T07:36:47.044" v="3275" actId="478"/>
          <ac:picMkLst>
            <pc:docMk/>
            <pc:sldMk cId="2958791691" sldId="290"/>
            <ac:picMk id="2" creationId="{0FA38532-64B1-4E9B-933F-C8920F1AB591}"/>
          </ac:picMkLst>
        </pc:picChg>
        <pc:picChg chg="add mod">
          <ac:chgData name="송 명훈" userId="d7c89356e7b7ce67" providerId="LiveId" clId="{BA9727DB-DA54-4E2C-92BF-B8AEA244B105}" dt="2020-03-26T07:36:51.845" v="3277" actId="1076"/>
          <ac:picMkLst>
            <pc:docMk/>
            <pc:sldMk cId="2958791691" sldId="290"/>
            <ac:picMk id="3" creationId="{E41A1278-7BEE-4F0A-B426-37EEE6674E0E}"/>
          </ac:picMkLst>
        </pc:picChg>
        <pc:picChg chg="del">
          <ac:chgData name="송 명훈" userId="d7c89356e7b7ce67" providerId="LiveId" clId="{BA9727DB-DA54-4E2C-92BF-B8AEA244B105}" dt="2020-03-26T07:32:59.579" v="3272" actId="478"/>
          <ac:picMkLst>
            <pc:docMk/>
            <pc:sldMk cId="2958791691" sldId="290"/>
            <ac:picMk id="6" creationId="{25B5C523-A5D0-4FF5-A49E-ED951D4C171C}"/>
          </ac:picMkLst>
        </pc:picChg>
        <pc:picChg chg="add mod">
          <ac:chgData name="송 명훈" userId="d7c89356e7b7ce67" providerId="LiveId" clId="{BA9727DB-DA54-4E2C-92BF-B8AEA244B105}" dt="2020-03-26T07:40:22.646" v="3304" actId="1036"/>
          <ac:picMkLst>
            <pc:docMk/>
            <pc:sldMk cId="2958791691" sldId="290"/>
            <ac:picMk id="8" creationId="{07E03AF5-D678-46BD-B257-CB33591B05A1}"/>
          </ac:picMkLst>
        </pc:picChg>
        <pc:picChg chg="del">
          <ac:chgData name="송 명훈" userId="d7c89356e7b7ce67" providerId="LiveId" clId="{BA9727DB-DA54-4E2C-92BF-B8AEA244B105}" dt="2020-03-26T07:32:59.303" v="3271" actId="478"/>
          <ac:picMkLst>
            <pc:docMk/>
            <pc:sldMk cId="2958791691" sldId="290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2.830" v="5691" actId="20577"/>
        <pc:sldMkLst>
          <pc:docMk/>
          <pc:sldMk cId="1370930391" sldId="291"/>
        </pc:sldMkLst>
        <pc:spChg chg="mod">
          <ac:chgData name="송 명훈" userId="d7c89356e7b7ce67" providerId="LiveId" clId="{BA9727DB-DA54-4E2C-92BF-B8AEA244B105}" dt="2020-03-26T07:42:23.109" v="3344" actId="1038"/>
          <ac:spMkLst>
            <pc:docMk/>
            <pc:sldMk cId="1370930391" sldId="29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9.213" v="5676" actId="478"/>
          <ac:spMkLst>
            <pc:docMk/>
            <pc:sldMk cId="1370930391" sldId="29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6:13.628" v="3390" actId="20577"/>
          <ac:spMkLst>
            <pc:docMk/>
            <pc:sldMk cId="1370930391" sldId="29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2.830" v="5691" actId="20577"/>
          <ac:spMkLst>
            <pc:docMk/>
            <pc:sldMk cId="1370930391" sldId="291"/>
            <ac:spMk id="10" creationId="{44DBF420-B976-4321-AEF5-5766A6F137A0}"/>
          </ac:spMkLst>
        </pc:spChg>
        <pc:picChg chg="add mod">
          <ac:chgData name="송 명훈" userId="d7c89356e7b7ce67" providerId="LiveId" clId="{BA9727DB-DA54-4E2C-92BF-B8AEA244B105}" dt="2020-03-26T07:46:04.981" v="3388" actId="1037"/>
          <ac:picMkLst>
            <pc:docMk/>
            <pc:sldMk cId="1370930391" sldId="291"/>
            <ac:picMk id="2" creationId="{3E3F1AFA-30B6-4062-9DA1-81CF0F35E2E4}"/>
          </ac:picMkLst>
        </pc:picChg>
        <pc:picChg chg="del">
          <ac:chgData name="송 명훈" userId="d7c89356e7b7ce67" providerId="LiveId" clId="{BA9727DB-DA54-4E2C-92BF-B8AEA244B105}" dt="2020-03-26T07:40:57.028" v="3320" actId="478"/>
          <ac:picMkLst>
            <pc:docMk/>
            <pc:sldMk cId="1370930391" sldId="291"/>
            <ac:picMk id="3" creationId="{E41A1278-7BEE-4F0A-B426-37EEE6674E0E}"/>
          </ac:picMkLst>
        </pc:picChg>
        <pc:picChg chg="add del">
          <ac:chgData name="송 명훈" userId="d7c89356e7b7ce67" providerId="LiveId" clId="{BA9727DB-DA54-4E2C-92BF-B8AEA244B105}" dt="2020-03-26T07:45:34.664" v="3358" actId="478"/>
          <ac:picMkLst>
            <pc:docMk/>
            <pc:sldMk cId="1370930391" sldId="291"/>
            <ac:picMk id="6" creationId="{376D262E-7654-4186-9514-1760908031DB}"/>
          </ac:picMkLst>
        </pc:picChg>
        <pc:picChg chg="del mod">
          <ac:chgData name="송 명훈" userId="d7c89356e7b7ce67" providerId="LiveId" clId="{BA9727DB-DA54-4E2C-92BF-B8AEA244B105}" dt="2020-03-26T07:40:54.875" v="3319" actId="478"/>
          <ac:picMkLst>
            <pc:docMk/>
            <pc:sldMk cId="1370930391" sldId="291"/>
            <ac:picMk id="8" creationId="{07E03AF5-D678-46BD-B257-CB33591B05A1}"/>
          </ac:picMkLst>
        </pc:picChg>
        <pc:picChg chg="add mod">
          <ac:chgData name="송 명훈" userId="d7c89356e7b7ce67" providerId="LiveId" clId="{BA9727DB-DA54-4E2C-92BF-B8AEA244B105}" dt="2020-03-26T07:46:00.828" v="3374" actId="1038"/>
          <ac:picMkLst>
            <pc:docMk/>
            <pc:sldMk cId="1370930391" sldId="291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50.125" v="5689" actId="20577"/>
        <pc:sldMkLst>
          <pc:docMk/>
          <pc:sldMk cId="431962980" sldId="292"/>
        </pc:sldMkLst>
        <pc:spChg chg="mod">
          <ac:chgData name="송 명훈" userId="d7c89356e7b7ce67" providerId="LiveId" clId="{BA9727DB-DA54-4E2C-92BF-B8AEA244B105}" dt="2020-03-26T07:55:28.134" v="3415" actId="1076"/>
          <ac:spMkLst>
            <pc:docMk/>
            <pc:sldMk cId="431962980" sldId="29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3.176" v="5678" actId="478"/>
          <ac:spMkLst>
            <pc:docMk/>
            <pc:sldMk cId="431962980" sldId="29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55:26.310" v="3414" actId="1076"/>
          <ac:spMkLst>
            <pc:docMk/>
            <pc:sldMk cId="431962980" sldId="29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0.125" v="5689" actId="20577"/>
          <ac:spMkLst>
            <pc:docMk/>
            <pc:sldMk cId="431962980" sldId="292"/>
            <ac:spMk id="10" creationId="{FB20B77D-EA5F-4CD9-9DD5-7A86AAC74959}"/>
          </ac:spMkLst>
        </pc:spChg>
        <pc:picChg chg="del">
          <ac:chgData name="송 명훈" userId="d7c89356e7b7ce67" providerId="LiveId" clId="{BA9727DB-DA54-4E2C-92BF-B8AEA244B105}" dt="2020-03-26T07:46:28.397" v="3392" actId="478"/>
          <ac:picMkLst>
            <pc:docMk/>
            <pc:sldMk cId="431962980" sldId="292"/>
            <ac:picMk id="2" creationId="{3E3F1AFA-30B6-4062-9DA1-81CF0F35E2E4}"/>
          </ac:picMkLst>
        </pc:picChg>
        <pc:picChg chg="add mod">
          <ac:chgData name="송 명훈" userId="d7c89356e7b7ce67" providerId="LiveId" clId="{BA9727DB-DA54-4E2C-92BF-B8AEA244B105}" dt="2020-03-26T07:50:27.671" v="3401" actId="1076"/>
          <ac:picMkLst>
            <pc:docMk/>
            <pc:sldMk cId="431962980" sldId="292"/>
            <ac:picMk id="3" creationId="{B0C0F2E2-B69C-4CFC-BEE9-279AD10B4F27}"/>
          </ac:picMkLst>
        </pc:picChg>
        <pc:picChg chg="add mod">
          <ac:chgData name="송 명훈" userId="d7c89356e7b7ce67" providerId="LiveId" clId="{BA9727DB-DA54-4E2C-92BF-B8AEA244B105}" dt="2020-03-26T07:55:23.635" v="3413" actId="1076"/>
          <ac:picMkLst>
            <pc:docMk/>
            <pc:sldMk cId="431962980" sldId="292"/>
            <ac:picMk id="6" creationId="{EED6D49B-6F39-43CD-8A07-D7C44D469728}"/>
          </ac:picMkLst>
        </pc:picChg>
        <pc:picChg chg="del">
          <ac:chgData name="송 명훈" userId="d7c89356e7b7ce67" providerId="LiveId" clId="{BA9727DB-DA54-4E2C-92BF-B8AEA244B105}" dt="2020-03-26T07:46:30.118" v="3393" actId="478"/>
          <ac:picMkLst>
            <pc:docMk/>
            <pc:sldMk cId="431962980" sldId="292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48.181" v="5687" actId="20577"/>
        <pc:sldMkLst>
          <pc:docMk/>
          <pc:sldMk cId="1018942320" sldId="293"/>
        </pc:sldMkLst>
        <pc:spChg chg="mod">
          <ac:chgData name="송 명훈" userId="d7c89356e7b7ce67" providerId="LiveId" clId="{BA9727DB-DA54-4E2C-92BF-B8AEA244B105}" dt="2020-03-26T08:05:12.454" v="3456" actId="1076"/>
          <ac:spMkLst>
            <pc:docMk/>
            <pc:sldMk cId="1018942320" sldId="29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6.198" v="5680" actId="478"/>
          <ac:spMkLst>
            <pc:docMk/>
            <pc:sldMk cId="1018942320" sldId="29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8:02:55.749" v="3451" actId="20577"/>
          <ac:spMkLst>
            <pc:docMk/>
            <pc:sldMk cId="1018942320" sldId="29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8.181" v="5687" actId="20577"/>
          <ac:spMkLst>
            <pc:docMk/>
            <pc:sldMk cId="1018942320" sldId="293"/>
            <ac:spMk id="9" creationId="{60E6ED96-AF6C-4187-A809-932CA03C7D94}"/>
          </ac:spMkLst>
        </pc:spChg>
        <pc:picChg chg="add mod">
          <ac:chgData name="송 명훈" userId="d7c89356e7b7ce67" providerId="LiveId" clId="{BA9727DB-DA54-4E2C-92BF-B8AEA244B105}" dt="2020-03-26T08:05:02.046" v="3454" actId="1076"/>
          <ac:picMkLst>
            <pc:docMk/>
            <pc:sldMk cId="1018942320" sldId="293"/>
            <ac:picMk id="2" creationId="{F8B766B8-DA96-4052-B654-8F9E95B48EB7}"/>
          </ac:picMkLst>
        </pc:picChg>
        <pc:picChg chg="del">
          <ac:chgData name="송 명훈" userId="d7c89356e7b7ce67" providerId="LiveId" clId="{BA9727DB-DA54-4E2C-92BF-B8AEA244B105}" dt="2020-03-26T08:00:02.927" v="3417" actId="478"/>
          <ac:picMkLst>
            <pc:docMk/>
            <pc:sldMk cId="1018942320" sldId="293"/>
            <ac:picMk id="3" creationId="{B0C0F2E2-B69C-4CFC-BEE9-279AD10B4F27}"/>
          </ac:picMkLst>
        </pc:picChg>
        <pc:picChg chg="del">
          <ac:chgData name="송 명훈" userId="d7c89356e7b7ce67" providerId="LiveId" clId="{BA9727DB-DA54-4E2C-92BF-B8AEA244B105}" dt="2020-03-26T08:00:03.197" v="3418" actId="478"/>
          <ac:picMkLst>
            <pc:docMk/>
            <pc:sldMk cId="1018942320" sldId="293"/>
            <ac:picMk id="6" creationId="{EED6D49B-6F39-43CD-8A07-D7C44D469728}"/>
          </ac:picMkLst>
        </pc:picChg>
        <pc:picChg chg="add mod">
          <ac:chgData name="송 명훈" userId="d7c89356e7b7ce67" providerId="LiveId" clId="{BA9727DB-DA54-4E2C-92BF-B8AEA244B105}" dt="2020-03-26T08:04:58.986" v="3453" actId="1076"/>
          <ac:picMkLst>
            <pc:docMk/>
            <pc:sldMk cId="1018942320" sldId="293"/>
            <ac:picMk id="8" creationId="{85402928-EF02-4D14-A820-CD6B8B850AD9}"/>
          </ac:picMkLst>
        </pc:picChg>
      </pc:sldChg>
      <pc:sldChg chg="addSp delSp modSp add modNotesTx">
        <pc:chgData name="송 명훈" userId="d7c89356e7b7ce67" providerId="LiveId" clId="{BA9727DB-DA54-4E2C-92BF-B8AEA244B105}" dt="2020-03-26T18:46:46.132" v="5685" actId="20577"/>
        <pc:sldMkLst>
          <pc:docMk/>
          <pc:sldMk cId="3091832473" sldId="294"/>
        </pc:sldMkLst>
        <pc:spChg chg="mod">
          <ac:chgData name="송 명훈" userId="d7c89356e7b7ce67" providerId="LiveId" clId="{BA9727DB-DA54-4E2C-92BF-B8AEA244B105}" dt="2020-03-26T08:10:14.560" v="3489" actId="1076"/>
          <ac:spMkLst>
            <pc:docMk/>
            <pc:sldMk cId="3091832473" sldId="29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9.885" v="5682" actId="478"/>
          <ac:spMkLst>
            <pc:docMk/>
            <pc:sldMk cId="3091832473" sldId="294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8:10:05.712" v="3487" actId="478"/>
          <ac:spMkLst>
            <pc:docMk/>
            <pc:sldMk cId="3091832473" sldId="29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6.132" v="5685" actId="20577"/>
          <ac:spMkLst>
            <pc:docMk/>
            <pc:sldMk cId="3091832473" sldId="294"/>
            <ac:spMk id="9" creationId="{7F050869-A03F-4AE5-B7A3-A0903F8083F7}"/>
          </ac:spMkLst>
        </pc:spChg>
        <pc:picChg chg="del">
          <ac:chgData name="송 명훈" userId="d7c89356e7b7ce67" providerId="LiveId" clId="{BA9727DB-DA54-4E2C-92BF-B8AEA244B105}" dt="2020-03-26T08:05:40.526" v="3458" actId="478"/>
          <ac:picMkLst>
            <pc:docMk/>
            <pc:sldMk cId="3091832473" sldId="294"/>
            <ac:picMk id="2" creationId="{F8B766B8-DA96-4052-B654-8F9E95B48EB7}"/>
          </ac:picMkLst>
        </pc:picChg>
        <pc:picChg chg="add mod">
          <ac:chgData name="송 명훈" userId="d7c89356e7b7ce67" providerId="LiveId" clId="{BA9727DB-DA54-4E2C-92BF-B8AEA244B105}" dt="2020-03-26T08:10:14.560" v="3489" actId="1076"/>
          <ac:picMkLst>
            <pc:docMk/>
            <pc:sldMk cId="3091832473" sldId="294"/>
            <ac:picMk id="3" creationId="{730F4FA7-2AA5-41D8-96A1-310C86FA77DB}"/>
          </ac:picMkLst>
        </pc:picChg>
        <pc:picChg chg="del mod">
          <ac:chgData name="송 명훈" userId="d7c89356e7b7ce67" providerId="LiveId" clId="{BA9727DB-DA54-4E2C-92BF-B8AEA244B105}" dt="2020-03-26T08:05:42.340" v="3460" actId="478"/>
          <ac:picMkLst>
            <pc:docMk/>
            <pc:sldMk cId="3091832473" sldId="294"/>
            <ac:picMk id="8" creationId="{85402928-EF02-4D14-A820-CD6B8B850AD9}"/>
          </ac:picMkLst>
        </pc:picChg>
      </pc:sldChg>
      <pc:sldChg chg="addSp delSp modSp add">
        <pc:chgData name="송 명훈" userId="d7c89356e7b7ce67" providerId="LiveId" clId="{BA9727DB-DA54-4E2C-92BF-B8AEA244B105}" dt="2020-03-26T18:48:19.165" v="5743" actId="20577"/>
        <pc:sldMkLst>
          <pc:docMk/>
          <pc:sldMk cId="1905494497" sldId="295"/>
        </pc:sldMkLst>
        <pc:spChg chg="del">
          <ac:chgData name="송 명훈" userId="d7c89356e7b7ce67" providerId="LiveId" clId="{BA9727DB-DA54-4E2C-92BF-B8AEA244B105}" dt="2020-03-26T08:25:43.526" v="3668" actId="478"/>
          <ac:spMkLst>
            <pc:docMk/>
            <pc:sldMk cId="1905494497" sldId="295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8:19.165" v="5743" actId="20577"/>
          <ac:spMkLst>
            <pc:docMk/>
            <pc:sldMk cId="1905494497" sldId="295"/>
            <ac:spMk id="5" creationId="{10623C52-F575-41B0-98B4-1D78B11A2D6F}"/>
          </ac:spMkLst>
        </pc:spChg>
        <pc:picChg chg="add mod">
          <ac:chgData name="송 명훈" userId="d7c89356e7b7ce67" providerId="LiveId" clId="{BA9727DB-DA54-4E2C-92BF-B8AEA244B105}" dt="2020-03-26T16:27:29.021" v="5233" actId="1076"/>
          <ac:picMkLst>
            <pc:docMk/>
            <pc:sldMk cId="1905494497" sldId="295"/>
            <ac:picMk id="2" creationId="{964CC36F-6824-4887-BE8B-6DA1BF6597D4}"/>
          </ac:picMkLst>
        </pc:picChg>
        <pc:picChg chg="del">
          <ac:chgData name="송 명훈" userId="d7c89356e7b7ce67" providerId="LiveId" clId="{BA9727DB-DA54-4E2C-92BF-B8AEA244B105}" dt="2020-03-26T08:24:50.534" v="3606" actId="478"/>
          <ac:picMkLst>
            <pc:docMk/>
            <pc:sldMk cId="1905494497" sldId="295"/>
            <ac:picMk id="3" creationId="{730F4FA7-2AA5-41D8-96A1-310C86FA77DB}"/>
          </ac:picMkLst>
        </pc:picChg>
      </pc:sldChg>
      <pc:sldChg chg="addSp delSp modSp add modNotesTx">
        <pc:chgData name="송 명훈" userId="d7c89356e7b7ce67" providerId="LiveId" clId="{BA9727DB-DA54-4E2C-92BF-B8AEA244B105}" dt="2020-03-26T18:48:28.525" v="5747" actId="20577"/>
        <pc:sldMkLst>
          <pc:docMk/>
          <pc:sldMk cId="1741949478" sldId="296"/>
        </pc:sldMkLst>
        <pc:spChg chg="mod">
          <ac:chgData name="송 명훈" userId="d7c89356e7b7ce67" providerId="LiveId" clId="{BA9727DB-DA54-4E2C-92BF-B8AEA244B105}" dt="2020-03-26T18:48:28.525" v="5747" actId="20577"/>
          <ac:spMkLst>
            <pc:docMk/>
            <pc:sldMk cId="1741949478" sldId="296"/>
            <ac:spMk id="5" creationId="{10623C52-F575-41B0-98B4-1D78B11A2D6F}"/>
          </ac:spMkLst>
        </pc:spChg>
        <pc:spChg chg="add mod">
          <ac:chgData name="송 명훈" userId="d7c89356e7b7ce67" providerId="LiveId" clId="{BA9727DB-DA54-4E2C-92BF-B8AEA244B105}" dt="2020-03-26T09:56:32.571" v="4458" actId="1037"/>
          <ac:spMkLst>
            <pc:docMk/>
            <pc:sldMk cId="1741949478" sldId="296"/>
            <ac:spMk id="6" creationId="{8EDCAF04-78FD-4355-B1B3-4392671E7513}"/>
          </ac:spMkLst>
        </pc:spChg>
        <pc:spChg chg="add mod">
          <ac:chgData name="송 명훈" userId="d7c89356e7b7ce67" providerId="LiveId" clId="{BA9727DB-DA54-4E2C-92BF-B8AEA244B105}" dt="2020-03-26T09:56:45.960" v="4505" actId="1037"/>
          <ac:spMkLst>
            <pc:docMk/>
            <pc:sldMk cId="1741949478" sldId="296"/>
            <ac:spMk id="7" creationId="{6D4DC44F-51CC-45A6-95CA-016CC7AB7D24}"/>
          </ac:spMkLst>
        </pc:spChg>
        <pc:picChg chg="del">
          <ac:chgData name="송 명훈" userId="d7c89356e7b7ce67" providerId="LiveId" clId="{BA9727DB-DA54-4E2C-92BF-B8AEA244B105}" dt="2020-03-26T09:05:10.406" v="3970" actId="478"/>
          <ac:picMkLst>
            <pc:docMk/>
            <pc:sldMk cId="1741949478" sldId="296"/>
            <ac:picMk id="2" creationId="{964CC36F-6824-4887-BE8B-6DA1BF6597D4}"/>
          </ac:picMkLst>
        </pc:picChg>
        <pc:picChg chg="add del mod">
          <ac:chgData name="송 명훈" userId="d7c89356e7b7ce67" providerId="LiveId" clId="{BA9727DB-DA54-4E2C-92BF-B8AEA244B105}" dt="2020-03-26T09:48:02.104" v="4041" actId="478"/>
          <ac:picMkLst>
            <pc:docMk/>
            <pc:sldMk cId="1741949478" sldId="296"/>
            <ac:picMk id="3" creationId="{1A735FC7-BC2D-454A-9F20-165214C6FA4B}"/>
          </ac:picMkLst>
        </pc:picChg>
        <pc:picChg chg="add del mod">
          <ac:chgData name="송 명훈" userId="d7c89356e7b7ce67" providerId="LiveId" clId="{BA9727DB-DA54-4E2C-92BF-B8AEA244B105}" dt="2020-03-26T09:51:09.327" v="4243" actId="478"/>
          <ac:picMkLst>
            <pc:docMk/>
            <pc:sldMk cId="1741949478" sldId="296"/>
            <ac:picMk id="4" creationId="{F102B120-D8DB-4BCC-9379-4E14265FACA2}"/>
          </ac:picMkLst>
        </pc:picChg>
        <pc:picChg chg="add mod">
          <ac:chgData name="송 명훈" userId="d7c89356e7b7ce67" providerId="LiveId" clId="{BA9727DB-DA54-4E2C-92BF-B8AEA244B105}" dt="2020-03-26T09:56:32.571" v="4458" actId="1037"/>
          <ac:picMkLst>
            <pc:docMk/>
            <pc:sldMk cId="1741949478" sldId="296"/>
            <ac:picMk id="8" creationId="{306C03F1-A168-4B0C-89F2-8F74B54930E8}"/>
          </ac:picMkLst>
        </pc:picChg>
        <pc:picChg chg="add mod">
          <ac:chgData name="송 명훈" userId="d7c89356e7b7ce67" providerId="LiveId" clId="{BA9727DB-DA54-4E2C-92BF-B8AEA244B105}" dt="2020-03-26T09:56:45.960" v="4505" actId="1037"/>
          <ac:picMkLst>
            <pc:docMk/>
            <pc:sldMk cId="1741949478" sldId="296"/>
            <ac:picMk id="9" creationId="{81C4B962-3E06-4AE5-A885-4581D9EF73F0}"/>
          </ac:picMkLst>
        </pc:picChg>
      </pc:sldChg>
      <pc:sldChg chg="addSp delSp modSp add ord">
        <pc:chgData name="송 명훈" userId="d7c89356e7b7ce67" providerId="LiveId" clId="{BA9727DB-DA54-4E2C-92BF-B8AEA244B105}" dt="2020-03-26T18:48:25.766" v="5745" actId="20577"/>
        <pc:sldMkLst>
          <pc:docMk/>
          <pc:sldMk cId="2356995184" sldId="297"/>
        </pc:sldMkLst>
        <pc:spChg chg="mod">
          <ac:chgData name="송 명훈" userId="d7c89356e7b7ce67" providerId="LiveId" clId="{BA9727DB-DA54-4E2C-92BF-B8AEA244B105}" dt="2020-03-26T18:48:25.766" v="5745" actId="20577"/>
          <ac:spMkLst>
            <pc:docMk/>
            <pc:sldMk cId="2356995184" sldId="29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9:50:02.368" v="4193" actId="1035"/>
          <ac:spMkLst>
            <pc:docMk/>
            <pc:sldMk cId="2356995184" sldId="297"/>
            <ac:spMk id="6" creationId="{8EDCAF04-78FD-4355-B1B3-4392671E7513}"/>
          </ac:spMkLst>
        </pc:spChg>
        <pc:spChg chg="mod">
          <ac:chgData name="송 명훈" userId="d7c89356e7b7ce67" providerId="LiveId" clId="{BA9727DB-DA54-4E2C-92BF-B8AEA244B105}" dt="2020-03-26T09:49:59.405" v="4184" actId="1036"/>
          <ac:spMkLst>
            <pc:docMk/>
            <pc:sldMk cId="2356995184" sldId="297"/>
            <ac:spMk id="7" creationId="{6D4DC44F-51CC-45A6-95CA-016CC7AB7D24}"/>
          </ac:spMkLst>
        </pc:spChg>
        <pc:picChg chg="add mod">
          <ac:chgData name="송 명훈" userId="d7c89356e7b7ce67" providerId="LiveId" clId="{BA9727DB-DA54-4E2C-92BF-B8AEA244B105}" dt="2020-03-26T09:55:18.788" v="4343" actId="1076"/>
          <ac:picMkLst>
            <pc:docMk/>
            <pc:sldMk cId="2356995184" sldId="297"/>
            <ac:picMk id="2" creationId="{EC470254-38B1-4D56-8CFE-02EF90FED9BF}"/>
          </ac:picMkLst>
        </pc:picChg>
        <pc:picChg chg="add mod">
          <ac:chgData name="송 명훈" userId="d7c89356e7b7ce67" providerId="LiveId" clId="{BA9727DB-DA54-4E2C-92BF-B8AEA244B105}" dt="2020-03-26T09:54:21.566" v="4309" actId="1037"/>
          <ac:picMkLst>
            <pc:docMk/>
            <pc:sldMk cId="2356995184" sldId="297"/>
            <ac:picMk id="3" creationId="{ADAB90EA-9AD3-4738-9E76-8F54200EB9D5}"/>
          </ac:picMkLst>
        </pc:picChg>
        <pc:picChg chg="del">
          <ac:chgData name="송 명훈" userId="d7c89356e7b7ce67" providerId="LiveId" clId="{BA9727DB-DA54-4E2C-92BF-B8AEA244B105}" dt="2020-03-26T09:48:16.407" v="4045" actId="478"/>
          <ac:picMkLst>
            <pc:docMk/>
            <pc:sldMk cId="2356995184" sldId="297"/>
            <ac:picMk id="4" creationId="{F102B120-D8DB-4BCC-9379-4E14265FACA2}"/>
          </ac:picMkLst>
        </pc:picChg>
      </pc:sldChg>
      <pc:sldChg chg="add del">
        <pc:chgData name="송 명훈" userId="d7c89356e7b7ce67" providerId="LiveId" clId="{BA9727DB-DA54-4E2C-92BF-B8AEA244B105}" dt="2020-03-26T16:27:49.349" v="5236" actId="47"/>
        <pc:sldMkLst>
          <pc:docMk/>
          <pc:sldMk cId="449644082" sldId="298"/>
        </pc:sldMkLst>
      </pc:sldChg>
      <pc:sldChg chg="addSp delSp modSp add">
        <pc:chgData name="송 명훈" userId="d7c89356e7b7ce67" providerId="LiveId" clId="{BA9727DB-DA54-4E2C-92BF-B8AEA244B105}" dt="2020-03-26T15:52:32.610" v="4969" actId="1036"/>
        <pc:sldMkLst>
          <pc:docMk/>
          <pc:sldMk cId="3621848016" sldId="299"/>
        </pc:sldMkLst>
        <pc:spChg chg="del">
          <ac:chgData name="송 명훈" userId="d7c89356e7b7ce67" providerId="LiveId" clId="{BA9727DB-DA54-4E2C-92BF-B8AEA244B105}" dt="2020-03-26T15:47:48.298" v="4511" actId="478"/>
          <ac:spMkLst>
            <pc:docMk/>
            <pc:sldMk cId="3621848016" sldId="299"/>
            <ac:spMk id="2" creationId="{B04F2860-FB4E-4E3A-B869-D113B419D29E}"/>
          </ac:spMkLst>
        </pc:spChg>
        <pc:spChg chg="del">
          <ac:chgData name="송 명훈" userId="d7c89356e7b7ce67" providerId="LiveId" clId="{BA9727DB-DA54-4E2C-92BF-B8AEA244B105}" dt="2020-03-26T15:47:49.266" v="4512" actId="478"/>
          <ac:spMkLst>
            <pc:docMk/>
            <pc:sldMk cId="3621848016" sldId="299"/>
            <ac:spMk id="3" creationId="{CD78FC12-E6C9-44BE-9607-4B4D96338A24}"/>
          </ac:spMkLst>
        </pc:spChg>
        <pc:spChg chg="add del mod">
          <ac:chgData name="송 명훈" userId="d7c89356e7b7ce67" providerId="LiveId" clId="{BA9727DB-DA54-4E2C-92BF-B8AEA244B105}" dt="2020-03-26T15:47:51.290" v="4513" actId="478"/>
          <ac:spMkLst>
            <pc:docMk/>
            <pc:sldMk cId="3621848016" sldId="299"/>
            <ac:spMk id="5" creationId="{BB9F7637-699D-44A8-B231-6DAEF539AF30}"/>
          </ac:spMkLst>
        </pc:spChg>
        <pc:spChg chg="add del mod">
          <ac:chgData name="송 명훈" userId="d7c89356e7b7ce67" providerId="LiveId" clId="{BA9727DB-DA54-4E2C-92BF-B8AEA244B105}" dt="2020-03-26T15:47:52.390" v="4514" actId="478"/>
          <ac:spMkLst>
            <pc:docMk/>
            <pc:sldMk cId="3621848016" sldId="299"/>
            <ac:spMk id="7" creationId="{FFBF9F8A-E946-46D8-99C6-A3548E6D43F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9" creationId="{BAA17170-4460-4C92-8478-247CD3F38CE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10" creationId="{40171A5E-BE27-4D8A-81FB-9E846CF86E65}"/>
          </ac:spMkLst>
        </pc:spChg>
      </pc:sldChg>
      <pc:sldChg chg="modSp add">
        <pc:chgData name="송 명훈" userId="d7c89356e7b7ce67" providerId="LiveId" clId="{BA9727DB-DA54-4E2C-92BF-B8AEA244B105}" dt="2020-03-26T18:50:17.845" v="5819" actId="20577"/>
        <pc:sldMkLst>
          <pc:docMk/>
          <pc:sldMk cId="3062112700" sldId="300"/>
        </pc:sldMkLst>
        <pc:spChg chg="mod">
          <ac:chgData name="송 명훈" userId="d7c89356e7b7ce67" providerId="LiveId" clId="{BA9727DB-DA54-4E2C-92BF-B8AEA244B105}" dt="2020-03-26T18:50:17.845" v="5819" actId="20577"/>
          <ac:spMkLst>
            <pc:docMk/>
            <pc:sldMk cId="3062112700" sldId="30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18:50:10.865" v="5816" actId="1076"/>
          <ac:spMkLst>
            <pc:docMk/>
            <pc:sldMk cId="3062112700" sldId="300"/>
            <ac:spMk id="6" creationId="{93F1DD2A-F86B-426B-B53B-50548C27D575}"/>
          </ac:spMkLst>
        </pc:spChg>
      </pc:sldChg>
      <pc:sldChg chg="add del setBg">
        <pc:chgData name="송 명훈" userId="d7c89356e7b7ce67" providerId="LiveId" clId="{BA9727DB-DA54-4E2C-92BF-B8AEA244B105}" dt="2020-03-26T15:52:48.505" v="4979"/>
        <pc:sldMkLst>
          <pc:docMk/>
          <pc:sldMk cId="2513167578" sldId="301"/>
        </pc:sldMkLst>
      </pc:sldChg>
      <pc:sldChg chg="modSp add ord">
        <pc:chgData name="송 명훈" userId="d7c89356e7b7ce67" providerId="LiveId" clId="{BA9727DB-DA54-4E2C-92BF-B8AEA244B105}" dt="2020-03-26T18:47:51.188" v="5738" actId="6549"/>
        <pc:sldMkLst>
          <pc:docMk/>
          <pc:sldMk cId="3168559293" sldId="301"/>
        </pc:sldMkLst>
        <pc:spChg chg="mod">
          <ac:chgData name="송 명훈" userId="d7c89356e7b7ce67" providerId="LiveId" clId="{BA9727DB-DA54-4E2C-92BF-B8AEA244B105}" dt="2020-03-26T18:47:51.188" v="5738" actId="6549"/>
          <ac:spMkLst>
            <pc:docMk/>
            <pc:sldMk cId="3168559293" sldId="301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8:47:35.479" v="5721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5:53:53.479" v="5061"/>
        <pc:sldMkLst>
          <pc:docMk/>
          <pc:sldMk cId="1866525153" sldId="302"/>
        </pc:sldMkLst>
        <pc:spChg chg="mod">
          <ac:chgData name="송 명훈" userId="d7c89356e7b7ce67" providerId="LiveId" clId="{BA9727DB-DA54-4E2C-92BF-B8AEA244B105}" dt="2020-03-26T15:53:53.479" v="5061"/>
          <ac:spMkLst>
            <pc:docMk/>
            <pc:sldMk cId="1866525153" sldId="302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5:53:35.803" v="5028" actId="6549"/>
          <ac:spMkLst>
            <pc:docMk/>
            <pc:sldMk cId="1866525153" sldId="302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6:27:18.011" v="5231" actId="20577"/>
        <pc:sldMkLst>
          <pc:docMk/>
          <pc:sldMk cId="887890941" sldId="303"/>
        </pc:sldMkLst>
        <pc:spChg chg="mod">
          <ac:chgData name="송 명훈" userId="d7c89356e7b7ce67" providerId="LiveId" clId="{BA9727DB-DA54-4E2C-92BF-B8AEA244B105}" dt="2020-03-26T15:54:47.309" v="5134"/>
          <ac:spMkLst>
            <pc:docMk/>
            <pc:sldMk cId="887890941" sldId="303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7:18.011" v="5231" actId="20577"/>
          <ac:spMkLst>
            <pc:docMk/>
            <pc:sldMk cId="887890941" sldId="303"/>
            <ac:spMk id="10" creationId="{40171A5E-BE27-4D8A-81FB-9E846CF86E65}"/>
          </ac:spMkLst>
        </pc:spChg>
      </pc:sldChg>
      <pc:sldChg chg="add del setBg">
        <pc:chgData name="송 명훈" userId="d7c89356e7b7ce67" providerId="LiveId" clId="{BA9727DB-DA54-4E2C-92BF-B8AEA244B105}" dt="2020-03-26T16:27:41.838" v="5235"/>
        <pc:sldMkLst>
          <pc:docMk/>
          <pc:sldMk cId="2400837266" sldId="304"/>
        </pc:sldMkLst>
      </pc:sldChg>
      <pc:sldChg chg="modSp add ord">
        <pc:chgData name="송 명훈" userId="d7c89356e7b7ce67" providerId="LiveId" clId="{BA9727DB-DA54-4E2C-92BF-B8AEA244B105}" dt="2020-03-26T16:28:44.885" v="5356"/>
        <pc:sldMkLst>
          <pc:docMk/>
          <pc:sldMk cId="4283287197" sldId="304"/>
        </pc:sldMkLst>
        <pc:spChg chg="mod">
          <ac:chgData name="송 명훈" userId="d7c89356e7b7ce67" providerId="LiveId" clId="{BA9727DB-DA54-4E2C-92BF-B8AEA244B105}" dt="2020-03-26T16:28:44.885" v="5356"/>
          <ac:spMkLst>
            <pc:docMk/>
            <pc:sldMk cId="4283287197" sldId="304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8:15.284" v="5242" actId="20577"/>
          <ac:spMkLst>
            <pc:docMk/>
            <pc:sldMk cId="4283287197" sldId="304"/>
            <ac:spMk id="10" creationId="{40171A5E-BE27-4D8A-81FB-9E846CF86E65}"/>
          </ac:spMkLst>
        </pc:spChg>
      </pc:sldChg>
      <pc:sldChg chg="addSp delSp modSp add">
        <pc:chgData name="송 명훈" userId="d7c89356e7b7ce67" providerId="LiveId" clId="{BA9727DB-DA54-4E2C-92BF-B8AEA244B105}" dt="2020-03-26T18:48:35.844" v="5751" actId="113"/>
        <pc:sldMkLst>
          <pc:docMk/>
          <pc:sldMk cId="1174585557" sldId="305"/>
        </pc:sldMkLst>
        <pc:spChg chg="mod">
          <ac:chgData name="송 명훈" userId="d7c89356e7b7ce67" providerId="LiveId" clId="{BA9727DB-DA54-4E2C-92BF-B8AEA244B105}" dt="2020-03-26T18:48:35.844" v="5751" actId="113"/>
          <ac:spMkLst>
            <pc:docMk/>
            <pc:sldMk cId="1174585557" sldId="305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18:33:12.304" v="5357" actId="478"/>
          <ac:spMkLst>
            <pc:docMk/>
            <pc:sldMk cId="1174585557" sldId="305"/>
            <ac:spMk id="6" creationId="{93F1DD2A-F86B-426B-B53B-50548C27D575}"/>
          </ac:spMkLst>
        </pc:spChg>
        <pc:graphicFrameChg chg="add mod modGraphic">
          <ac:chgData name="송 명훈" userId="d7c89356e7b7ce67" providerId="LiveId" clId="{BA9727DB-DA54-4E2C-92BF-B8AEA244B105}" dt="2020-03-26T18:40:26.463" v="5424" actId="207"/>
          <ac:graphicFrameMkLst>
            <pc:docMk/>
            <pc:sldMk cId="1174585557" sldId="305"/>
            <ac:graphicFrameMk id="2" creationId="{742CDA27-2501-4815-B8C2-335BCE496656}"/>
          </ac:graphicFrameMkLst>
        </pc:graphicFrameChg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26:34.590" v="6541" actId="4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26:17.674" v="6530" actId="47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del mod setBg">
        <pc:chgData name="송 명훈" userId="d7c89356e7b7ce67" providerId="LiveId" clId="{40AC6F94-B41E-4017-8E4F-E089A049D73B}" dt="2020-03-25T16:26:34.590" v="6541" actId="4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26:23.027" v="6534" actId="20577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mod">
          <ac:chgData name="송 명훈" userId="d7c89356e7b7ce67" providerId="LiveId" clId="{40AC6F94-B41E-4017-8E4F-E089A049D73B}" dt="2020-03-25T16:26:23.027" v="6534" actId="20577"/>
          <ac:spMkLst>
            <pc:docMk/>
            <pc:sldMk cId="3048133185" sldId="267"/>
            <ac:spMk id="5" creationId="{10623C52-F575-41B0-98B4-1D78B11A2D6F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26:26.660" v="6537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26:26.660" v="6537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del ord">
        <pc:chgData name="송 명훈" userId="d7c89356e7b7ce67" providerId="LiveId" clId="{40AC6F94-B41E-4017-8E4F-E089A049D73B}" dt="2020-03-25T16:26:34.590" v="6541" actId="4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del ord">
        <pc:chgData name="송 명훈" userId="d7c89356e7b7ce67" providerId="LiveId" clId="{40AC6F94-B41E-4017-8E4F-E089A049D73B}" dt="2020-03-25T16:26:18.682" v="6531" actId="4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26:29.860" v="654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26:29.860" v="6540" actId="20577"/>
          <ac:spMkLst>
            <pc:docMk/>
            <pc:sldMk cId="2904562778" sldId="276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  <pc:docChgLst>
    <pc:chgData name="송 명훈" userId="d7c89356e7b7ce67" providerId="LiveId" clId="{B9DFF1E9-A0FE-40AB-8A29-EC971F50AD94}"/>
    <pc:docChg chg="undo redo custSel addSld delSld modSld sldOrd">
      <pc:chgData name="송 명훈" userId="d7c89356e7b7ce67" providerId="LiveId" clId="{B9DFF1E9-A0FE-40AB-8A29-EC971F50AD94}" dt="2020-03-27T03:59:43.577" v="2907" actId="1076"/>
      <pc:docMkLst>
        <pc:docMk/>
      </pc:docMkLst>
      <pc:sldChg chg="modSp">
        <pc:chgData name="송 명훈" userId="d7c89356e7b7ce67" providerId="LiveId" clId="{B9DFF1E9-A0FE-40AB-8A29-EC971F50AD94}" dt="2020-03-27T01:29:53.188" v="6" actId="20577"/>
        <pc:sldMkLst>
          <pc:docMk/>
          <pc:sldMk cId="1151066944" sldId="256"/>
        </pc:sldMkLst>
        <pc:spChg chg="mod">
          <ac:chgData name="송 명훈" userId="d7c89356e7b7ce67" providerId="LiveId" clId="{B9DFF1E9-A0FE-40AB-8A29-EC971F50AD94}" dt="2020-03-27T01:29:53.188" v="6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9DFF1E9-A0FE-40AB-8A29-EC971F50AD94}" dt="2020-03-27T03:20:37.371" v="518" actId="6549"/>
        <pc:sldMkLst>
          <pc:docMk/>
          <pc:sldMk cId="3048133185" sldId="267"/>
        </pc:sldMkLst>
        <pc:spChg chg="mod">
          <ac:chgData name="송 명훈" userId="d7c89356e7b7ce67" providerId="LiveId" clId="{B9DFF1E9-A0FE-40AB-8A29-EC971F50AD94}" dt="2020-03-27T03:20:37.371" v="51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del">
        <pc:chgData name="송 명훈" userId="d7c89356e7b7ce67" providerId="LiveId" clId="{B9DFF1E9-A0FE-40AB-8A29-EC971F50AD94}" dt="2020-03-27T02:33:17.531" v="7" actId="47"/>
        <pc:sldMkLst>
          <pc:docMk/>
          <pc:sldMk cId="1392241946" sldId="276"/>
        </pc:sldMkLst>
      </pc:sldChg>
      <pc:sldChg chg="addSp modSp add">
        <pc:chgData name="송 명훈" userId="d7c89356e7b7ce67" providerId="LiveId" clId="{B9DFF1E9-A0FE-40AB-8A29-EC971F50AD94}" dt="2020-03-27T03:41:20.482" v="2010" actId="12"/>
        <pc:sldMkLst>
          <pc:docMk/>
          <pc:sldMk cId="2665130516" sldId="306"/>
        </pc:sldMkLst>
        <pc:spChg chg="mod">
          <ac:chgData name="송 명훈" userId="d7c89356e7b7ce67" providerId="LiveId" clId="{B9DFF1E9-A0FE-40AB-8A29-EC971F50AD94}" dt="2020-03-27T03:41:20.482" v="2010" actId="12"/>
          <ac:spMkLst>
            <pc:docMk/>
            <pc:sldMk cId="2665130516" sldId="306"/>
            <ac:spMk id="6" creationId="{93F1DD2A-F86B-426B-B53B-50548C27D575}"/>
          </ac:spMkLst>
        </pc:spChg>
        <pc:graphicFrameChg chg="add mod modGraphic">
          <ac:chgData name="송 명훈" userId="d7c89356e7b7ce67" providerId="LiveId" clId="{B9DFF1E9-A0FE-40AB-8A29-EC971F50AD94}" dt="2020-03-27T02:49:56.694" v="409" actId="1035"/>
          <ac:graphicFrameMkLst>
            <pc:docMk/>
            <pc:sldMk cId="2665130516" sldId="306"/>
            <ac:graphicFrameMk id="2" creationId="{CC9FAA28-8C64-4B97-8919-E618B013F13C}"/>
          </ac:graphicFrameMkLst>
        </pc:graphicFrameChg>
      </pc:sldChg>
      <pc:sldChg chg="addSp delSp modSp add ord">
        <pc:chgData name="송 명훈" userId="d7c89356e7b7ce67" providerId="LiveId" clId="{B9DFF1E9-A0FE-40AB-8A29-EC971F50AD94}" dt="2020-03-27T03:41:56.207" v="2026" actId="1036"/>
        <pc:sldMkLst>
          <pc:docMk/>
          <pc:sldMk cId="307266402" sldId="307"/>
        </pc:sldMkLst>
        <pc:spChg chg="mod">
          <ac:chgData name="송 명훈" userId="d7c89356e7b7ce67" providerId="LiveId" clId="{B9DFF1E9-A0FE-40AB-8A29-EC971F50AD94}" dt="2020-03-27T03:41:27.935" v="2011" actId="12"/>
          <ac:spMkLst>
            <pc:docMk/>
            <pc:sldMk cId="307266402" sldId="307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25:03.872" v="873" actId="478"/>
          <ac:graphicFrameMkLst>
            <pc:docMk/>
            <pc:sldMk cId="307266402" sldId="307"/>
            <ac:graphicFrameMk id="2" creationId="{CC9FAA28-8C64-4B97-8919-E618B013F13C}"/>
          </ac:graphicFrameMkLst>
        </pc:graphicFrameChg>
        <pc:graphicFrameChg chg="add mod modGraphic">
          <ac:chgData name="송 명훈" userId="d7c89356e7b7ce67" providerId="LiveId" clId="{B9DFF1E9-A0FE-40AB-8A29-EC971F50AD94}" dt="2020-03-27T03:41:56.207" v="2026" actId="1036"/>
          <ac:graphicFrameMkLst>
            <pc:docMk/>
            <pc:sldMk cId="307266402" sldId="307"/>
            <ac:graphicFrameMk id="3" creationId="{92C47291-EC84-4A81-A57C-BC57E6770E1D}"/>
          </ac:graphicFrameMkLst>
        </pc:graphicFrameChg>
      </pc:sldChg>
      <pc:sldChg chg="addSp delSp modSp add">
        <pc:chgData name="송 명훈" userId="d7c89356e7b7ce67" providerId="LiveId" clId="{B9DFF1E9-A0FE-40AB-8A29-EC971F50AD94}" dt="2020-03-27T03:41:44.915" v="2012" actId="12"/>
        <pc:sldMkLst>
          <pc:docMk/>
          <pc:sldMk cId="2641870619" sldId="308"/>
        </pc:sldMkLst>
        <pc:spChg chg="add del mod">
          <ac:chgData name="송 명훈" userId="d7c89356e7b7ce67" providerId="LiveId" clId="{B9DFF1E9-A0FE-40AB-8A29-EC971F50AD94}" dt="2020-03-27T03:28:19.461" v="889" actId="478"/>
          <ac:spMkLst>
            <pc:docMk/>
            <pc:sldMk cId="2641870619" sldId="308"/>
            <ac:spMk id="3" creationId="{9884D39C-2EA8-4AD8-BA08-63C56936B3C2}"/>
          </ac:spMkLst>
        </pc:spChg>
        <pc:spChg chg="add del mod">
          <ac:chgData name="송 명훈" userId="d7c89356e7b7ce67" providerId="LiveId" clId="{B9DFF1E9-A0FE-40AB-8A29-EC971F50AD94}" dt="2020-03-27T03:28:46.062" v="899" actId="478"/>
          <ac:spMkLst>
            <pc:docMk/>
            <pc:sldMk cId="2641870619" sldId="308"/>
            <ac:spMk id="4" creationId="{26C5AE94-D295-4379-B483-C66F6817CC5C}"/>
          </ac:spMkLst>
        </pc:spChg>
        <pc:spChg chg="mod">
          <ac:chgData name="송 명훈" userId="d7c89356e7b7ce67" providerId="LiveId" clId="{B9DFF1E9-A0FE-40AB-8A29-EC971F50AD94}" dt="2020-03-27T03:41:44.915" v="2012" actId="12"/>
          <ac:spMkLst>
            <pc:docMk/>
            <pc:sldMk cId="2641870619" sldId="308"/>
            <ac:spMk id="6" creationId="{93F1DD2A-F86B-426B-B53B-50548C27D575}"/>
          </ac:spMkLst>
        </pc:spChg>
        <pc:spChg chg="add mod">
          <ac:chgData name="송 명훈" userId="d7c89356e7b7ce67" providerId="LiveId" clId="{B9DFF1E9-A0FE-40AB-8A29-EC971F50AD94}" dt="2020-03-27T03:29:42.175" v="944" actId="1076"/>
          <ac:spMkLst>
            <pc:docMk/>
            <pc:sldMk cId="2641870619" sldId="308"/>
            <ac:spMk id="7" creationId="{0EBF3AD5-64F1-4019-8B5F-C906AA0383A7}"/>
          </ac:spMkLst>
        </pc:spChg>
        <pc:spChg chg="add mod">
          <ac:chgData name="송 명훈" userId="d7c89356e7b7ce67" providerId="LiveId" clId="{B9DFF1E9-A0FE-40AB-8A29-EC971F50AD94}" dt="2020-03-27T03:29:35.885" v="942"/>
          <ac:spMkLst>
            <pc:docMk/>
            <pc:sldMk cId="2641870619" sldId="308"/>
            <ac:spMk id="10" creationId="{ABD20845-CB51-442D-98F7-137EACF6DF98}"/>
          </ac:spMkLst>
        </pc:spChg>
        <pc:graphicFrameChg chg="del">
          <ac:chgData name="송 명훈" userId="d7c89356e7b7ce67" providerId="LiveId" clId="{B9DFF1E9-A0FE-40AB-8A29-EC971F50AD94}" dt="2020-03-27T02:53:37.568" v="474" actId="478"/>
          <ac:graphicFrameMkLst>
            <pc:docMk/>
            <pc:sldMk cId="2641870619" sldId="308"/>
            <ac:graphicFrameMk id="2" creationId="{CC9FAA28-8C64-4B97-8919-E618B013F13C}"/>
          </ac:graphicFrameMkLst>
        </pc:graphicFrameChg>
        <pc:picChg chg="add mod">
          <ac:chgData name="송 명훈" userId="d7c89356e7b7ce67" providerId="LiveId" clId="{B9DFF1E9-A0FE-40AB-8A29-EC971F50AD94}" dt="2020-03-27T03:28:55.137" v="902" actId="1076"/>
          <ac:picMkLst>
            <pc:docMk/>
            <pc:sldMk cId="2641870619" sldId="308"/>
            <ac:picMk id="2050" creationId="{02390AF6-1322-4CB9-986C-120F91273F98}"/>
          </ac:picMkLst>
        </pc:picChg>
        <pc:picChg chg="add mod">
          <ac:chgData name="송 명훈" userId="d7c89356e7b7ce67" providerId="LiveId" clId="{B9DFF1E9-A0FE-40AB-8A29-EC971F50AD94}" dt="2020-03-27T03:28:52.673" v="901" actId="1076"/>
          <ac:picMkLst>
            <pc:docMk/>
            <pc:sldMk cId="2641870619" sldId="308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4:01.864" v="2712" actId="6549"/>
        <pc:sldMkLst>
          <pc:docMk/>
          <pc:sldMk cId="888510835" sldId="309"/>
        </pc:sldMkLst>
        <pc:spChg chg="add mod">
          <ac:chgData name="송 명훈" userId="d7c89356e7b7ce67" providerId="LiveId" clId="{B9DFF1E9-A0FE-40AB-8A29-EC971F50AD94}" dt="2020-03-27T03:54:01.864" v="2712" actId="6549"/>
          <ac:spMkLst>
            <pc:docMk/>
            <pc:sldMk cId="888510835" sldId="309"/>
            <ac:spMk id="4" creationId="{963CD64A-3160-4F75-A8D7-0C48F424C531}"/>
          </ac:spMkLst>
        </pc:spChg>
        <pc:spChg chg="del">
          <ac:chgData name="송 명훈" userId="d7c89356e7b7ce67" providerId="LiveId" clId="{B9DFF1E9-A0FE-40AB-8A29-EC971F50AD94}" dt="2020-03-27T03:32:15.072" v="946" actId="478"/>
          <ac:spMkLst>
            <pc:docMk/>
            <pc:sldMk cId="888510835" sldId="309"/>
            <ac:spMk id="6" creationId="{93F1DD2A-F86B-426B-B53B-50548C27D575}"/>
          </ac:spMkLst>
        </pc:spChg>
      </pc:sldChg>
      <pc:sldChg chg="addSp delSp modSp add">
        <pc:chgData name="송 명훈" userId="d7c89356e7b7ce67" providerId="LiveId" clId="{B9DFF1E9-A0FE-40AB-8A29-EC971F50AD94}" dt="2020-03-27T03:45:40.096" v="2188" actId="1076"/>
        <pc:sldMkLst>
          <pc:docMk/>
          <pc:sldMk cId="636095384" sldId="310"/>
        </pc:sldMkLst>
        <pc:spChg chg="mod">
          <ac:chgData name="송 명훈" userId="d7c89356e7b7ce67" providerId="LiveId" clId="{B9DFF1E9-A0FE-40AB-8A29-EC971F50AD94}" dt="2020-03-27T03:42:38.281" v="2157" actId="6549"/>
          <ac:spMkLst>
            <pc:docMk/>
            <pc:sldMk cId="636095384" sldId="310"/>
            <ac:spMk id="6" creationId="{93F1DD2A-F86B-426B-B53B-50548C27D575}"/>
          </ac:spMkLst>
        </pc:spChg>
        <pc:spChg chg="del">
          <ac:chgData name="송 명훈" userId="d7c89356e7b7ce67" providerId="LiveId" clId="{B9DFF1E9-A0FE-40AB-8A29-EC971F50AD94}" dt="2020-03-27T03:44:41.028" v="2179" actId="478"/>
          <ac:spMkLst>
            <pc:docMk/>
            <pc:sldMk cId="636095384" sldId="310"/>
            <ac:spMk id="7" creationId="{0EBF3AD5-64F1-4019-8B5F-C906AA0383A7}"/>
          </ac:spMkLst>
        </pc:spChg>
        <pc:spChg chg="del">
          <ac:chgData name="송 명훈" userId="d7c89356e7b7ce67" providerId="LiveId" clId="{B9DFF1E9-A0FE-40AB-8A29-EC971F50AD94}" dt="2020-03-27T03:44:39.514" v="2178" actId="478"/>
          <ac:spMkLst>
            <pc:docMk/>
            <pc:sldMk cId="636095384" sldId="310"/>
            <ac:spMk id="10" creationId="{ABD20845-CB51-442D-98F7-137EACF6DF98}"/>
          </ac:spMkLst>
        </pc:spChg>
        <pc:graphicFrameChg chg="add mod modGraphic">
          <ac:chgData name="송 명훈" userId="d7c89356e7b7ce67" providerId="LiveId" clId="{B9DFF1E9-A0FE-40AB-8A29-EC971F50AD94}" dt="2020-03-27T03:45:40.096" v="2188" actId="1076"/>
          <ac:graphicFrameMkLst>
            <pc:docMk/>
            <pc:sldMk cId="636095384" sldId="310"/>
            <ac:graphicFrameMk id="2" creationId="{8CE8EFDE-AFE0-4021-A864-0A4ACAD295EC}"/>
          </ac:graphicFrameMkLst>
        </pc:graphicFrameChg>
        <pc:picChg chg="del">
          <ac:chgData name="송 명훈" userId="d7c89356e7b7ce67" providerId="LiveId" clId="{B9DFF1E9-A0FE-40AB-8A29-EC971F50AD94}" dt="2020-03-27T03:42:35.582" v="2155" actId="478"/>
          <ac:picMkLst>
            <pc:docMk/>
            <pc:sldMk cId="636095384" sldId="310"/>
            <ac:picMk id="2050" creationId="{02390AF6-1322-4CB9-986C-120F91273F98}"/>
          </ac:picMkLst>
        </pc:picChg>
        <pc:picChg chg="del">
          <ac:chgData name="송 명훈" userId="d7c89356e7b7ce67" providerId="LiveId" clId="{B9DFF1E9-A0FE-40AB-8A29-EC971F50AD94}" dt="2020-03-27T03:42:35.878" v="2156" actId="478"/>
          <ac:picMkLst>
            <pc:docMk/>
            <pc:sldMk cId="636095384" sldId="310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9:43.577" v="2907" actId="1076"/>
        <pc:sldMkLst>
          <pc:docMk/>
          <pc:sldMk cId="4264696772" sldId="311"/>
        </pc:sldMkLst>
        <pc:spChg chg="add del">
          <ac:chgData name="송 명훈" userId="d7c89356e7b7ce67" providerId="LiveId" clId="{B9DFF1E9-A0FE-40AB-8A29-EC971F50AD94}" dt="2020-03-27T03:55:21.699" v="2718"/>
          <ac:spMkLst>
            <pc:docMk/>
            <pc:sldMk cId="4264696772" sldId="311"/>
            <ac:spMk id="4" creationId="{1E8E4C5B-20B1-48FF-BD77-9B1F3BBF6352}"/>
          </ac:spMkLst>
        </pc:spChg>
        <pc:spChg chg="mod">
          <ac:chgData name="송 명훈" userId="d7c89356e7b7ce67" providerId="LiveId" clId="{B9DFF1E9-A0FE-40AB-8A29-EC971F50AD94}" dt="2020-03-27T03:59:36.145" v="2906" actId="6549"/>
          <ac:spMkLst>
            <pc:docMk/>
            <pc:sldMk cId="4264696772" sldId="311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47:07.546" v="2333" actId="478"/>
          <ac:graphicFrameMkLst>
            <pc:docMk/>
            <pc:sldMk cId="4264696772" sldId="311"/>
            <ac:graphicFrameMk id="2" creationId="{8CE8EFDE-AFE0-4021-A864-0A4ACAD295EC}"/>
          </ac:graphicFrameMkLst>
        </pc:graphicFrameChg>
        <pc:graphicFrameChg chg="add del mod modGraphic">
          <ac:chgData name="송 명훈" userId="d7c89356e7b7ce67" providerId="LiveId" clId="{B9DFF1E9-A0FE-40AB-8A29-EC971F50AD94}" dt="2020-03-27T03:56:08.840" v="2758" actId="478"/>
          <ac:graphicFrameMkLst>
            <pc:docMk/>
            <pc:sldMk cId="4264696772" sldId="311"/>
            <ac:graphicFrameMk id="3" creationId="{7C576B62-3782-4278-B212-FD0006468203}"/>
          </ac:graphicFrameMkLst>
        </pc:graphicFrameChg>
        <pc:graphicFrameChg chg="add mod modGraphic">
          <ac:chgData name="송 명훈" userId="d7c89356e7b7ce67" providerId="LiveId" clId="{B9DFF1E9-A0FE-40AB-8A29-EC971F50AD94}" dt="2020-03-27T03:59:43.577" v="2907" actId="1076"/>
          <ac:graphicFrameMkLst>
            <pc:docMk/>
            <pc:sldMk cId="4264696772" sldId="311"/>
            <ac:graphicFrameMk id="7" creationId="{2582E66A-DD3B-4F20-9F3F-1D49DB5DA222}"/>
          </ac:graphicFrameMkLst>
        </pc:graphicFrameChg>
      </pc:sldChg>
      <pc:sldChg chg="add">
        <pc:chgData name="송 명훈" userId="d7c89356e7b7ce67" providerId="LiveId" clId="{B9DFF1E9-A0FE-40AB-8A29-EC971F50AD94}" dt="2020-03-27T03:55:24.108" v="2719"/>
        <pc:sldMkLst>
          <pc:docMk/>
          <pc:sldMk cId="1272233137" sldId="312"/>
        </pc:sldMkLst>
      </pc:sldChg>
    </pc:docChg>
  </pc:docChgLst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B33AE65F-3E19-4F2E-AC7D-EDB172F6D144}"/>
    <pc:docChg chg="custSel addSld delSld modSld sldOrd">
      <pc:chgData name="송 명훈" userId="d7c89356e7b7ce67" providerId="LiveId" clId="{B33AE65F-3E19-4F2E-AC7D-EDB172F6D144}" dt="2020-04-08T03:39:26.517" v="2600"/>
      <pc:docMkLst>
        <pc:docMk/>
      </pc:docMkLst>
      <pc:sldChg chg="modSp">
        <pc:chgData name="송 명훈" userId="d7c89356e7b7ce67" providerId="LiveId" clId="{B33AE65F-3E19-4F2E-AC7D-EDB172F6D144}" dt="2020-04-06T11:04:17.057" v="55"/>
        <pc:sldMkLst>
          <pc:docMk/>
          <pc:sldMk cId="1151066944" sldId="256"/>
        </pc:sldMkLst>
        <pc:spChg chg="mod">
          <ac:chgData name="송 명훈" userId="d7c89356e7b7ce67" providerId="LiveId" clId="{B33AE65F-3E19-4F2E-AC7D-EDB172F6D144}" dt="2020-04-06T11:04:04.080" v="47" actId="1035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B33AE65F-3E19-4F2E-AC7D-EDB172F6D144}" dt="2020-04-06T11:04:17.057" v="55"/>
          <ac:spMkLst>
            <pc:docMk/>
            <pc:sldMk cId="1151066944" sldId="256"/>
            <ac:spMk id="3" creationId="{CD78FC12-E6C9-44BE-9607-4B4D96338A24}"/>
          </ac:spMkLst>
        </pc:spChg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301351065" sldId="268"/>
        </pc:sldMkLst>
      </pc:sldChg>
      <pc:sldChg chg="del">
        <pc:chgData name="송 명훈" userId="d7c89356e7b7ce67" providerId="LiveId" clId="{B33AE65F-3E19-4F2E-AC7D-EDB172F6D144}" dt="2020-04-06T11:17:03.854" v="106" actId="47"/>
        <pc:sldMkLst>
          <pc:docMk/>
          <pc:sldMk cId="1905494497" sldId="295"/>
        </pc:sldMkLst>
      </pc:sldChg>
      <pc:sldChg chg="modSp">
        <pc:chgData name="송 명훈" userId="d7c89356e7b7ce67" providerId="LiveId" clId="{B33AE65F-3E19-4F2E-AC7D-EDB172F6D144}" dt="2020-04-06T11:16:53.633" v="104"/>
        <pc:sldMkLst>
          <pc:docMk/>
          <pc:sldMk cId="3062112700" sldId="300"/>
        </pc:sldMkLst>
        <pc:spChg chg="mod">
          <ac:chgData name="송 명훈" userId="d7c89356e7b7ce67" providerId="LiveId" clId="{B33AE65F-3E19-4F2E-AC7D-EDB172F6D144}" dt="2020-04-06T11:16:53.633" v="104"/>
          <ac:spMkLst>
            <pc:docMk/>
            <pc:sldMk cId="3062112700" sldId="300"/>
            <ac:spMk id="6" creationId="{93F1DD2A-F86B-426B-B53B-50548C27D575}"/>
          </ac:spMkLst>
        </pc:spChg>
      </pc:sldChg>
      <pc:sldChg chg="delSp modSp">
        <pc:chgData name="송 명훈" userId="d7c89356e7b7ce67" providerId="LiveId" clId="{B33AE65F-3E19-4F2E-AC7D-EDB172F6D144}" dt="2020-04-06T11:17:20.633" v="133" actId="478"/>
        <pc:sldMkLst>
          <pc:docMk/>
          <pc:sldMk cId="3168559293" sldId="301"/>
        </pc:sldMkLst>
        <pc:spChg chg="del">
          <ac:chgData name="송 명훈" userId="d7c89356e7b7ce67" providerId="LiveId" clId="{B33AE65F-3E19-4F2E-AC7D-EDB172F6D144}" dt="2020-04-06T11:17:20.633" v="133" actId="478"/>
          <ac:spMkLst>
            <pc:docMk/>
            <pc:sldMk cId="3168559293" sldId="301"/>
            <ac:spMk id="9" creationId="{BAA17170-4460-4C92-8478-247CD3F38CE5}"/>
          </ac:spMkLst>
        </pc:spChg>
        <pc:spChg chg="mod">
          <ac:chgData name="송 명훈" userId="d7c89356e7b7ce67" providerId="LiveId" clId="{B33AE65F-3E19-4F2E-AC7D-EDB172F6D144}" dt="2020-04-06T11:17:20.059" v="132"/>
          <ac:spMkLst>
            <pc:docMk/>
            <pc:sldMk cId="3168559293" sldId="301"/>
            <ac:spMk id="10" creationId="{40171A5E-BE27-4D8A-81FB-9E846CF86E65}"/>
          </ac:spMkLst>
        </pc:spChg>
      </pc:sldChg>
      <pc:sldChg chg="del">
        <pc:chgData name="송 명훈" userId="d7c89356e7b7ce67" providerId="LiveId" clId="{B33AE65F-3E19-4F2E-AC7D-EDB172F6D144}" dt="2020-04-06T11:17:23.561" v="134" actId="47"/>
        <pc:sldMkLst>
          <pc:docMk/>
          <pc:sldMk cId="1866525153" sldId="302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143910230" sldId="317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1792488988" sldId="318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1382478963" sldId="319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569423308" sldId="320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3514100013" sldId="321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3919770287" sldId="322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762062495" sldId="323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3381187491" sldId="324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1360087032" sldId="325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2316317661" sldId="326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3968397651" sldId="327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2581816919" sldId="328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2384590267" sldId="329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2939001699" sldId="330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4123910889" sldId="331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59140618" sldId="332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984446210" sldId="333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4256851270" sldId="334"/>
        </pc:sldMkLst>
      </pc:sldChg>
      <pc:sldChg chg="del">
        <pc:chgData name="송 명훈" userId="d7c89356e7b7ce67" providerId="LiveId" clId="{B33AE65F-3E19-4F2E-AC7D-EDB172F6D144}" dt="2020-04-06T11:17:01.786" v="105" actId="47"/>
        <pc:sldMkLst>
          <pc:docMk/>
          <pc:sldMk cId="4136233992" sldId="335"/>
        </pc:sldMkLst>
      </pc:sldChg>
      <pc:sldChg chg="addSp modSp add">
        <pc:chgData name="송 명훈" userId="d7c89356e7b7ce67" providerId="LiveId" clId="{B33AE65F-3E19-4F2E-AC7D-EDB172F6D144}" dt="2020-04-06T11:46:47.644" v="1693" actId="20577"/>
        <pc:sldMkLst>
          <pc:docMk/>
          <pc:sldMk cId="458591872" sldId="341"/>
        </pc:sldMkLst>
        <pc:spChg chg="add mod">
          <ac:chgData name="송 명훈" userId="d7c89356e7b7ce67" providerId="LiveId" clId="{B33AE65F-3E19-4F2E-AC7D-EDB172F6D144}" dt="2020-04-06T11:46:05.027" v="1545" actId="20577"/>
          <ac:spMkLst>
            <pc:docMk/>
            <pc:sldMk cId="458591872" sldId="341"/>
            <ac:spMk id="4" creationId="{22C9F7B9-E79E-48B9-81D6-CD9891974033}"/>
          </ac:spMkLst>
        </pc:spChg>
        <pc:spChg chg="mod">
          <ac:chgData name="송 명훈" userId="d7c89356e7b7ce67" providerId="LiveId" clId="{B33AE65F-3E19-4F2E-AC7D-EDB172F6D144}" dt="2020-04-06T11:18:06.702" v="160"/>
          <ac:spMkLst>
            <pc:docMk/>
            <pc:sldMk cId="458591872" sldId="341"/>
            <ac:spMk id="5" creationId="{10623C52-F575-41B0-98B4-1D78B11A2D6F}"/>
          </ac:spMkLst>
        </pc:spChg>
        <pc:spChg chg="mod">
          <ac:chgData name="송 명훈" userId="d7c89356e7b7ce67" providerId="LiveId" clId="{B33AE65F-3E19-4F2E-AC7D-EDB172F6D144}" dt="2020-04-06T11:46:47.644" v="1693" actId="20577"/>
          <ac:spMkLst>
            <pc:docMk/>
            <pc:sldMk cId="458591872" sldId="341"/>
            <ac:spMk id="7" creationId="{86D4F80C-D57F-4225-9415-8F55A78F1E1D}"/>
          </ac:spMkLst>
        </pc:spChg>
      </pc:sldChg>
      <pc:sldChg chg="add del">
        <pc:chgData name="송 명훈" userId="d7c89356e7b7ce67" providerId="LiveId" clId="{B33AE65F-3E19-4F2E-AC7D-EDB172F6D144}" dt="2020-04-06T11:18:12.154" v="163" actId="47"/>
        <pc:sldMkLst>
          <pc:docMk/>
          <pc:sldMk cId="1011270739" sldId="342"/>
        </pc:sldMkLst>
      </pc:sldChg>
      <pc:sldChg chg="modSp add ord">
        <pc:chgData name="송 명훈" userId="d7c89356e7b7ce67" providerId="LiveId" clId="{B33AE65F-3E19-4F2E-AC7D-EDB172F6D144}" dt="2020-04-06T11:45:15.054" v="1531" actId="20577"/>
        <pc:sldMkLst>
          <pc:docMk/>
          <pc:sldMk cId="4252289634" sldId="342"/>
        </pc:sldMkLst>
        <pc:spChg chg="mod">
          <ac:chgData name="송 명훈" userId="d7c89356e7b7ce67" providerId="LiveId" clId="{B33AE65F-3E19-4F2E-AC7D-EDB172F6D144}" dt="2020-04-06T11:45:15.054" v="1531" actId="20577"/>
          <ac:spMkLst>
            <pc:docMk/>
            <pc:sldMk cId="4252289634" sldId="342"/>
            <ac:spMk id="10" creationId="{40171A5E-BE27-4D8A-81FB-9E846CF86E65}"/>
          </ac:spMkLst>
        </pc:spChg>
      </pc:sldChg>
      <pc:sldChg chg="modSp add">
        <pc:chgData name="송 명훈" userId="d7c89356e7b7ce67" providerId="LiveId" clId="{B33AE65F-3E19-4F2E-AC7D-EDB172F6D144}" dt="2020-04-06T11:54:19.666" v="2226" actId="1038"/>
        <pc:sldMkLst>
          <pc:docMk/>
          <pc:sldMk cId="2423550932" sldId="343"/>
        </pc:sldMkLst>
        <pc:spChg chg="mod">
          <ac:chgData name="송 명훈" userId="d7c89356e7b7ce67" providerId="LiveId" clId="{B33AE65F-3E19-4F2E-AC7D-EDB172F6D144}" dt="2020-04-06T11:54:19.666" v="2226" actId="1038"/>
          <ac:spMkLst>
            <pc:docMk/>
            <pc:sldMk cId="2423550932" sldId="343"/>
            <ac:spMk id="4" creationId="{22C9F7B9-E79E-48B9-81D6-CD9891974033}"/>
          </ac:spMkLst>
        </pc:spChg>
        <pc:spChg chg="mod">
          <ac:chgData name="송 명훈" userId="d7c89356e7b7ce67" providerId="LiveId" clId="{B33AE65F-3E19-4F2E-AC7D-EDB172F6D144}" dt="2020-04-06T11:45:21.283" v="1533" actId="20577"/>
          <ac:spMkLst>
            <pc:docMk/>
            <pc:sldMk cId="2423550932" sldId="343"/>
            <ac:spMk id="5" creationId="{10623C52-F575-41B0-98B4-1D78B11A2D6F}"/>
          </ac:spMkLst>
        </pc:spChg>
        <pc:spChg chg="mod">
          <ac:chgData name="송 명훈" userId="d7c89356e7b7ce67" providerId="LiveId" clId="{B33AE65F-3E19-4F2E-AC7D-EDB172F6D144}" dt="2020-04-06T11:53:34.155" v="2199" actId="115"/>
          <ac:spMkLst>
            <pc:docMk/>
            <pc:sldMk cId="2423550932" sldId="343"/>
            <ac:spMk id="7" creationId="{86D4F80C-D57F-4225-9415-8F55A78F1E1D}"/>
          </ac:spMkLst>
        </pc:spChg>
      </pc:sldChg>
      <pc:sldChg chg="modSp add ord">
        <pc:chgData name="송 명훈" userId="d7c89356e7b7ce67" providerId="LiveId" clId="{B33AE65F-3E19-4F2E-AC7D-EDB172F6D144}" dt="2020-04-06T11:54:31.852" v="2232" actId="6549"/>
        <pc:sldMkLst>
          <pc:docMk/>
          <pc:sldMk cId="1426648226" sldId="344"/>
        </pc:sldMkLst>
        <pc:spChg chg="mod">
          <ac:chgData name="송 명훈" userId="d7c89356e7b7ce67" providerId="LiveId" clId="{B33AE65F-3E19-4F2E-AC7D-EDB172F6D144}" dt="2020-04-06T11:54:31.852" v="2232" actId="6549"/>
          <ac:spMkLst>
            <pc:docMk/>
            <pc:sldMk cId="1426648226" sldId="344"/>
            <ac:spMk id="10" creationId="{40171A5E-BE27-4D8A-81FB-9E846CF86E65}"/>
          </ac:spMkLst>
        </pc:spChg>
      </pc:sldChg>
      <pc:sldChg chg="addSp delSp modSp add">
        <pc:chgData name="송 명훈" userId="d7c89356e7b7ce67" providerId="LiveId" clId="{B33AE65F-3E19-4F2E-AC7D-EDB172F6D144}" dt="2020-04-06T11:56:08.731" v="2568" actId="1076"/>
        <pc:sldMkLst>
          <pc:docMk/>
          <pc:sldMk cId="1320548897" sldId="345"/>
        </pc:sldMkLst>
        <pc:spChg chg="del">
          <ac:chgData name="송 명훈" userId="d7c89356e7b7ce67" providerId="LiveId" clId="{B33AE65F-3E19-4F2E-AC7D-EDB172F6D144}" dt="2020-04-06T11:54:52.797" v="2237" actId="478"/>
          <ac:spMkLst>
            <pc:docMk/>
            <pc:sldMk cId="1320548897" sldId="345"/>
            <ac:spMk id="4" creationId="{22C9F7B9-E79E-48B9-81D6-CD9891974033}"/>
          </ac:spMkLst>
        </pc:spChg>
        <pc:spChg chg="mod">
          <ac:chgData name="송 명훈" userId="d7c89356e7b7ce67" providerId="LiveId" clId="{B33AE65F-3E19-4F2E-AC7D-EDB172F6D144}" dt="2020-04-06T11:54:44.834" v="2235" actId="20577"/>
          <ac:spMkLst>
            <pc:docMk/>
            <pc:sldMk cId="1320548897" sldId="345"/>
            <ac:spMk id="5" creationId="{10623C52-F575-41B0-98B4-1D78B11A2D6F}"/>
          </ac:spMkLst>
        </pc:spChg>
        <pc:spChg chg="mod">
          <ac:chgData name="송 명훈" userId="d7c89356e7b7ce67" providerId="LiveId" clId="{B33AE65F-3E19-4F2E-AC7D-EDB172F6D144}" dt="2020-04-06T11:55:48.172" v="2563" actId="20577"/>
          <ac:spMkLst>
            <pc:docMk/>
            <pc:sldMk cId="1320548897" sldId="345"/>
            <ac:spMk id="7" creationId="{86D4F80C-D57F-4225-9415-8F55A78F1E1D}"/>
          </ac:spMkLst>
        </pc:spChg>
        <pc:picChg chg="add mod">
          <ac:chgData name="송 명훈" userId="d7c89356e7b7ce67" providerId="LiveId" clId="{B33AE65F-3E19-4F2E-AC7D-EDB172F6D144}" dt="2020-04-06T11:56:08.731" v="2568" actId="1076"/>
          <ac:picMkLst>
            <pc:docMk/>
            <pc:sldMk cId="1320548897" sldId="345"/>
            <ac:picMk id="6" creationId="{17A96F5B-DDCA-44B6-8C81-D04656163669}"/>
          </ac:picMkLst>
        </pc:picChg>
      </pc:sldChg>
      <pc:sldChg chg="addSp delSp modSp add">
        <pc:chgData name="송 명훈" userId="d7c89356e7b7ce67" providerId="LiveId" clId="{B33AE65F-3E19-4F2E-AC7D-EDB172F6D144}" dt="2020-04-06T12:37:17.483" v="2599" actId="1076"/>
        <pc:sldMkLst>
          <pc:docMk/>
          <pc:sldMk cId="1079512470" sldId="346"/>
        </pc:sldMkLst>
        <pc:spChg chg="del">
          <ac:chgData name="송 명훈" userId="d7c89356e7b7ce67" providerId="LiveId" clId="{B33AE65F-3E19-4F2E-AC7D-EDB172F6D144}" dt="2020-04-06T12:32:34.675" v="2585" actId="478"/>
          <ac:spMkLst>
            <pc:docMk/>
            <pc:sldMk cId="1079512470" sldId="346"/>
            <ac:spMk id="4" creationId="{22C9F7B9-E79E-48B9-81D6-CD9891974033}"/>
          </ac:spMkLst>
        </pc:spChg>
        <pc:spChg chg="mod">
          <ac:chgData name="송 명훈" userId="d7c89356e7b7ce67" providerId="LiveId" clId="{B33AE65F-3E19-4F2E-AC7D-EDB172F6D144}" dt="2020-04-06T11:56:14.907" v="2571" actId="20577"/>
          <ac:spMkLst>
            <pc:docMk/>
            <pc:sldMk cId="1079512470" sldId="346"/>
            <ac:spMk id="5" creationId="{10623C52-F575-41B0-98B4-1D78B11A2D6F}"/>
          </ac:spMkLst>
        </pc:spChg>
        <pc:spChg chg="del mod">
          <ac:chgData name="송 명훈" userId="d7c89356e7b7ce67" providerId="LiveId" clId="{B33AE65F-3E19-4F2E-AC7D-EDB172F6D144}" dt="2020-04-06T12:32:32.124" v="2584" actId="478"/>
          <ac:spMkLst>
            <pc:docMk/>
            <pc:sldMk cId="1079512470" sldId="346"/>
            <ac:spMk id="7" creationId="{86D4F80C-D57F-4225-9415-8F55A78F1E1D}"/>
          </ac:spMkLst>
        </pc:spChg>
        <pc:graphicFrameChg chg="add del mod">
          <ac:chgData name="송 명훈" userId="d7c89356e7b7ce67" providerId="LiveId" clId="{B33AE65F-3E19-4F2E-AC7D-EDB172F6D144}" dt="2020-04-06T12:36:47.860" v="2591" actId="478"/>
          <ac:graphicFrameMkLst>
            <pc:docMk/>
            <pc:sldMk cId="1079512470" sldId="346"/>
            <ac:graphicFrameMk id="6" creationId="{62EF36A8-5CD3-416A-A12D-D4D89DF24AD5}"/>
          </ac:graphicFrameMkLst>
        </pc:graphicFrameChg>
        <pc:picChg chg="add del mod">
          <ac:chgData name="송 명훈" userId="d7c89356e7b7ce67" providerId="LiveId" clId="{B33AE65F-3E19-4F2E-AC7D-EDB172F6D144}" dt="2020-04-06T12:36:33.526" v="2589" actId="478"/>
          <ac:picMkLst>
            <pc:docMk/>
            <pc:sldMk cId="1079512470" sldId="346"/>
            <ac:picMk id="3" creationId="{174C1A54-7B3B-4462-98C2-386F4C4CBB88}"/>
          </ac:picMkLst>
        </pc:picChg>
        <pc:picChg chg="add mod">
          <ac:chgData name="송 명훈" userId="d7c89356e7b7ce67" providerId="LiveId" clId="{B33AE65F-3E19-4F2E-AC7D-EDB172F6D144}" dt="2020-04-06T12:37:17.483" v="2599" actId="1076"/>
          <ac:picMkLst>
            <pc:docMk/>
            <pc:sldMk cId="1079512470" sldId="346"/>
            <ac:picMk id="9" creationId="{F46F7B3B-1CBD-4342-BD76-DB28826EA82F}"/>
          </ac:picMkLst>
        </pc:picChg>
      </pc:sldChg>
      <pc:sldChg chg="add">
        <pc:chgData name="송 명훈" userId="d7c89356e7b7ce67" providerId="LiveId" clId="{B33AE65F-3E19-4F2E-AC7D-EDB172F6D144}" dt="2020-04-08T03:39:26.517" v="2600"/>
        <pc:sldMkLst>
          <pc:docMk/>
          <pc:sldMk cId="3737521285" sldId="347"/>
        </pc:sldMkLst>
      </pc:sldChg>
    </pc:docChg>
  </pc:docChgLst>
  <pc:docChgLst>
    <pc:chgData name="송 명훈" userId="d7c89356e7b7ce67" providerId="LiveId" clId="{A07BAB6B-94FF-4C7B-B00D-A97DCA2849F8}"/>
    <pc:docChg chg="undo custSel delSld modSld">
      <pc:chgData name="송 명훈" userId="d7c89356e7b7ce67" providerId="LiveId" clId="{A07BAB6B-94FF-4C7B-B00D-A97DCA2849F8}" dt="2020-03-29T16:03:02.618" v="90" actId="20577"/>
      <pc:docMkLst>
        <pc:docMk/>
      </pc:docMkLst>
      <pc:sldChg chg="modSp">
        <pc:chgData name="송 명훈" userId="d7c89356e7b7ce67" providerId="LiveId" clId="{A07BAB6B-94FF-4C7B-B00D-A97DCA2849F8}" dt="2020-03-29T16:01:06.170" v="38" actId="20577"/>
        <pc:sldMkLst>
          <pc:docMk/>
          <pc:sldMk cId="1151066944" sldId="256"/>
        </pc:sldMkLst>
        <pc:spChg chg="mod">
          <ac:chgData name="송 명훈" userId="d7c89356e7b7ce67" providerId="LiveId" clId="{A07BAB6B-94FF-4C7B-B00D-A97DCA2849F8}" dt="2020-03-29T16:01:06.170" v="3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A07BAB6B-94FF-4C7B-B00D-A97DCA2849F8}" dt="2020-03-29T16:01:42.254" v="48" actId="20577"/>
        <pc:sldMkLst>
          <pc:docMk/>
          <pc:sldMk cId="301351065" sldId="268"/>
        </pc:sldMkLst>
        <pc:spChg chg="mod">
          <ac:chgData name="송 명훈" userId="d7c89356e7b7ce67" providerId="LiveId" clId="{A07BAB6B-94FF-4C7B-B00D-A97DCA2849F8}" dt="2020-03-29T16:01:42.254" v="48" actId="20577"/>
          <ac:spMkLst>
            <pc:docMk/>
            <pc:sldMk cId="301351065" sldId="268"/>
            <ac:spMk id="5" creationId="{10623C52-F575-41B0-98B4-1D78B11A2D6F}"/>
          </ac:spMkLst>
        </pc:spChg>
      </pc:sldChg>
      <pc:sldChg chg="modSp">
        <pc:chgData name="송 명훈" userId="d7c89356e7b7ce67" providerId="LiveId" clId="{A07BAB6B-94FF-4C7B-B00D-A97DCA2849F8}" dt="2020-03-29T16:03:02.618" v="90" actId="20577"/>
        <pc:sldMkLst>
          <pc:docMk/>
          <pc:sldMk cId="1905494497" sldId="295"/>
        </pc:sldMkLst>
        <pc:spChg chg="mod">
          <ac:chgData name="송 명훈" userId="d7c89356e7b7ce67" providerId="LiveId" clId="{A07BAB6B-94FF-4C7B-B00D-A97DCA2849F8}" dt="2020-03-29T16:03:02.618" v="90" actId="20577"/>
          <ac:spMkLst>
            <pc:docMk/>
            <pc:sldMk cId="1905494497" sldId="295"/>
            <ac:spMk id="5" creationId="{10623C52-F575-41B0-98B4-1D78B11A2D6F}"/>
          </ac:spMkLst>
        </pc:spChg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3621848016" sldId="299"/>
        </pc:sldMkLst>
      </pc:sldChg>
      <pc:sldChg chg="modSp">
        <pc:chgData name="송 명훈" userId="d7c89356e7b7ce67" providerId="LiveId" clId="{A07BAB6B-94FF-4C7B-B00D-A97DCA2849F8}" dt="2020-03-29T16:01:28.050" v="45" actId="20577"/>
        <pc:sldMkLst>
          <pc:docMk/>
          <pc:sldMk cId="3062112700" sldId="300"/>
        </pc:sldMkLst>
        <pc:spChg chg="mod">
          <ac:chgData name="송 명훈" userId="d7c89356e7b7ce67" providerId="LiveId" clId="{A07BAB6B-94FF-4C7B-B00D-A97DCA2849F8}" dt="2020-03-29T16:01:28.050" v="45" actId="20577"/>
          <ac:spMkLst>
            <pc:docMk/>
            <pc:sldMk cId="3062112700" sldId="300"/>
            <ac:spMk id="6" creationId="{93F1DD2A-F86B-426B-B53B-50548C27D575}"/>
          </ac:spMkLst>
        </pc:spChg>
      </pc:sldChg>
      <pc:sldChg chg="modSp">
        <pc:chgData name="송 명훈" userId="d7c89356e7b7ce67" providerId="LiveId" clId="{A07BAB6B-94FF-4C7B-B00D-A97DCA2849F8}" dt="2020-03-29T16:01:38.762" v="47" actId="20577"/>
        <pc:sldMkLst>
          <pc:docMk/>
          <pc:sldMk cId="3168559293" sldId="301"/>
        </pc:sldMkLst>
        <pc:spChg chg="mod">
          <ac:chgData name="송 명훈" userId="d7c89356e7b7ce67" providerId="LiveId" clId="{A07BAB6B-94FF-4C7B-B00D-A97DCA2849F8}" dt="2020-03-29T16:01:38.762" v="47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">
        <pc:chgData name="송 명훈" userId="d7c89356e7b7ce67" providerId="LiveId" clId="{A07BAB6B-94FF-4C7B-B00D-A97DCA2849F8}" dt="2020-03-29T16:02:59.041" v="89" actId="20577"/>
        <pc:sldMkLst>
          <pc:docMk/>
          <pc:sldMk cId="1866525153" sldId="302"/>
        </pc:sldMkLst>
        <pc:spChg chg="mod">
          <ac:chgData name="송 명훈" userId="d7c89356e7b7ce67" providerId="LiveId" clId="{A07BAB6B-94FF-4C7B-B00D-A97DCA2849F8}" dt="2020-03-29T16:02:59.041" v="89" actId="20577"/>
          <ac:spMkLst>
            <pc:docMk/>
            <pc:sldMk cId="1866525153" sldId="302"/>
            <ac:spMk id="10" creationId="{40171A5E-BE27-4D8A-81FB-9E846CF86E65}"/>
          </ac:spMkLst>
        </pc:spChg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888510835" sldId="309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3441681597" sldId="313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229344189" sldId="314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44974977" sldId="315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4195868206" sldId="316"/>
        </pc:sldMkLst>
      </pc:sldChg>
      <pc:sldChg chg="addSp delSp">
        <pc:chgData name="송 명훈" userId="d7c89356e7b7ce67" providerId="LiveId" clId="{A07BAB6B-94FF-4C7B-B00D-A97DCA2849F8}" dt="2020-03-29T16:01:54.195" v="52"/>
        <pc:sldMkLst>
          <pc:docMk/>
          <pc:sldMk cId="143910230" sldId="317"/>
        </pc:sldMkLst>
        <pc:spChg chg="del">
          <ac:chgData name="송 명훈" userId="d7c89356e7b7ce67" providerId="LiveId" clId="{A07BAB6B-94FF-4C7B-B00D-A97DCA2849F8}" dt="2020-03-29T16:01:48.440" v="49" actId="478"/>
          <ac:spMkLst>
            <pc:docMk/>
            <pc:sldMk cId="143910230" sldId="317"/>
            <ac:spMk id="5" creationId="{10623C52-F575-41B0-98B4-1D78B11A2D6F}"/>
          </ac:spMkLst>
        </pc:spChg>
        <pc:spChg chg="add del">
          <ac:chgData name="송 명훈" userId="d7c89356e7b7ce67" providerId="LiveId" clId="{A07BAB6B-94FF-4C7B-B00D-A97DCA2849F8}" dt="2020-03-29T16:01:49.901" v="51"/>
          <ac:spMkLst>
            <pc:docMk/>
            <pc:sldMk cId="143910230" sldId="317"/>
            <ac:spMk id="6" creationId="{C9ABC892-C193-4021-999E-F63139EECDC7}"/>
          </ac:spMkLst>
        </pc:spChg>
        <pc:spChg chg="add">
          <ac:chgData name="송 명훈" userId="d7c89356e7b7ce67" providerId="LiveId" clId="{A07BAB6B-94FF-4C7B-B00D-A97DCA2849F8}" dt="2020-03-29T16:01:54.195" v="52"/>
          <ac:spMkLst>
            <pc:docMk/>
            <pc:sldMk cId="143910230" sldId="317"/>
            <ac:spMk id="8" creationId="{28D962EB-0D8E-4E68-A7E8-864F4A44F994}"/>
          </ac:spMkLst>
        </pc:spChg>
      </pc:sldChg>
      <pc:sldChg chg="addSp delSp">
        <pc:chgData name="송 명훈" userId="d7c89356e7b7ce67" providerId="LiveId" clId="{A07BAB6B-94FF-4C7B-B00D-A97DCA2849F8}" dt="2020-03-29T16:01:57.174" v="54"/>
        <pc:sldMkLst>
          <pc:docMk/>
          <pc:sldMk cId="1792488988" sldId="318"/>
        </pc:sldMkLst>
        <pc:spChg chg="del">
          <ac:chgData name="송 명훈" userId="d7c89356e7b7ce67" providerId="LiveId" clId="{A07BAB6B-94FF-4C7B-B00D-A97DCA2849F8}" dt="2020-03-29T16:01:57.002" v="53" actId="478"/>
          <ac:spMkLst>
            <pc:docMk/>
            <pc:sldMk cId="1792488988" sldId="318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1:57.174" v="54"/>
          <ac:spMkLst>
            <pc:docMk/>
            <pc:sldMk cId="1792488988" sldId="318"/>
            <ac:spMk id="7" creationId="{EE4B280B-1D4D-43F1-B64E-D4AD476C3D61}"/>
          </ac:spMkLst>
        </pc:spChg>
      </pc:sldChg>
      <pc:sldChg chg="addSp delSp">
        <pc:chgData name="송 명훈" userId="d7c89356e7b7ce67" providerId="LiveId" clId="{A07BAB6B-94FF-4C7B-B00D-A97DCA2849F8}" dt="2020-03-29T16:02:00.143" v="56"/>
        <pc:sldMkLst>
          <pc:docMk/>
          <pc:sldMk cId="1382478963" sldId="319"/>
        </pc:sldMkLst>
        <pc:spChg chg="del">
          <ac:chgData name="송 명훈" userId="d7c89356e7b7ce67" providerId="LiveId" clId="{A07BAB6B-94FF-4C7B-B00D-A97DCA2849F8}" dt="2020-03-29T16:01:59.977" v="55" actId="478"/>
          <ac:spMkLst>
            <pc:docMk/>
            <pc:sldMk cId="1382478963" sldId="319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00.143" v="56"/>
          <ac:spMkLst>
            <pc:docMk/>
            <pc:sldMk cId="1382478963" sldId="319"/>
            <ac:spMk id="7" creationId="{D22FEF7C-F2FC-49E0-A80C-6718C3846FF5}"/>
          </ac:spMkLst>
        </pc:spChg>
      </pc:sldChg>
      <pc:sldChg chg="addSp delSp">
        <pc:chgData name="송 명훈" userId="d7c89356e7b7ce67" providerId="LiveId" clId="{A07BAB6B-94FF-4C7B-B00D-A97DCA2849F8}" dt="2020-03-29T16:02:04.831" v="58"/>
        <pc:sldMkLst>
          <pc:docMk/>
          <pc:sldMk cId="569423308" sldId="320"/>
        </pc:sldMkLst>
        <pc:spChg chg="del">
          <ac:chgData name="송 명훈" userId="d7c89356e7b7ce67" providerId="LiveId" clId="{A07BAB6B-94FF-4C7B-B00D-A97DCA2849F8}" dt="2020-03-29T16:02:04.306" v="57" actId="478"/>
          <ac:spMkLst>
            <pc:docMk/>
            <pc:sldMk cId="569423308" sldId="320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04.831" v="58"/>
          <ac:spMkLst>
            <pc:docMk/>
            <pc:sldMk cId="569423308" sldId="320"/>
            <ac:spMk id="6" creationId="{DFD5E80B-E818-44BE-9599-29A494853A7D}"/>
          </ac:spMkLst>
        </pc:spChg>
      </pc:sldChg>
      <pc:sldChg chg="addSp delSp">
        <pc:chgData name="송 명훈" userId="d7c89356e7b7ce67" providerId="LiveId" clId="{A07BAB6B-94FF-4C7B-B00D-A97DCA2849F8}" dt="2020-03-29T16:02:07.937" v="60"/>
        <pc:sldMkLst>
          <pc:docMk/>
          <pc:sldMk cId="3514100013" sldId="321"/>
        </pc:sldMkLst>
        <pc:spChg chg="del">
          <ac:chgData name="송 명훈" userId="d7c89356e7b7ce67" providerId="LiveId" clId="{A07BAB6B-94FF-4C7B-B00D-A97DCA2849F8}" dt="2020-03-29T16:02:07.747" v="59" actId="478"/>
          <ac:spMkLst>
            <pc:docMk/>
            <pc:sldMk cId="3514100013" sldId="321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07.937" v="60"/>
          <ac:spMkLst>
            <pc:docMk/>
            <pc:sldMk cId="3514100013" sldId="321"/>
            <ac:spMk id="9" creationId="{CFB4AB00-463A-4C2B-9166-68494512C425}"/>
          </ac:spMkLst>
        </pc:spChg>
      </pc:sldChg>
      <pc:sldChg chg="addSp delSp">
        <pc:chgData name="송 명훈" userId="d7c89356e7b7ce67" providerId="LiveId" clId="{A07BAB6B-94FF-4C7B-B00D-A97DCA2849F8}" dt="2020-03-29T16:02:11.599" v="62"/>
        <pc:sldMkLst>
          <pc:docMk/>
          <pc:sldMk cId="3919770287" sldId="322"/>
        </pc:sldMkLst>
        <pc:spChg chg="del">
          <ac:chgData name="송 명훈" userId="d7c89356e7b7ce67" providerId="LiveId" clId="{A07BAB6B-94FF-4C7B-B00D-A97DCA2849F8}" dt="2020-03-29T16:02:11.435" v="61" actId="478"/>
          <ac:spMkLst>
            <pc:docMk/>
            <pc:sldMk cId="3919770287" sldId="322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11.599" v="62"/>
          <ac:spMkLst>
            <pc:docMk/>
            <pc:sldMk cId="3919770287" sldId="322"/>
            <ac:spMk id="6" creationId="{897F47E2-15AA-4D95-B264-377CD93D3FC8}"/>
          </ac:spMkLst>
        </pc:spChg>
      </pc:sldChg>
      <pc:sldChg chg="addSp delSp">
        <pc:chgData name="송 명훈" userId="d7c89356e7b7ce67" providerId="LiveId" clId="{A07BAB6B-94FF-4C7B-B00D-A97DCA2849F8}" dt="2020-03-29T16:02:15.462" v="64"/>
        <pc:sldMkLst>
          <pc:docMk/>
          <pc:sldMk cId="762062495" sldId="323"/>
        </pc:sldMkLst>
        <pc:spChg chg="del">
          <ac:chgData name="송 명훈" userId="d7c89356e7b7ce67" providerId="LiveId" clId="{A07BAB6B-94FF-4C7B-B00D-A97DCA2849F8}" dt="2020-03-29T16:02:15.225" v="63" actId="478"/>
          <ac:spMkLst>
            <pc:docMk/>
            <pc:sldMk cId="762062495" sldId="323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15.462" v="64"/>
          <ac:spMkLst>
            <pc:docMk/>
            <pc:sldMk cId="762062495" sldId="323"/>
            <ac:spMk id="6" creationId="{1D4483A0-C0BB-40A3-BEA5-8955E9C523D9}"/>
          </ac:spMkLst>
        </pc:spChg>
      </pc:sldChg>
      <pc:sldChg chg="addSp delSp">
        <pc:chgData name="송 명훈" userId="d7c89356e7b7ce67" providerId="LiveId" clId="{A07BAB6B-94FF-4C7B-B00D-A97DCA2849F8}" dt="2020-03-29T16:02:18.413" v="66"/>
        <pc:sldMkLst>
          <pc:docMk/>
          <pc:sldMk cId="3381187491" sldId="324"/>
        </pc:sldMkLst>
        <pc:spChg chg="del">
          <ac:chgData name="송 명훈" userId="d7c89356e7b7ce67" providerId="LiveId" clId="{A07BAB6B-94FF-4C7B-B00D-A97DCA2849F8}" dt="2020-03-29T16:02:18.226" v="65" actId="478"/>
          <ac:spMkLst>
            <pc:docMk/>
            <pc:sldMk cId="3381187491" sldId="324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18.413" v="66"/>
          <ac:spMkLst>
            <pc:docMk/>
            <pc:sldMk cId="3381187491" sldId="324"/>
            <ac:spMk id="6" creationId="{B6CE8A6B-8386-44DD-A699-CDC1800AF1C9}"/>
          </ac:spMkLst>
        </pc:spChg>
      </pc:sldChg>
      <pc:sldChg chg="addSp delSp">
        <pc:chgData name="송 명훈" userId="d7c89356e7b7ce67" providerId="LiveId" clId="{A07BAB6B-94FF-4C7B-B00D-A97DCA2849F8}" dt="2020-03-29T16:02:21.054" v="68"/>
        <pc:sldMkLst>
          <pc:docMk/>
          <pc:sldMk cId="1360087032" sldId="325"/>
        </pc:sldMkLst>
        <pc:spChg chg="del">
          <ac:chgData name="송 명훈" userId="d7c89356e7b7ce67" providerId="LiveId" clId="{A07BAB6B-94FF-4C7B-B00D-A97DCA2849F8}" dt="2020-03-29T16:02:20.907" v="67" actId="478"/>
          <ac:spMkLst>
            <pc:docMk/>
            <pc:sldMk cId="1360087032" sldId="325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21.054" v="68"/>
          <ac:spMkLst>
            <pc:docMk/>
            <pc:sldMk cId="1360087032" sldId="325"/>
            <ac:spMk id="6" creationId="{71AFB86D-FCD0-44F7-A260-8295BAA2E366}"/>
          </ac:spMkLst>
        </pc:spChg>
      </pc:sldChg>
      <pc:sldChg chg="addSp delSp">
        <pc:chgData name="송 명훈" userId="d7c89356e7b7ce67" providerId="LiveId" clId="{A07BAB6B-94FF-4C7B-B00D-A97DCA2849F8}" dt="2020-03-29T16:02:24.801" v="70"/>
        <pc:sldMkLst>
          <pc:docMk/>
          <pc:sldMk cId="2316317661" sldId="326"/>
        </pc:sldMkLst>
        <pc:spChg chg="del">
          <ac:chgData name="송 명훈" userId="d7c89356e7b7ce67" providerId="LiveId" clId="{A07BAB6B-94FF-4C7B-B00D-A97DCA2849F8}" dt="2020-03-29T16:02:24.643" v="69" actId="478"/>
          <ac:spMkLst>
            <pc:docMk/>
            <pc:sldMk cId="2316317661" sldId="326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24.801" v="70"/>
          <ac:spMkLst>
            <pc:docMk/>
            <pc:sldMk cId="2316317661" sldId="326"/>
            <ac:spMk id="8" creationId="{9E4BD08B-7C28-4FD7-8715-6BEF9A9A679F}"/>
          </ac:spMkLst>
        </pc:spChg>
      </pc:sldChg>
      <pc:sldChg chg="addSp delSp">
        <pc:chgData name="송 명훈" userId="d7c89356e7b7ce67" providerId="LiveId" clId="{A07BAB6B-94FF-4C7B-B00D-A97DCA2849F8}" dt="2020-03-29T16:02:27.822" v="72"/>
        <pc:sldMkLst>
          <pc:docMk/>
          <pc:sldMk cId="3968397651" sldId="327"/>
        </pc:sldMkLst>
        <pc:spChg chg="del">
          <ac:chgData name="송 명훈" userId="d7c89356e7b7ce67" providerId="LiveId" clId="{A07BAB6B-94FF-4C7B-B00D-A97DCA2849F8}" dt="2020-03-29T16:02:27.675" v="71" actId="478"/>
          <ac:spMkLst>
            <pc:docMk/>
            <pc:sldMk cId="3968397651" sldId="327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27.822" v="72"/>
          <ac:spMkLst>
            <pc:docMk/>
            <pc:sldMk cId="3968397651" sldId="327"/>
            <ac:spMk id="8" creationId="{FD80D67A-B691-45C9-88ED-8F830ACF69B1}"/>
          </ac:spMkLst>
        </pc:spChg>
      </pc:sldChg>
      <pc:sldChg chg="addSp delSp">
        <pc:chgData name="송 명훈" userId="d7c89356e7b7ce67" providerId="LiveId" clId="{A07BAB6B-94FF-4C7B-B00D-A97DCA2849F8}" dt="2020-03-29T16:02:30.910" v="74"/>
        <pc:sldMkLst>
          <pc:docMk/>
          <pc:sldMk cId="2581816919" sldId="328"/>
        </pc:sldMkLst>
        <pc:spChg chg="del">
          <ac:chgData name="송 명훈" userId="d7c89356e7b7ce67" providerId="LiveId" clId="{A07BAB6B-94FF-4C7B-B00D-A97DCA2849F8}" dt="2020-03-29T16:02:30.740" v="73" actId="478"/>
          <ac:spMkLst>
            <pc:docMk/>
            <pc:sldMk cId="2581816919" sldId="328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30.910" v="74"/>
          <ac:spMkLst>
            <pc:docMk/>
            <pc:sldMk cId="2581816919" sldId="328"/>
            <ac:spMk id="9" creationId="{04DA1A6F-7C88-4DB1-B659-84A37AE0EF49}"/>
          </ac:spMkLst>
        </pc:spChg>
      </pc:sldChg>
      <pc:sldChg chg="addSp delSp">
        <pc:chgData name="송 명훈" userId="d7c89356e7b7ce67" providerId="LiveId" clId="{A07BAB6B-94FF-4C7B-B00D-A97DCA2849F8}" dt="2020-03-29T16:02:34.578" v="76"/>
        <pc:sldMkLst>
          <pc:docMk/>
          <pc:sldMk cId="2384590267" sldId="329"/>
        </pc:sldMkLst>
        <pc:spChg chg="del">
          <ac:chgData name="송 명훈" userId="d7c89356e7b7ce67" providerId="LiveId" clId="{A07BAB6B-94FF-4C7B-B00D-A97DCA2849F8}" dt="2020-03-29T16:02:34.354" v="75" actId="478"/>
          <ac:spMkLst>
            <pc:docMk/>
            <pc:sldMk cId="2384590267" sldId="329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34.578" v="76"/>
          <ac:spMkLst>
            <pc:docMk/>
            <pc:sldMk cId="2384590267" sldId="329"/>
            <ac:spMk id="8" creationId="{8BCED31F-A2B4-4FB7-9BDD-C9B7237B945C}"/>
          </ac:spMkLst>
        </pc:spChg>
      </pc:sldChg>
      <pc:sldChg chg="addSp delSp">
        <pc:chgData name="송 명훈" userId="d7c89356e7b7ce67" providerId="LiveId" clId="{A07BAB6B-94FF-4C7B-B00D-A97DCA2849F8}" dt="2020-03-29T16:02:38.361" v="78"/>
        <pc:sldMkLst>
          <pc:docMk/>
          <pc:sldMk cId="2939001699" sldId="330"/>
        </pc:sldMkLst>
        <pc:spChg chg="del">
          <ac:chgData name="송 명훈" userId="d7c89356e7b7ce67" providerId="LiveId" clId="{A07BAB6B-94FF-4C7B-B00D-A97DCA2849F8}" dt="2020-03-29T16:02:38.150" v="77" actId="478"/>
          <ac:spMkLst>
            <pc:docMk/>
            <pc:sldMk cId="2939001699" sldId="330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38.361" v="78"/>
          <ac:spMkLst>
            <pc:docMk/>
            <pc:sldMk cId="2939001699" sldId="330"/>
            <ac:spMk id="9" creationId="{4643007E-1E1A-46F4-BC32-1D77FD3E0B90}"/>
          </ac:spMkLst>
        </pc:spChg>
      </pc:sldChg>
      <pc:sldChg chg="addSp delSp">
        <pc:chgData name="송 명훈" userId="d7c89356e7b7ce67" providerId="LiveId" clId="{A07BAB6B-94FF-4C7B-B00D-A97DCA2849F8}" dt="2020-03-29T16:02:41.118" v="80"/>
        <pc:sldMkLst>
          <pc:docMk/>
          <pc:sldMk cId="4123910889" sldId="331"/>
        </pc:sldMkLst>
        <pc:spChg chg="del">
          <ac:chgData name="송 명훈" userId="d7c89356e7b7ce67" providerId="LiveId" clId="{A07BAB6B-94FF-4C7B-B00D-A97DCA2849F8}" dt="2020-03-29T16:02:40.978" v="79" actId="478"/>
          <ac:spMkLst>
            <pc:docMk/>
            <pc:sldMk cId="4123910889" sldId="331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41.118" v="80"/>
          <ac:spMkLst>
            <pc:docMk/>
            <pc:sldMk cId="4123910889" sldId="331"/>
            <ac:spMk id="8" creationId="{E5A1E8C1-9DC2-4E82-9309-D7C824FC45AA}"/>
          </ac:spMkLst>
        </pc:spChg>
      </pc:sldChg>
      <pc:sldChg chg="addSp delSp">
        <pc:chgData name="송 명훈" userId="d7c89356e7b7ce67" providerId="LiveId" clId="{A07BAB6B-94FF-4C7B-B00D-A97DCA2849F8}" dt="2020-03-29T16:02:44.209" v="82"/>
        <pc:sldMkLst>
          <pc:docMk/>
          <pc:sldMk cId="59140618" sldId="332"/>
        </pc:sldMkLst>
        <pc:spChg chg="del">
          <ac:chgData name="송 명훈" userId="d7c89356e7b7ce67" providerId="LiveId" clId="{A07BAB6B-94FF-4C7B-B00D-A97DCA2849F8}" dt="2020-03-29T16:02:44.043" v="81" actId="478"/>
          <ac:spMkLst>
            <pc:docMk/>
            <pc:sldMk cId="59140618" sldId="332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44.209" v="82"/>
          <ac:spMkLst>
            <pc:docMk/>
            <pc:sldMk cId="59140618" sldId="332"/>
            <ac:spMk id="9" creationId="{8E3FEA3E-140C-4662-BBD0-7C4EE87BE04A}"/>
          </ac:spMkLst>
        </pc:spChg>
      </pc:sldChg>
      <pc:sldChg chg="addSp delSp">
        <pc:chgData name="송 명훈" userId="d7c89356e7b7ce67" providerId="LiveId" clId="{A07BAB6B-94FF-4C7B-B00D-A97DCA2849F8}" dt="2020-03-29T16:02:47.697" v="84"/>
        <pc:sldMkLst>
          <pc:docMk/>
          <pc:sldMk cId="984446210" sldId="333"/>
        </pc:sldMkLst>
        <pc:spChg chg="del">
          <ac:chgData name="송 명훈" userId="d7c89356e7b7ce67" providerId="LiveId" clId="{A07BAB6B-94FF-4C7B-B00D-A97DCA2849F8}" dt="2020-03-29T16:02:47.509" v="83" actId="478"/>
          <ac:spMkLst>
            <pc:docMk/>
            <pc:sldMk cId="984446210" sldId="333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47.697" v="84"/>
          <ac:spMkLst>
            <pc:docMk/>
            <pc:sldMk cId="984446210" sldId="333"/>
            <ac:spMk id="8" creationId="{A88BCEBC-D9CE-4BD8-B52F-7D57B2913A48}"/>
          </ac:spMkLst>
        </pc:spChg>
      </pc:sldChg>
      <pc:sldChg chg="addSp delSp">
        <pc:chgData name="송 명훈" userId="d7c89356e7b7ce67" providerId="LiveId" clId="{A07BAB6B-94FF-4C7B-B00D-A97DCA2849F8}" dt="2020-03-29T16:02:51.855" v="86"/>
        <pc:sldMkLst>
          <pc:docMk/>
          <pc:sldMk cId="4256851270" sldId="334"/>
        </pc:sldMkLst>
        <pc:spChg chg="del">
          <ac:chgData name="송 명훈" userId="d7c89356e7b7ce67" providerId="LiveId" clId="{A07BAB6B-94FF-4C7B-B00D-A97DCA2849F8}" dt="2020-03-29T16:02:51.714" v="85" actId="478"/>
          <ac:spMkLst>
            <pc:docMk/>
            <pc:sldMk cId="4256851270" sldId="334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51.855" v="86"/>
          <ac:spMkLst>
            <pc:docMk/>
            <pc:sldMk cId="4256851270" sldId="334"/>
            <ac:spMk id="9" creationId="{E9B84225-D05B-41E5-A043-7C403456FA83}"/>
          </ac:spMkLst>
        </pc:spChg>
      </pc:sldChg>
      <pc:sldChg chg="addSp delSp">
        <pc:chgData name="송 명훈" userId="d7c89356e7b7ce67" providerId="LiveId" clId="{A07BAB6B-94FF-4C7B-B00D-A97DCA2849F8}" dt="2020-03-29T16:02:54.556" v="88"/>
        <pc:sldMkLst>
          <pc:docMk/>
          <pc:sldMk cId="4136233992" sldId="335"/>
        </pc:sldMkLst>
        <pc:spChg chg="del">
          <ac:chgData name="송 명훈" userId="d7c89356e7b7ce67" providerId="LiveId" clId="{A07BAB6B-94FF-4C7B-B00D-A97DCA2849F8}" dt="2020-03-29T16:02:54.387" v="87" actId="478"/>
          <ac:spMkLst>
            <pc:docMk/>
            <pc:sldMk cId="4136233992" sldId="335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54.556" v="88"/>
          <ac:spMkLst>
            <pc:docMk/>
            <pc:sldMk cId="4136233992" sldId="335"/>
            <ac:spMk id="6" creationId="{3E7B8100-0CB2-4990-8469-3227ACCB88C3}"/>
          </ac:spMkLst>
        </pc:spChg>
      </pc:sldChg>
    </pc:docChg>
  </pc:docChgLst>
  <pc:docChgLst>
    <pc:chgData name="송 명훈" userId="d7c89356e7b7ce67" providerId="LiveId" clId="{257DF79F-D7BF-4567-B5E0-5C12CD63B083}"/>
    <pc:docChg chg="undo redo custSel mod addSld delSld modSld">
      <pc:chgData name="송 명훈" userId="d7c89356e7b7ce67" providerId="LiveId" clId="{257DF79F-D7BF-4567-B5E0-5C12CD63B083}" dt="2020-03-29T15:54:52.862" v="7260" actId="47"/>
      <pc:docMkLst>
        <pc:docMk/>
      </pc:docMkLst>
      <pc:sldChg chg="modSp">
        <pc:chgData name="송 명훈" userId="d7c89356e7b7ce67" providerId="LiveId" clId="{257DF79F-D7BF-4567-B5E0-5C12CD63B083}" dt="2020-03-27T04:11:44.523" v="23"/>
        <pc:sldMkLst>
          <pc:docMk/>
          <pc:sldMk cId="1151066944" sldId="256"/>
        </pc:sldMkLst>
        <pc:spChg chg="mod">
          <ac:chgData name="송 명훈" userId="d7c89356e7b7ce67" providerId="LiveId" clId="{257DF79F-D7BF-4567-B5E0-5C12CD63B083}" dt="2020-03-27T04:11:38.829" v="18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257DF79F-D7BF-4567-B5E0-5C12CD63B083}" dt="2020-03-27T04:11:44.523" v="23"/>
          <ac:spMkLst>
            <pc:docMk/>
            <pc:sldMk cId="1151066944" sldId="256"/>
            <ac:spMk id="3" creationId="{CD78FC12-E6C9-44BE-9607-4B4D96338A24}"/>
          </ac:spMkLst>
        </pc:spChg>
      </pc:sldChg>
      <pc:sldChg chg="del">
        <pc:chgData name="송 명훈" userId="d7c89356e7b7ce67" providerId="LiveId" clId="{257DF79F-D7BF-4567-B5E0-5C12CD63B083}" dt="2020-03-27T04:53:50.923" v="64" actId="47"/>
        <pc:sldMkLst>
          <pc:docMk/>
          <pc:sldMk cId="3048133185" sldId="267"/>
        </pc:sldMkLst>
      </pc:sldChg>
      <pc:sldChg chg="addSp delSp modSp mod setBg">
        <pc:chgData name="송 명훈" userId="d7c89356e7b7ce67" providerId="LiveId" clId="{257DF79F-D7BF-4567-B5E0-5C12CD63B083}" dt="2020-03-29T15:38:01.545" v="7155" actId="20577"/>
        <pc:sldMkLst>
          <pc:docMk/>
          <pc:sldMk cId="301351065" sldId="268"/>
        </pc:sldMkLst>
        <pc:spChg chg="mod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1.545" v="7155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7" creationId="{86D4F80C-D57F-4225-9415-8F55A78F1E1D}"/>
          </ac:spMkLst>
        </pc:spChg>
        <pc:spChg chg="add del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13" creationId="{4E3759DD-698F-4D3A-AF4C-5E44527D3070}"/>
          </ac:spMkLst>
        </pc:spChg>
        <pc:picChg chg="del">
          <ac:chgData name="송 명훈" userId="d7c89356e7b7ce67" providerId="LiveId" clId="{257DF79F-D7BF-4567-B5E0-5C12CD63B083}" dt="2020-03-29T10:24:56.925" v="5641" actId="478"/>
          <ac:picMkLst>
            <pc:docMk/>
            <pc:sldMk cId="301351065" sldId="268"/>
            <ac:picMk id="2" creationId="{43168826-7C96-4689-A18F-74DC17893776}"/>
          </ac:picMkLst>
        </pc:picChg>
        <pc:picChg chg="del mod">
          <ac:chgData name="송 명훈" userId="d7c89356e7b7ce67" providerId="LiveId" clId="{257DF79F-D7BF-4567-B5E0-5C12CD63B083}" dt="2020-03-29T10:32:09.309" v="5703" actId="478"/>
          <ac:picMkLst>
            <pc:docMk/>
            <pc:sldMk cId="301351065" sldId="268"/>
            <ac:picMk id="3" creationId="{83E7AFAC-039A-408D-8362-CA21494733B2}"/>
          </ac:picMkLst>
        </pc:picChg>
        <pc:picChg chg="add mod ord modCrop">
          <ac:chgData name="송 명훈" userId="d7c89356e7b7ce67" providerId="LiveId" clId="{257DF79F-D7BF-4567-B5E0-5C12CD63B083}" dt="2020-03-29T10:31:30.361" v="5696" actId="26606"/>
          <ac:picMkLst>
            <pc:docMk/>
            <pc:sldMk cId="301351065" sldId="268"/>
            <ac:picMk id="6" creationId="{E5F40771-675A-4B32-A258-7003D05D1D39}"/>
          </ac:picMkLst>
        </pc:picChg>
        <pc:picChg chg="add mod ord modCrop">
          <ac:chgData name="송 명훈" userId="d7c89356e7b7ce67" providerId="LiveId" clId="{257DF79F-D7BF-4567-B5E0-5C12CD63B083}" dt="2020-03-29T10:32:19.860" v="5705" actId="1076"/>
          <ac:picMkLst>
            <pc:docMk/>
            <pc:sldMk cId="301351065" sldId="268"/>
            <ac:picMk id="8" creationId="{C5D81AB5-09DF-4A01-AB90-E00C75D5E989}"/>
          </ac:picMkLst>
        </pc:picChg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692163621" sldId="277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92658330" sldId="278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373840963" sldId="279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085616792" sldId="280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476134831" sldId="281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785943423" sldId="282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421286988" sldId="283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3319708718" sldId="284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277182822" sldId="285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761708421" sldId="286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129667478" sldId="287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3863221833" sldId="289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958791691" sldId="290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370930391" sldId="291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431962980" sldId="292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018942320" sldId="293"/>
        </pc:sldMkLst>
      </pc:sldChg>
      <pc:sldChg chg="del">
        <pc:chgData name="송 명훈" userId="d7c89356e7b7ce67" providerId="LiveId" clId="{257DF79F-D7BF-4567-B5E0-5C12CD63B083}" dt="2020-03-29T10:37:27.141" v="5889" actId="47"/>
        <pc:sldMkLst>
          <pc:docMk/>
          <pc:sldMk cId="3091832473" sldId="294"/>
        </pc:sldMkLst>
      </pc:sldChg>
      <pc:sldChg chg="addSp delSp modSp">
        <pc:chgData name="송 명훈" userId="d7c89356e7b7ce67" providerId="LiveId" clId="{257DF79F-D7BF-4567-B5E0-5C12CD63B083}" dt="2020-03-29T15:54:48.089" v="7259" actId="1036"/>
        <pc:sldMkLst>
          <pc:docMk/>
          <pc:sldMk cId="1905494497" sldId="295"/>
        </pc:sldMkLst>
        <pc:spChg chg="mod">
          <ac:chgData name="송 명훈" userId="d7c89356e7b7ce67" providerId="LiveId" clId="{257DF79F-D7BF-4567-B5E0-5C12CD63B083}" dt="2020-03-29T15:54:40.925" v="7255"/>
          <ac:spMkLst>
            <pc:docMk/>
            <pc:sldMk cId="1905494497" sldId="295"/>
            <ac:spMk id="5" creationId="{10623C52-F575-41B0-98B4-1D78B11A2D6F}"/>
          </ac:spMkLst>
        </pc:spChg>
        <pc:picChg chg="del">
          <ac:chgData name="송 명훈" userId="d7c89356e7b7ce67" providerId="LiveId" clId="{257DF79F-D7BF-4567-B5E0-5C12CD63B083}" dt="2020-03-29T15:53:47.461" v="7222" actId="478"/>
          <ac:picMkLst>
            <pc:docMk/>
            <pc:sldMk cId="1905494497" sldId="295"/>
            <ac:picMk id="2" creationId="{964CC36F-6824-4887-BE8B-6DA1BF6597D4}"/>
          </ac:picMkLst>
        </pc:picChg>
        <pc:picChg chg="add mod">
          <ac:chgData name="송 명훈" userId="d7c89356e7b7ce67" providerId="LiveId" clId="{257DF79F-D7BF-4567-B5E0-5C12CD63B083}" dt="2020-03-29T15:54:48.089" v="7259" actId="1036"/>
          <ac:picMkLst>
            <pc:docMk/>
            <pc:sldMk cId="1905494497" sldId="295"/>
            <ac:picMk id="3" creationId="{AEBC27B9-FA0E-41AF-9B31-1EE89619D58B}"/>
          </ac:picMkLst>
        </pc:picChg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1741949478" sldId="296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2356995184" sldId="297"/>
        </pc:sldMkLst>
      </pc:sldChg>
      <pc:sldChg chg="modSp">
        <pc:chgData name="송 명훈" userId="d7c89356e7b7ce67" providerId="LiveId" clId="{257DF79F-D7BF-4567-B5E0-5C12CD63B083}" dt="2020-03-27T04:49:45.467" v="62"/>
        <pc:sldMkLst>
          <pc:docMk/>
          <pc:sldMk cId="3062112700" sldId="300"/>
        </pc:sldMkLst>
        <pc:spChg chg="mod">
          <ac:chgData name="송 명훈" userId="d7c89356e7b7ce67" providerId="LiveId" clId="{257DF79F-D7BF-4567-B5E0-5C12CD63B083}" dt="2020-03-27T04:49:45.467" v="62"/>
          <ac:spMkLst>
            <pc:docMk/>
            <pc:sldMk cId="3062112700" sldId="300"/>
            <ac:spMk id="6" creationId="{93F1DD2A-F86B-426B-B53B-50548C27D575}"/>
          </ac:spMkLst>
        </pc:spChg>
      </pc:sldChg>
      <pc:sldChg chg="modSp">
        <pc:chgData name="송 명훈" userId="d7c89356e7b7ce67" providerId="LiveId" clId="{257DF79F-D7BF-4567-B5E0-5C12CD63B083}" dt="2020-03-29T15:39:21.352" v="7221" actId="20577"/>
        <pc:sldMkLst>
          <pc:docMk/>
          <pc:sldMk cId="1866525153" sldId="302"/>
        </pc:sldMkLst>
        <pc:spChg chg="mod">
          <ac:chgData name="송 명훈" userId="d7c89356e7b7ce67" providerId="LiveId" clId="{257DF79F-D7BF-4567-B5E0-5C12CD63B083}" dt="2020-03-29T15:39:21.352" v="7221" actId="20577"/>
          <ac:spMkLst>
            <pc:docMk/>
            <pc:sldMk cId="1866525153" sldId="302"/>
            <ac:spMk id="9" creationId="{BAA17170-4460-4C92-8478-247CD3F38CE5}"/>
          </ac:spMkLst>
        </pc:spChg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887890941" sldId="303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4283287197" sldId="304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1174585557" sldId="305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2665130516" sldId="306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307266402" sldId="307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2641870619" sldId="308"/>
        </pc:sldMkLst>
      </pc:sldChg>
      <pc:sldChg chg="modSp">
        <pc:chgData name="송 명훈" userId="d7c89356e7b7ce67" providerId="LiveId" clId="{257DF79F-D7BF-4567-B5E0-5C12CD63B083}" dt="2020-03-27T07:24:43.238" v="1342" actId="12"/>
        <pc:sldMkLst>
          <pc:docMk/>
          <pc:sldMk cId="888510835" sldId="309"/>
        </pc:sldMkLst>
        <pc:spChg chg="mod">
          <ac:chgData name="송 명훈" userId="d7c89356e7b7ce67" providerId="LiveId" clId="{257DF79F-D7BF-4567-B5E0-5C12CD63B083}" dt="2020-03-27T07:24:43.238" v="1342" actId="12"/>
          <ac:spMkLst>
            <pc:docMk/>
            <pc:sldMk cId="888510835" sldId="309"/>
            <ac:spMk id="4" creationId="{963CD64A-3160-4F75-A8D7-0C48F424C531}"/>
          </ac:spMkLst>
        </pc:spChg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636095384" sldId="310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4264696772" sldId="311"/>
        </pc:sldMkLst>
      </pc:sldChg>
      <pc:sldChg chg="modSp del">
        <pc:chgData name="송 명훈" userId="d7c89356e7b7ce67" providerId="LiveId" clId="{257DF79F-D7BF-4567-B5E0-5C12CD63B083}" dt="2020-03-29T10:24:29.619" v="5636" actId="47"/>
        <pc:sldMkLst>
          <pc:docMk/>
          <pc:sldMk cId="1272233137" sldId="312"/>
        </pc:sldMkLst>
        <pc:spChg chg="mod">
          <ac:chgData name="송 명훈" userId="d7c89356e7b7ce67" providerId="LiveId" clId="{257DF79F-D7BF-4567-B5E0-5C12CD63B083}" dt="2020-03-27T07:20:31.070" v="1231" actId="6549"/>
          <ac:spMkLst>
            <pc:docMk/>
            <pc:sldMk cId="1272233137" sldId="312"/>
            <ac:spMk id="6" creationId="{93F1DD2A-F86B-426B-B53B-50548C27D575}"/>
          </ac:spMkLst>
        </pc:spChg>
      </pc:sldChg>
      <pc:sldChg chg="add del">
        <pc:chgData name="송 명훈" userId="d7c89356e7b7ce67" providerId="LiveId" clId="{257DF79F-D7BF-4567-B5E0-5C12CD63B083}" dt="2020-03-27T05:33:10.958" v="781" actId="47"/>
        <pc:sldMkLst>
          <pc:docMk/>
          <pc:sldMk cId="574382678" sldId="313"/>
        </pc:sldMkLst>
      </pc:sldChg>
      <pc:sldChg chg="modSp add">
        <pc:chgData name="송 명훈" userId="d7c89356e7b7ce67" providerId="LiveId" clId="{257DF79F-D7BF-4567-B5E0-5C12CD63B083}" dt="2020-03-27T07:38:16.883" v="2479"/>
        <pc:sldMkLst>
          <pc:docMk/>
          <pc:sldMk cId="3441681597" sldId="313"/>
        </pc:sldMkLst>
        <pc:spChg chg="mod">
          <ac:chgData name="송 명훈" userId="d7c89356e7b7ce67" providerId="LiveId" clId="{257DF79F-D7BF-4567-B5E0-5C12CD63B083}" dt="2020-03-27T07:38:16.883" v="2479"/>
          <ac:spMkLst>
            <pc:docMk/>
            <pc:sldMk cId="3441681597" sldId="313"/>
            <ac:spMk id="4" creationId="{963CD64A-3160-4F75-A8D7-0C48F424C531}"/>
          </ac:spMkLst>
        </pc:spChg>
      </pc:sldChg>
      <pc:sldChg chg="modSp add">
        <pc:chgData name="송 명훈" userId="d7c89356e7b7ce67" providerId="LiveId" clId="{257DF79F-D7BF-4567-B5E0-5C12CD63B083}" dt="2020-03-29T10:24:41.338" v="5639" actId="6549"/>
        <pc:sldMkLst>
          <pc:docMk/>
          <pc:sldMk cId="229344189" sldId="314"/>
        </pc:sldMkLst>
        <pc:spChg chg="mod">
          <ac:chgData name="송 명훈" userId="d7c89356e7b7ce67" providerId="LiveId" clId="{257DF79F-D7BF-4567-B5E0-5C12CD63B083}" dt="2020-03-29T10:24:41.338" v="5639" actId="6549"/>
          <ac:spMkLst>
            <pc:docMk/>
            <pc:sldMk cId="229344189" sldId="314"/>
            <ac:spMk id="4" creationId="{963CD64A-3160-4F75-A8D7-0C48F424C531}"/>
          </ac:spMkLst>
        </pc:spChg>
      </pc:sldChg>
      <pc:sldChg chg="addSp delSp modSp add">
        <pc:chgData name="송 명훈" userId="d7c89356e7b7ce67" providerId="LiveId" clId="{257DF79F-D7BF-4567-B5E0-5C12CD63B083}" dt="2020-03-29T10:24:47.833" v="5640" actId="6549"/>
        <pc:sldMkLst>
          <pc:docMk/>
          <pc:sldMk cId="44974977" sldId="315"/>
        </pc:sldMkLst>
        <pc:spChg chg="mod">
          <ac:chgData name="송 명훈" userId="d7c89356e7b7ce67" providerId="LiveId" clId="{257DF79F-D7BF-4567-B5E0-5C12CD63B083}" dt="2020-03-29T10:24:47.833" v="5640" actId="6549"/>
          <ac:spMkLst>
            <pc:docMk/>
            <pc:sldMk cId="44974977" sldId="315"/>
            <ac:spMk id="4" creationId="{963CD64A-3160-4F75-A8D7-0C48F424C531}"/>
          </ac:spMkLst>
        </pc:spChg>
        <pc:spChg chg="add del">
          <ac:chgData name="송 명훈" userId="d7c89356e7b7ce67" providerId="LiveId" clId="{257DF79F-D7BF-4567-B5E0-5C12CD63B083}" dt="2020-03-27T07:54:11.515" v="4186"/>
          <ac:spMkLst>
            <pc:docMk/>
            <pc:sldMk cId="44974977" sldId="315"/>
            <ac:spMk id="6" creationId="{D9081FA5-8F45-424F-A16C-2DCBC4B053B9}"/>
          </ac:spMkLst>
        </pc:spChg>
      </pc:sldChg>
      <pc:sldChg chg="modSp add">
        <pc:chgData name="송 명훈" userId="d7c89356e7b7ce67" providerId="LiveId" clId="{257DF79F-D7BF-4567-B5E0-5C12CD63B083}" dt="2020-03-29T10:24:19.136" v="5633" actId="5793"/>
        <pc:sldMkLst>
          <pc:docMk/>
          <pc:sldMk cId="4195868206" sldId="316"/>
        </pc:sldMkLst>
        <pc:spChg chg="mod">
          <ac:chgData name="송 명훈" userId="d7c89356e7b7ce67" providerId="LiveId" clId="{257DF79F-D7BF-4567-B5E0-5C12CD63B083}" dt="2020-03-29T10:24:19.136" v="5633" actId="5793"/>
          <ac:spMkLst>
            <pc:docMk/>
            <pc:sldMk cId="4195868206" sldId="316"/>
            <ac:spMk id="4" creationId="{963CD64A-3160-4F75-A8D7-0C48F424C531}"/>
          </ac:spMkLst>
        </pc:spChg>
      </pc:sldChg>
      <pc:sldChg chg="addSp delSp modSp add">
        <pc:chgData name="송 명훈" userId="d7c89356e7b7ce67" providerId="LiveId" clId="{257DF79F-D7BF-4567-B5E0-5C12CD63B083}" dt="2020-03-29T15:38:03.586" v="7156" actId="20577"/>
        <pc:sldMkLst>
          <pc:docMk/>
          <pc:sldMk cId="143910230" sldId="317"/>
        </pc:sldMkLst>
        <pc:spChg chg="mod">
          <ac:chgData name="송 명훈" userId="d7c89356e7b7ce67" providerId="LiveId" clId="{257DF79F-D7BF-4567-B5E0-5C12CD63B083}" dt="2020-03-29T10:35:17.278" v="5805" actId="1035"/>
          <ac:spMkLst>
            <pc:docMk/>
            <pc:sldMk cId="143910230" sldId="317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3.586" v="7156" actId="20577"/>
          <ac:spMkLst>
            <pc:docMk/>
            <pc:sldMk cId="143910230" sldId="317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35:17.278" v="5805" actId="1035"/>
          <ac:spMkLst>
            <pc:docMk/>
            <pc:sldMk cId="143910230" sldId="317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0:35:17.278" v="5805" actId="1035"/>
          <ac:picMkLst>
            <pc:docMk/>
            <pc:sldMk cId="143910230" sldId="317"/>
            <ac:picMk id="2" creationId="{6737D33E-F392-4E6C-9255-24200F16700C}"/>
          </ac:picMkLst>
        </pc:picChg>
        <pc:picChg chg="add mod">
          <ac:chgData name="송 명훈" userId="d7c89356e7b7ce67" providerId="LiveId" clId="{257DF79F-D7BF-4567-B5E0-5C12CD63B083}" dt="2020-03-29T10:35:17.278" v="5805" actId="1035"/>
          <ac:picMkLst>
            <pc:docMk/>
            <pc:sldMk cId="143910230" sldId="317"/>
            <ac:picMk id="3" creationId="{3DBDF078-B0ED-4439-B43A-D850475D90DB}"/>
          </ac:picMkLst>
        </pc:picChg>
        <pc:picChg chg="del">
          <ac:chgData name="송 명훈" userId="d7c89356e7b7ce67" providerId="LiveId" clId="{257DF79F-D7BF-4567-B5E0-5C12CD63B083}" dt="2020-03-29T10:32:27.559" v="5707" actId="478"/>
          <ac:picMkLst>
            <pc:docMk/>
            <pc:sldMk cId="143910230" sldId="317"/>
            <ac:picMk id="6" creationId="{E5F40771-675A-4B32-A258-7003D05D1D39}"/>
          </ac:picMkLst>
        </pc:picChg>
        <pc:picChg chg="del mod">
          <ac:chgData name="송 명훈" userId="d7c89356e7b7ce67" providerId="LiveId" clId="{257DF79F-D7BF-4567-B5E0-5C12CD63B083}" dt="2020-03-29T10:32:28.053" v="5709" actId="478"/>
          <ac:picMkLst>
            <pc:docMk/>
            <pc:sldMk cId="143910230" sldId="317"/>
            <ac:picMk id="8" creationId="{C5D81AB5-09DF-4A01-AB90-E00C75D5E989}"/>
          </ac:picMkLst>
        </pc:picChg>
      </pc:sldChg>
      <pc:sldChg chg="addSp delSp modSp add">
        <pc:chgData name="송 명훈" userId="d7c89356e7b7ce67" providerId="LiveId" clId="{257DF79F-D7BF-4567-B5E0-5C12CD63B083}" dt="2020-03-29T15:38:05.920" v="7157" actId="20577"/>
        <pc:sldMkLst>
          <pc:docMk/>
          <pc:sldMk cId="1792488988" sldId="318"/>
        </pc:sldMkLst>
        <pc:spChg chg="mod">
          <ac:chgData name="송 명훈" userId="d7c89356e7b7ce67" providerId="LiveId" clId="{257DF79F-D7BF-4567-B5E0-5C12CD63B083}" dt="2020-03-29T10:37:22.517" v="5888" actId="1035"/>
          <ac:spMkLst>
            <pc:docMk/>
            <pc:sldMk cId="1792488988" sldId="318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5.920" v="7157" actId="20577"/>
          <ac:spMkLst>
            <pc:docMk/>
            <pc:sldMk cId="1792488988" sldId="318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37:06.462" v="5853" actId="478"/>
          <ac:spMkLst>
            <pc:docMk/>
            <pc:sldMk cId="1792488988" sldId="318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35:40.355" v="5807" actId="478"/>
          <ac:picMkLst>
            <pc:docMk/>
            <pc:sldMk cId="1792488988" sldId="318"/>
            <ac:picMk id="2" creationId="{6737D33E-F392-4E6C-9255-24200F16700C}"/>
          </ac:picMkLst>
        </pc:picChg>
        <pc:picChg chg="del">
          <ac:chgData name="송 명훈" userId="d7c89356e7b7ce67" providerId="LiveId" clId="{257DF79F-D7BF-4567-B5E0-5C12CD63B083}" dt="2020-03-29T10:35:41.109" v="5808" actId="478"/>
          <ac:picMkLst>
            <pc:docMk/>
            <pc:sldMk cId="1792488988" sldId="318"/>
            <ac:picMk id="3" creationId="{3DBDF078-B0ED-4439-B43A-D850475D90DB}"/>
          </ac:picMkLst>
        </pc:picChg>
        <pc:picChg chg="add mod">
          <ac:chgData name="송 명훈" userId="d7c89356e7b7ce67" providerId="LiveId" clId="{257DF79F-D7BF-4567-B5E0-5C12CD63B083}" dt="2020-03-29T10:37:22.517" v="5888" actId="1035"/>
          <ac:picMkLst>
            <pc:docMk/>
            <pc:sldMk cId="1792488988" sldId="318"/>
            <ac:picMk id="6" creationId="{0F720033-8354-45B5-A501-C142E79877C4}"/>
          </ac:picMkLst>
        </pc:picChg>
      </pc:sldChg>
      <pc:sldChg chg="addSp delSp modSp add">
        <pc:chgData name="송 명훈" userId="d7c89356e7b7ce67" providerId="LiveId" clId="{257DF79F-D7BF-4567-B5E0-5C12CD63B083}" dt="2020-03-29T15:38:09.592" v="7158" actId="20577"/>
        <pc:sldMkLst>
          <pc:docMk/>
          <pc:sldMk cId="1382478963" sldId="319"/>
        </pc:sldMkLst>
        <pc:spChg chg="mod">
          <ac:chgData name="송 명훈" userId="d7c89356e7b7ce67" providerId="LiveId" clId="{257DF79F-D7BF-4567-B5E0-5C12CD63B083}" dt="2020-03-29T10:42:39.123" v="6005" actId="1076"/>
          <ac:spMkLst>
            <pc:docMk/>
            <pc:sldMk cId="1382478963" sldId="319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9.592" v="7158" actId="20577"/>
          <ac:spMkLst>
            <pc:docMk/>
            <pc:sldMk cId="1382478963" sldId="319"/>
            <ac:spMk id="5" creationId="{10623C52-F575-41B0-98B4-1D78B11A2D6F}"/>
          </ac:spMkLst>
        </pc:spChg>
        <pc:spChg chg="del mod">
          <ac:chgData name="송 명훈" userId="d7c89356e7b7ce67" providerId="LiveId" clId="{257DF79F-D7BF-4567-B5E0-5C12CD63B083}" dt="2020-03-29T10:42:31.261" v="6003" actId="478"/>
          <ac:spMkLst>
            <pc:docMk/>
            <pc:sldMk cId="1382478963" sldId="319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37:41.551" v="5891" actId="478"/>
          <ac:picMkLst>
            <pc:docMk/>
            <pc:sldMk cId="1382478963" sldId="319"/>
            <ac:picMk id="2" creationId="{6737D33E-F392-4E6C-9255-24200F16700C}"/>
          </ac:picMkLst>
        </pc:picChg>
        <pc:picChg chg="del">
          <ac:chgData name="송 명훈" userId="d7c89356e7b7ce67" providerId="LiveId" clId="{257DF79F-D7BF-4567-B5E0-5C12CD63B083}" dt="2020-03-29T10:37:41.885" v="5892" actId="478"/>
          <ac:picMkLst>
            <pc:docMk/>
            <pc:sldMk cId="1382478963" sldId="319"/>
            <ac:picMk id="3" creationId="{3DBDF078-B0ED-4439-B43A-D850475D90DB}"/>
          </ac:picMkLst>
        </pc:picChg>
        <pc:picChg chg="add mod">
          <ac:chgData name="송 명훈" userId="d7c89356e7b7ce67" providerId="LiveId" clId="{257DF79F-D7BF-4567-B5E0-5C12CD63B083}" dt="2020-03-29T10:42:35.782" v="6004" actId="1076"/>
          <ac:picMkLst>
            <pc:docMk/>
            <pc:sldMk cId="1382478963" sldId="319"/>
            <ac:picMk id="6" creationId="{2D702742-9E23-4ED9-A851-CA14380D98FF}"/>
          </ac:picMkLst>
        </pc:picChg>
      </pc:sldChg>
      <pc:sldChg chg="addSp delSp modSp add">
        <pc:chgData name="송 명훈" userId="d7c89356e7b7ce67" providerId="LiveId" clId="{257DF79F-D7BF-4567-B5E0-5C12CD63B083}" dt="2020-03-29T15:38:11.152" v="7159" actId="20577"/>
        <pc:sldMkLst>
          <pc:docMk/>
          <pc:sldMk cId="569423308" sldId="320"/>
        </pc:sldMkLst>
        <pc:spChg chg="del">
          <ac:chgData name="송 명훈" userId="d7c89356e7b7ce67" providerId="LiveId" clId="{257DF79F-D7BF-4567-B5E0-5C12CD63B083}" dt="2020-03-29T10:39:32.246" v="5996" actId="478"/>
          <ac:spMkLst>
            <pc:docMk/>
            <pc:sldMk cId="569423308" sldId="320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11.152" v="7159" actId="20577"/>
          <ac:spMkLst>
            <pc:docMk/>
            <pc:sldMk cId="569423308" sldId="320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43:12.434" v="6014" actId="1036"/>
          <ac:spMkLst>
            <pc:docMk/>
            <pc:sldMk cId="569423308" sldId="320"/>
            <ac:spMk id="7" creationId="{86D4F80C-D57F-4225-9415-8F55A78F1E1D}"/>
          </ac:spMkLst>
        </pc:spChg>
        <pc:picChg chg="add mod modCrop">
          <ac:chgData name="송 명훈" userId="d7c89356e7b7ce67" providerId="LiveId" clId="{257DF79F-D7BF-4567-B5E0-5C12CD63B083}" dt="2020-03-29T10:43:12.434" v="6014" actId="1036"/>
          <ac:picMkLst>
            <pc:docMk/>
            <pc:sldMk cId="569423308" sldId="320"/>
            <ac:picMk id="2" creationId="{1740F4DE-6411-424B-9E32-4A1971665460}"/>
          </ac:picMkLst>
        </pc:picChg>
        <pc:picChg chg="del">
          <ac:chgData name="송 명훈" userId="d7c89356e7b7ce67" providerId="LiveId" clId="{257DF79F-D7BF-4567-B5E0-5C12CD63B083}" dt="2020-03-29T10:39:31.453" v="5995" actId="478"/>
          <ac:picMkLst>
            <pc:docMk/>
            <pc:sldMk cId="569423308" sldId="320"/>
            <ac:picMk id="6" creationId="{2D702742-9E23-4ED9-A851-CA14380D98FF}"/>
          </ac:picMkLst>
        </pc:picChg>
      </pc:sldChg>
      <pc:sldChg chg="addSp delSp modSp add">
        <pc:chgData name="송 명훈" userId="d7c89356e7b7ce67" providerId="LiveId" clId="{257DF79F-D7BF-4567-B5E0-5C12CD63B083}" dt="2020-03-29T15:38:13.793" v="7160" actId="20577"/>
        <pc:sldMkLst>
          <pc:docMk/>
          <pc:sldMk cId="3514100013" sldId="321"/>
        </pc:sldMkLst>
        <pc:spChg chg="mod">
          <ac:chgData name="송 명훈" userId="d7c89356e7b7ce67" providerId="LiveId" clId="{257DF79F-D7BF-4567-B5E0-5C12CD63B083}" dt="2020-03-29T15:38:13.793" v="7160" actId="20577"/>
          <ac:spMkLst>
            <pc:docMk/>
            <pc:sldMk cId="3514100013" sldId="321"/>
            <ac:spMk id="5" creationId="{10623C52-F575-41B0-98B4-1D78B11A2D6F}"/>
          </ac:spMkLst>
        </pc:spChg>
        <pc:spChg chg="add mod">
          <ac:chgData name="송 명훈" userId="d7c89356e7b7ce67" providerId="LiveId" clId="{257DF79F-D7BF-4567-B5E0-5C12CD63B083}" dt="2020-03-29T10:54:43.575" v="6074" actId="1076"/>
          <ac:spMkLst>
            <pc:docMk/>
            <pc:sldMk cId="3514100013" sldId="321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4:25.969" v="6071" actId="1076"/>
          <ac:spMkLst>
            <pc:docMk/>
            <pc:sldMk cId="3514100013" sldId="321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43:15.828" v="6015" actId="478"/>
          <ac:picMkLst>
            <pc:docMk/>
            <pc:sldMk cId="3514100013" sldId="321"/>
            <ac:picMk id="2" creationId="{1740F4DE-6411-424B-9E32-4A1971665460}"/>
          </ac:picMkLst>
        </pc:picChg>
        <pc:picChg chg="add mod">
          <ac:chgData name="송 명훈" userId="d7c89356e7b7ce67" providerId="LiveId" clId="{257DF79F-D7BF-4567-B5E0-5C12CD63B083}" dt="2020-03-29T10:54:19.523" v="6070" actId="1076"/>
          <ac:picMkLst>
            <pc:docMk/>
            <pc:sldMk cId="3514100013" sldId="321"/>
            <ac:picMk id="3" creationId="{FF957ABB-FF7D-4B98-A848-A8BA79505568}"/>
          </ac:picMkLst>
        </pc:picChg>
        <pc:picChg chg="add mod">
          <ac:chgData name="송 명훈" userId="d7c89356e7b7ce67" providerId="LiveId" clId="{257DF79F-D7BF-4567-B5E0-5C12CD63B083}" dt="2020-03-29T10:54:30.965" v="6072" actId="1076"/>
          <ac:picMkLst>
            <pc:docMk/>
            <pc:sldMk cId="3514100013" sldId="321"/>
            <ac:picMk id="8" creationId="{0FA8029F-8367-4644-9457-4A5313683B50}"/>
          </ac:picMkLst>
        </pc:picChg>
      </pc:sldChg>
      <pc:sldChg chg="addSp delSp modSp add del">
        <pc:chgData name="송 명훈" userId="d7c89356e7b7ce67" providerId="LiveId" clId="{257DF79F-D7BF-4567-B5E0-5C12CD63B083}" dt="2020-03-29T10:54:46.218" v="6075" actId="47"/>
        <pc:sldMkLst>
          <pc:docMk/>
          <pc:sldMk cId="3065202589" sldId="322"/>
        </pc:sldMkLst>
        <pc:spChg chg="del mod">
          <ac:chgData name="송 명훈" userId="d7c89356e7b7ce67" providerId="LiveId" clId="{257DF79F-D7BF-4567-B5E0-5C12CD63B083}" dt="2020-03-29T10:54:10.867" v="6066" actId="21"/>
          <ac:spMkLst>
            <pc:docMk/>
            <pc:sldMk cId="3065202589" sldId="322"/>
            <ac:spMk id="7" creationId="{86D4F80C-D57F-4225-9415-8F55A78F1E1D}"/>
          </ac:spMkLst>
        </pc:spChg>
        <pc:picChg chg="add del">
          <ac:chgData name="송 명훈" userId="d7c89356e7b7ce67" providerId="LiveId" clId="{257DF79F-D7BF-4567-B5E0-5C12CD63B083}" dt="2020-03-29T10:54:10.867" v="6066" actId="21"/>
          <ac:picMkLst>
            <pc:docMk/>
            <pc:sldMk cId="3065202589" sldId="322"/>
            <ac:picMk id="2" creationId="{E70D52C2-209B-4203-952B-2BCF14987D01}"/>
          </ac:picMkLst>
        </pc:picChg>
        <pc:picChg chg="del">
          <ac:chgData name="송 명훈" userId="d7c89356e7b7ce67" providerId="LiveId" clId="{257DF79F-D7BF-4567-B5E0-5C12CD63B083}" dt="2020-03-29T10:51:02.927" v="6056" actId="478"/>
          <ac:picMkLst>
            <pc:docMk/>
            <pc:sldMk cId="3065202589" sldId="322"/>
            <ac:picMk id="3" creationId="{FF957ABB-FF7D-4B98-A848-A8BA79505568}"/>
          </ac:picMkLst>
        </pc:picChg>
      </pc:sldChg>
      <pc:sldChg chg="addSp delSp modSp add">
        <pc:chgData name="송 명훈" userId="d7c89356e7b7ce67" providerId="LiveId" clId="{257DF79F-D7BF-4567-B5E0-5C12CD63B083}" dt="2020-03-29T15:38:16.968" v="7161" actId="20577"/>
        <pc:sldMkLst>
          <pc:docMk/>
          <pc:sldMk cId="3919770287" sldId="322"/>
        </pc:sldMkLst>
        <pc:spChg chg="mod">
          <ac:chgData name="송 명훈" userId="d7c89356e7b7ce67" providerId="LiveId" clId="{257DF79F-D7BF-4567-B5E0-5C12CD63B083}" dt="2020-03-29T15:38:16.968" v="7161" actId="20577"/>
          <ac:spMkLst>
            <pc:docMk/>
            <pc:sldMk cId="3919770287" sldId="322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58:39.430" v="6109" actId="478"/>
          <ac:spMkLst>
            <pc:docMk/>
            <pc:sldMk cId="3919770287" sldId="322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8:45.296" v="6127" actId="1036"/>
          <ac:spMkLst>
            <pc:docMk/>
            <pc:sldMk cId="3919770287" sldId="322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0:58:45.296" v="6127" actId="1036"/>
          <ac:picMkLst>
            <pc:docMk/>
            <pc:sldMk cId="3919770287" sldId="322"/>
            <ac:picMk id="2" creationId="{E79FA813-38FE-4774-8ECF-5A996CBC4AFB}"/>
          </ac:picMkLst>
        </pc:picChg>
        <pc:picChg chg="del">
          <ac:chgData name="송 명훈" userId="d7c89356e7b7ce67" providerId="LiveId" clId="{257DF79F-D7BF-4567-B5E0-5C12CD63B083}" dt="2020-03-29T10:54:50.607" v="6077" actId="478"/>
          <ac:picMkLst>
            <pc:docMk/>
            <pc:sldMk cId="3919770287" sldId="322"/>
            <ac:picMk id="3" creationId="{FF957ABB-FF7D-4B98-A848-A8BA79505568}"/>
          </ac:picMkLst>
        </pc:picChg>
        <pc:picChg chg="del">
          <ac:chgData name="송 명훈" userId="d7c89356e7b7ce67" providerId="LiveId" clId="{257DF79F-D7BF-4567-B5E0-5C12CD63B083}" dt="2020-03-29T10:54:50.926" v="6078" actId="478"/>
          <ac:picMkLst>
            <pc:docMk/>
            <pc:sldMk cId="3919770287" sldId="322"/>
            <ac:picMk id="8" creationId="{0FA8029F-8367-4644-9457-4A5313683B50}"/>
          </ac:picMkLst>
        </pc:picChg>
      </pc:sldChg>
      <pc:sldChg chg="addSp delSp modSp add">
        <pc:chgData name="송 명훈" userId="d7c89356e7b7ce67" providerId="LiveId" clId="{257DF79F-D7BF-4567-B5E0-5C12CD63B083}" dt="2020-03-29T15:38:18.475" v="7162" actId="20577"/>
        <pc:sldMkLst>
          <pc:docMk/>
          <pc:sldMk cId="762062495" sldId="323"/>
        </pc:sldMkLst>
        <pc:spChg chg="mod">
          <ac:chgData name="송 명훈" userId="d7c89356e7b7ce67" providerId="LiveId" clId="{257DF79F-D7BF-4567-B5E0-5C12CD63B083}" dt="2020-03-29T15:38:18.475" v="7162" actId="20577"/>
          <ac:spMkLst>
            <pc:docMk/>
            <pc:sldMk cId="762062495" sldId="323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58:34.052" v="6107" actId="478"/>
          <ac:spMkLst>
            <pc:docMk/>
            <pc:sldMk cId="762062495" sldId="323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8:50.253" v="6140" actId="1036"/>
          <ac:spMkLst>
            <pc:docMk/>
            <pc:sldMk cId="762062495" sldId="323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57:09.185" v="6098" actId="478"/>
          <ac:picMkLst>
            <pc:docMk/>
            <pc:sldMk cId="762062495" sldId="323"/>
            <ac:picMk id="2" creationId="{E79FA813-38FE-4774-8ECF-5A996CBC4AFB}"/>
          </ac:picMkLst>
        </pc:picChg>
        <pc:picChg chg="add mod">
          <ac:chgData name="송 명훈" userId="d7c89356e7b7ce67" providerId="LiveId" clId="{257DF79F-D7BF-4567-B5E0-5C12CD63B083}" dt="2020-03-29T10:58:50.253" v="6140" actId="1036"/>
          <ac:picMkLst>
            <pc:docMk/>
            <pc:sldMk cId="762062495" sldId="323"/>
            <ac:picMk id="3" creationId="{DDBA6048-36A0-4E13-8925-20EA3C4D5CDB}"/>
          </ac:picMkLst>
        </pc:picChg>
      </pc:sldChg>
      <pc:sldChg chg="addSp delSp modSp add">
        <pc:chgData name="송 명훈" userId="d7c89356e7b7ce67" providerId="LiveId" clId="{257DF79F-D7BF-4567-B5E0-5C12CD63B083}" dt="2020-03-29T15:38:21.258" v="7163" actId="20577"/>
        <pc:sldMkLst>
          <pc:docMk/>
          <pc:sldMk cId="3381187491" sldId="324"/>
        </pc:sldMkLst>
        <pc:spChg chg="mod">
          <ac:chgData name="송 명훈" userId="d7c89356e7b7ce67" providerId="LiveId" clId="{257DF79F-D7BF-4567-B5E0-5C12CD63B083}" dt="2020-03-29T15:38:21.258" v="7163" actId="20577"/>
          <ac:spMkLst>
            <pc:docMk/>
            <pc:sldMk cId="3381187491" sldId="324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59:25.467" v="6151" actId="20577"/>
          <ac:spMkLst>
            <pc:docMk/>
            <pc:sldMk cId="3381187491" sldId="324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1:00:04.632" v="6154" actId="1076"/>
          <ac:picMkLst>
            <pc:docMk/>
            <pc:sldMk cId="3381187491" sldId="324"/>
            <ac:picMk id="2" creationId="{C58D5DF9-AC50-4891-BBA1-3E6C64EF7B65}"/>
          </ac:picMkLst>
        </pc:picChg>
        <pc:picChg chg="del">
          <ac:chgData name="송 명훈" userId="d7c89356e7b7ce67" providerId="LiveId" clId="{257DF79F-D7BF-4567-B5E0-5C12CD63B083}" dt="2020-03-29T10:59:26.909" v="6152" actId="478"/>
          <ac:picMkLst>
            <pc:docMk/>
            <pc:sldMk cId="3381187491" sldId="324"/>
            <ac:picMk id="3" creationId="{DDBA6048-36A0-4E13-8925-20EA3C4D5CDB}"/>
          </ac:picMkLst>
        </pc:picChg>
      </pc:sldChg>
      <pc:sldChg chg="addSp delSp modSp add">
        <pc:chgData name="송 명훈" userId="d7c89356e7b7ce67" providerId="LiveId" clId="{257DF79F-D7BF-4567-B5E0-5C12CD63B083}" dt="2020-03-29T15:38:23.145" v="7164" actId="20577"/>
        <pc:sldMkLst>
          <pc:docMk/>
          <pc:sldMk cId="1360087032" sldId="325"/>
        </pc:sldMkLst>
        <pc:spChg chg="mod">
          <ac:chgData name="송 명훈" userId="d7c89356e7b7ce67" providerId="LiveId" clId="{257DF79F-D7BF-4567-B5E0-5C12CD63B083}" dt="2020-03-29T15:38:23.145" v="7164" actId="20577"/>
          <ac:spMkLst>
            <pc:docMk/>
            <pc:sldMk cId="1360087032" sldId="325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1:00:41.110" v="6164" actId="14100"/>
          <ac:spMkLst>
            <pc:docMk/>
            <pc:sldMk cId="1360087032" sldId="325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1:01:36.789" v="6165" actId="478"/>
          <ac:picMkLst>
            <pc:docMk/>
            <pc:sldMk cId="1360087032" sldId="325"/>
            <ac:picMk id="2" creationId="{C58D5DF9-AC50-4891-BBA1-3E6C64EF7B65}"/>
          </ac:picMkLst>
        </pc:picChg>
        <pc:picChg chg="add mod">
          <ac:chgData name="송 명훈" userId="d7c89356e7b7ce67" providerId="LiveId" clId="{257DF79F-D7BF-4567-B5E0-5C12CD63B083}" dt="2020-03-29T11:01:42.815" v="6178" actId="1036"/>
          <ac:picMkLst>
            <pc:docMk/>
            <pc:sldMk cId="1360087032" sldId="325"/>
            <ac:picMk id="3" creationId="{7EC35EDD-8C4D-4F91-9D46-C2916D251073}"/>
          </ac:picMkLst>
        </pc:picChg>
      </pc:sldChg>
      <pc:sldChg chg="addSp delSp modSp add">
        <pc:chgData name="송 명훈" userId="d7c89356e7b7ce67" providerId="LiveId" clId="{257DF79F-D7BF-4567-B5E0-5C12CD63B083}" dt="2020-03-29T15:38:24.672" v="7165" actId="20577"/>
        <pc:sldMkLst>
          <pc:docMk/>
          <pc:sldMk cId="2316317661" sldId="326"/>
        </pc:sldMkLst>
        <pc:spChg chg="mod">
          <ac:chgData name="송 명훈" userId="d7c89356e7b7ce67" providerId="LiveId" clId="{257DF79F-D7BF-4567-B5E0-5C12CD63B083}" dt="2020-03-29T15:38:24.672" v="7165" actId="20577"/>
          <ac:spMkLst>
            <pc:docMk/>
            <pc:sldMk cId="2316317661" sldId="326"/>
            <ac:spMk id="5" creationId="{10623C52-F575-41B0-98B4-1D78B11A2D6F}"/>
          </ac:spMkLst>
        </pc:spChg>
        <pc:spChg chg="add mod">
          <ac:chgData name="송 명훈" userId="d7c89356e7b7ce67" providerId="LiveId" clId="{257DF79F-D7BF-4567-B5E0-5C12CD63B083}" dt="2020-03-29T11:54:53.415" v="6384" actId="1035"/>
          <ac:spMkLst>
            <pc:docMk/>
            <pc:sldMk cId="2316317661" sldId="326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1:08:15.405" v="6332" actId="1036"/>
          <ac:spMkLst>
            <pc:docMk/>
            <pc:sldMk cId="2316317661" sldId="326"/>
            <ac:spMk id="7" creationId="{86D4F80C-D57F-4225-9415-8F55A78F1E1D}"/>
          </ac:spMkLst>
        </pc:spChg>
        <pc:picChg chg="add del mod">
          <ac:chgData name="송 명훈" userId="d7c89356e7b7ce67" providerId="LiveId" clId="{257DF79F-D7BF-4567-B5E0-5C12CD63B083}" dt="2020-03-29T11:08:05.117" v="6296" actId="478"/>
          <ac:picMkLst>
            <pc:docMk/>
            <pc:sldMk cId="2316317661" sldId="326"/>
            <ac:picMk id="2" creationId="{DF15931C-CE13-419E-A6C0-79ABE9F44656}"/>
          </ac:picMkLst>
        </pc:picChg>
        <pc:picChg chg="del">
          <ac:chgData name="송 명훈" userId="d7c89356e7b7ce67" providerId="LiveId" clId="{257DF79F-D7BF-4567-B5E0-5C12CD63B083}" dt="2020-03-29T11:02:51.496" v="6187" actId="478"/>
          <ac:picMkLst>
            <pc:docMk/>
            <pc:sldMk cId="2316317661" sldId="326"/>
            <ac:picMk id="3" creationId="{7EC35EDD-8C4D-4F91-9D46-C2916D251073}"/>
          </ac:picMkLst>
        </pc:picChg>
        <pc:picChg chg="add del mod">
          <ac:chgData name="송 명훈" userId="d7c89356e7b7ce67" providerId="LiveId" clId="{257DF79F-D7BF-4567-B5E0-5C12CD63B083}" dt="2020-03-29T11:53:52.502" v="6354" actId="478"/>
          <ac:picMkLst>
            <pc:docMk/>
            <pc:sldMk cId="2316317661" sldId="326"/>
            <ac:picMk id="4" creationId="{B3C5A2EF-6045-43B1-89DB-F9106D8074D4}"/>
          </ac:picMkLst>
        </pc:picChg>
        <pc:picChg chg="add del mod">
          <ac:chgData name="송 명훈" userId="d7c89356e7b7ce67" providerId="LiveId" clId="{257DF79F-D7BF-4567-B5E0-5C12CD63B083}" dt="2020-03-29T11:03:54.797" v="6228" actId="478"/>
          <ac:picMkLst>
            <pc:docMk/>
            <pc:sldMk cId="2316317661" sldId="326"/>
            <ac:picMk id="8" creationId="{7286E78D-BD73-4517-A296-3A3C7185FB2F}"/>
          </ac:picMkLst>
        </pc:picChg>
        <pc:picChg chg="add mod">
          <ac:chgData name="송 명훈" userId="d7c89356e7b7ce67" providerId="LiveId" clId="{257DF79F-D7BF-4567-B5E0-5C12CD63B083}" dt="2020-03-29T11:08:09.175" v="6298" actId="1076"/>
          <ac:picMkLst>
            <pc:docMk/>
            <pc:sldMk cId="2316317661" sldId="326"/>
            <ac:picMk id="9" creationId="{1A08CCF9-662E-4457-9F44-41A503C011F2}"/>
          </ac:picMkLst>
        </pc:picChg>
        <pc:picChg chg="add mod">
          <ac:chgData name="송 명훈" userId="d7c89356e7b7ce67" providerId="LiveId" clId="{257DF79F-D7BF-4567-B5E0-5C12CD63B083}" dt="2020-03-29T11:54:53.415" v="6384" actId="1035"/>
          <ac:picMkLst>
            <pc:docMk/>
            <pc:sldMk cId="2316317661" sldId="326"/>
            <ac:picMk id="10" creationId="{F4ED5594-2DB6-4334-B754-595902BFF980}"/>
          </ac:picMkLst>
        </pc:picChg>
      </pc:sldChg>
      <pc:sldChg chg="addSp delSp modSp add">
        <pc:chgData name="송 명훈" userId="d7c89356e7b7ce67" providerId="LiveId" clId="{257DF79F-D7BF-4567-B5E0-5C12CD63B083}" dt="2020-03-29T15:38:28.408" v="7166" actId="20577"/>
        <pc:sldMkLst>
          <pc:docMk/>
          <pc:sldMk cId="3968397651" sldId="327"/>
        </pc:sldMkLst>
        <pc:spChg chg="mod">
          <ac:chgData name="송 명훈" userId="d7c89356e7b7ce67" providerId="LiveId" clId="{257DF79F-D7BF-4567-B5E0-5C12CD63B083}" dt="2020-03-29T15:38:28.408" v="7166" actId="20577"/>
          <ac:spMkLst>
            <pc:docMk/>
            <pc:sldMk cId="3968397651" sldId="327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3:14:02.339" v="6421" actId="1076"/>
          <ac:spMkLst>
            <pc:docMk/>
            <pc:sldMk cId="3968397651" sldId="327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3:10:01.937" v="6408" actId="20577"/>
          <ac:spMkLst>
            <pc:docMk/>
            <pc:sldMk cId="3968397651" sldId="327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3:11:18.074" v="6410" actId="1076"/>
          <ac:picMkLst>
            <pc:docMk/>
            <pc:sldMk cId="3968397651" sldId="327"/>
            <ac:picMk id="2" creationId="{20DC8DA8-692C-48D7-8DF3-6A1BDA0D9C0D}"/>
          </ac:picMkLst>
        </pc:picChg>
        <pc:picChg chg="add mod">
          <ac:chgData name="송 명훈" userId="d7c89356e7b7ce67" providerId="LiveId" clId="{257DF79F-D7BF-4567-B5E0-5C12CD63B083}" dt="2020-03-29T13:14:04.070" v="6422" actId="1076"/>
          <ac:picMkLst>
            <pc:docMk/>
            <pc:sldMk cId="3968397651" sldId="327"/>
            <ac:picMk id="3" creationId="{62AA60E6-45AB-4925-B212-7C62233ED10E}"/>
          </ac:picMkLst>
        </pc:picChg>
        <pc:picChg chg="del">
          <ac:chgData name="송 명훈" userId="d7c89356e7b7ce67" providerId="LiveId" clId="{257DF79F-D7BF-4567-B5E0-5C12CD63B083}" dt="2020-03-29T11:55:00.814" v="6386" actId="478"/>
          <ac:picMkLst>
            <pc:docMk/>
            <pc:sldMk cId="3968397651" sldId="327"/>
            <ac:picMk id="9" creationId="{1A08CCF9-662E-4457-9F44-41A503C011F2}"/>
          </ac:picMkLst>
        </pc:picChg>
        <pc:picChg chg="del mod">
          <ac:chgData name="송 명훈" userId="d7c89356e7b7ce67" providerId="LiveId" clId="{257DF79F-D7BF-4567-B5E0-5C12CD63B083}" dt="2020-03-29T11:55:01.159" v="6387" actId="478"/>
          <ac:picMkLst>
            <pc:docMk/>
            <pc:sldMk cId="3968397651" sldId="327"/>
            <ac:picMk id="10" creationId="{F4ED5594-2DB6-4334-B754-595902BFF980}"/>
          </ac:picMkLst>
        </pc:picChg>
      </pc:sldChg>
      <pc:sldChg chg="addSp delSp modSp add">
        <pc:chgData name="송 명훈" userId="d7c89356e7b7ce67" providerId="LiveId" clId="{257DF79F-D7BF-4567-B5E0-5C12CD63B083}" dt="2020-03-29T15:38:31.288" v="7167" actId="20577"/>
        <pc:sldMkLst>
          <pc:docMk/>
          <pc:sldMk cId="2581816919" sldId="328"/>
        </pc:sldMkLst>
        <pc:spChg chg="mod">
          <ac:chgData name="송 명훈" userId="d7c89356e7b7ce67" providerId="LiveId" clId="{257DF79F-D7BF-4567-B5E0-5C12CD63B083}" dt="2020-03-29T15:38:31.288" v="7167" actId="20577"/>
          <ac:spMkLst>
            <pc:docMk/>
            <pc:sldMk cId="2581816919" sldId="328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3:18:21.586" v="6460" actId="1076"/>
          <ac:spMkLst>
            <pc:docMk/>
            <pc:sldMk cId="2581816919" sldId="328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3:14:22.440" v="6437" actId="14100"/>
          <ac:spMkLst>
            <pc:docMk/>
            <pc:sldMk cId="2581816919" sldId="328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3:14:10.105" v="6424" actId="478"/>
          <ac:picMkLst>
            <pc:docMk/>
            <pc:sldMk cId="2581816919" sldId="328"/>
            <ac:picMk id="2" creationId="{20DC8DA8-692C-48D7-8DF3-6A1BDA0D9C0D}"/>
          </ac:picMkLst>
        </pc:picChg>
        <pc:picChg chg="del">
          <ac:chgData name="송 명훈" userId="d7c89356e7b7ce67" providerId="LiveId" clId="{257DF79F-D7BF-4567-B5E0-5C12CD63B083}" dt="2020-03-29T13:14:10.736" v="6425" actId="478"/>
          <ac:picMkLst>
            <pc:docMk/>
            <pc:sldMk cId="2581816919" sldId="328"/>
            <ac:picMk id="3" creationId="{62AA60E6-45AB-4925-B212-7C62233ED10E}"/>
          </ac:picMkLst>
        </pc:picChg>
        <pc:picChg chg="add mod">
          <ac:chgData name="송 명훈" userId="d7c89356e7b7ce67" providerId="LiveId" clId="{257DF79F-D7BF-4567-B5E0-5C12CD63B083}" dt="2020-03-29T13:16:29.424" v="6439" actId="1076"/>
          <ac:picMkLst>
            <pc:docMk/>
            <pc:sldMk cId="2581816919" sldId="328"/>
            <ac:picMk id="4" creationId="{3A02BDB1-2C2E-4579-B20B-B10B71A44E52}"/>
          </ac:picMkLst>
        </pc:picChg>
        <pc:picChg chg="add mod">
          <ac:chgData name="송 명훈" userId="d7c89356e7b7ce67" providerId="LiveId" clId="{257DF79F-D7BF-4567-B5E0-5C12CD63B083}" dt="2020-03-29T13:18:17.558" v="6459" actId="1076"/>
          <ac:picMkLst>
            <pc:docMk/>
            <pc:sldMk cId="2581816919" sldId="328"/>
            <ac:picMk id="8" creationId="{5E43AF62-8BAF-411B-8F91-52648C5FA13F}"/>
          </ac:picMkLst>
        </pc:picChg>
      </pc:sldChg>
      <pc:sldChg chg="addSp delSp modSp add">
        <pc:chgData name="송 명훈" userId="d7c89356e7b7ce67" providerId="LiveId" clId="{257DF79F-D7BF-4567-B5E0-5C12CD63B083}" dt="2020-03-29T15:38:33.088" v="7168" actId="20577"/>
        <pc:sldMkLst>
          <pc:docMk/>
          <pc:sldMk cId="2384590267" sldId="329"/>
        </pc:sldMkLst>
        <pc:spChg chg="mod">
          <ac:chgData name="송 명훈" userId="d7c89356e7b7ce67" providerId="LiveId" clId="{257DF79F-D7BF-4567-B5E0-5C12CD63B083}" dt="2020-03-29T15:38:33.088" v="7168" actId="20577"/>
          <ac:spMkLst>
            <pc:docMk/>
            <pc:sldMk cId="2384590267" sldId="329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4:38:16.073" v="6582" actId="1037"/>
          <ac:spMkLst>
            <pc:docMk/>
            <pc:sldMk cId="2384590267" sldId="329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4:38:20.701" v="6583" actId="1076"/>
          <ac:spMkLst>
            <pc:docMk/>
            <pc:sldMk cId="2384590267" sldId="329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4:38:11.066" v="6563" actId="1038"/>
          <ac:picMkLst>
            <pc:docMk/>
            <pc:sldMk cId="2384590267" sldId="329"/>
            <ac:picMk id="2" creationId="{B1DE3054-B9B4-45A6-8CC7-7F6D45F502E2}"/>
          </ac:picMkLst>
        </pc:picChg>
        <pc:picChg chg="add mod">
          <ac:chgData name="송 명훈" userId="d7c89356e7b7ce67" providerId="LiveId" clId="{257DF79F-D7BF-4567-B5E0-5C12CD63B083}" dt="2020-03-29T14:38:16.073" v="6582" actId="1037"/>
          <ac:picMkLst>
            <pc:docMk/>
            <pc:sldMk cId="2384590267" sldId="329"/>
            <ac:picMk id="3" creationId="{9F5590B0-BAC9-4832-A2A5-52645D335BD1}"/>
          </ac:picMkLst>
        </pc:picChg>
        <pc:picChg chg="del">
          <ac:chgData name="송 명훈" userId="d7c89356e7b7ce67" providerId="LiveId" clId="{257DF79F-D7BF-4567-B5E0-5C12CD63B083}" dt="2020-03-29T13:18:26.634" v="6462" actId="478"/>
          <ac:picMkLst>
            <pc:docMk/>
            <pc:sldMk cId="2384590267" sldId="329"/>
            <ac:picMk id="4" creationId="{3A02BDB1-2C2E-4579-B20B-B10B71A44E52}"/>
          </ac:picMkLst>
        </pc:picChg>
        <pc:picChg chg="del">
          <ac:chgData name="송 명훈" userId="d7c89356e7b7ce67" providerId="LiveId" clId="{257DF79F-D7BF-4567-B5E0-5C12CD63B083}" dt="2020-03-29T13:18:27.104" v="6463" actId="478"/>
          <ac:picMkLst>
            <pc:docMk/>
            <pc:sldMk cId="2384590267" sldId="329"/>
            <ac:picMk id="8" creationId="{5E43AF62-8BAF-411B-8F91-52648C5FA13F}"/>
          </ac:picMkLst>
        </pc:picChg>
      </pc:sldChg>
      <pc:sldChg chg="addSp delSp modSp add">
        <pc:chgData name="송 명훈" userId="d7c89356e7b7ce67" providerId="LiveId" clId="{257DF79F-D7BF-4567-B5E0-5C12CD63B083}" dt="2020-03-29T15:38:35.552" v="7169" actId="20577"/>
        <pc:sldMkLst>
          <pc:docMk/>
          <pc:sldMk cId="2939001699" sldId="330"/>
        </pc:sldMkLst>
        <pc:spChg chg="mod">
          <ac:chgData name="송 명훈" userId="d7c89356e7b7ce67" providerId="LiveId" clId="{257DF79F-D7BF-4567-B5E0-5C12CD63B083}" dt="2020-03-29T15:38:35.552" v="7169" actId="20577"/>
          <ac:spMkLst>
            <pc:docMk/>
            <pc:sldMk cId="2939001699" sldId="330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4:42:49.623" v="6703" actId="1076"/>
          <ac:spMkLst>
            <pc:docMk/>
            <pc:sldMk cId="2939001699" sldId="330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4:42:55.266" v="6724" actId="1038"/>
          <ac:spMkLst>
            <pc:docMk/>
            <pc:sldMk cId="2939001699" sldId="330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4:38:26.027" v="6585" actId="478"/>
          <ac:picMkLst>
            <pc:docMk/>
            <pc:sldMk cId="2939001699" sldId="330"/>
            <ac:picMk id="2" creationId="{B1DE3054-B9B4-45A6-8CC7-7F6D45F502E2}"/>
          </ac:picMkLst>
        </pc:picChg>
        <pc:picChg chg="del">
          <ac:chgData name="송 명훈" userId="d7c89356e7b7ce67" providerId="LiveId" clId="{257DF79F-D7BF-4567-B5E0-5C12CD63B083}" dt="2020-03-29T14:38:26.361" v="6586" actId="478"/>
          <ac:picMkLst>
            <pc:docMk/>
            <pc:sldMk cId="2939001699" sldId="330"/>
            <ac:picMk id="3" creationId="{9F5590B0-BAC9-4832-A2A5-52645D335BD1}"/>
          </ac:picMkLst>
        </pc:picChg>
        <pc:picChg chg="add mod">
          <ac:chgData name="송 명훈" userId="d7c89356e7b7ce67" providerId="LiveId" clId="{257DF79F-D7BF-4567-B5E0-5C12CD63B083}" dt="2020-03-29T14:42:55.266" v="6724" actId="1038"/>
          <ac:picMkLst>
            <pc:docMk/>
            <pc:sldMk cId="2939001699" sldId="330"/>
            <ac:picMk id="4" creationId="{F695140F-4A3C-4374-A3A6-3F416303A2B0}"/>
          </ac:picMkLst>
        </pc:picChg>
        <pc:picChg chg="add mod">
          <ac:chgData name="송 명훈" userId="d7c89356e7b7ce67" providerId="LiveId" clId="{257DF79F-D7BF-4567-B5E0-5C12CD63B083}" dt="2020-03-29T14:42:42.051" v="6701" actId="1076"/>
          <ac:picMkLst>
            <pc:docMk/>
            <pc:sldMk cId="2939001699" sldId="330"/>
            <ac:picMk id="8" creationId="{9DA7382E-C512-45F8-9B99-3FE3B2E74A67}"/>
          </ac:picMkLst>
        </pc:picChg>
      </pc:sldChg>
      <pc:sldChg chg="addSp delSp modSp add">
        <pc:chgData name="송 명훈" userId="d7c89356e7b7ce67" providerId="LiveId" clId="{257DF79F-D7BF-4567-B5E0-5C12CD63B083}" dt="2020-03-29T15:38:38.553" v="7170" actId="20577"/>
        <pc:sldMkLst>
          <pc:docMk/>
          <pc:sldMk cId="4123910889" sldId="331"/>
        </pc:sldMkLst>
        <pc:spChg chg="mod">
          <ac:chgData name="송 명훈" userId="d7c89356e7b7ce67" providerId="LiveId" clId="{257DF79F-D7BF-4567-B5E0-5C12CD63B083}" dt="2020-03-29T15:38:38.553" v="7170" actId="20577"/>
          <ac:spMkLst>
            <pc:docMk/>
            <pc:sldMk cId="4123910889" sldId="331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07:40.026" v="6774" actId="14100"/>
          <ac:spMkLst>
            <pc:docMk/>
            <pc:sldMk cId="4123910889" sldId="331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04:08.386" v="6749" actId="14100"/>
          <ac:spMkLst>
            <pc:docMk/>
            <pc:sldMk cId="4123910889" sldId="331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04:12.958" v="6751" actId="1076"/>
          <ac:picMkLst>
            <pc:docMk/>
            <pc:sldMk cId="4123910889" sldId="331"/>
            <ac:picMk id="2" creationId="{A199B862-D60B-4BEC-9C11-6CCCA7CE2424}"/>
          </ac:picMkLst>
        </pc:picChg>
        <pc:picChg chg="add mod">
          <ac:chgData name="송 명훈" userId="d7c89356e7b7ce67" providerId="LiveId" clId="{257DF79F-D7BF-4567-B5E0-5C12CD63B083}" dt="2020-03-29T15:07:48.549" v="6776" actId="1076"/>
          <ac:picMkLst>
            <pc:docMk/>
            <pc:sldMk cId="4123910889" sldId="331"/>
            <ac:picMk id="3" creationId="{03F7732B-2C20-4895-9C8A-626FE5F3FEE3}"/>
          </ac:picMkLst>
        </pc:picChg>
        <pc:picChg chg="del">
          <ac:chgData name="송 명훈" userId="d7c89356e7b7ce67" providerId="LiveId" clId="{257DF79F-D7BF-4567-B5E0-5C12CD63B083}" dt="2020-03-29T14:43:00.979" v="6726" actId="478"/>
          <ac:picMkLst>
            <pc:docMk/>
            <pc:sldMk cId="4123910889" sldId="331"/>
            <ac:picMk id="4" creationId="{F695140F-4A3C-4374-A3A6-3F416303A2B0}"/>
          </ac:picMkLst>
        </pc:picChg>
        <pc:picChg chg="del">
          <ac:chgData name="송 명훈" userId="d7c89356e7b7ce67" providerId="LiveId" clId="{257DF79F-D7BF-4567-B5E0-5C12CD63B083}" dt="2020-03-29T14:43:01.450" v="6727" actId="478"/>
          <ac:picMkLst>
            <pc:docMk/>
            <pc:sldMk cId="4123910889" sldId="331"/>
            <ac:picMk id="8" creationId="{9DA7382E-C512-45F8-9B99-3FE3B2E74A67}"/>
          </ac:picMkLst>
        </pc:picChg>
      </pc:sldChg>
      <pc:sldChg chg="addSp delSp modSp add">
        <pc:chgData name="송 명훈" userId="d7c89356e7b7ce67" providerId="LiveId" clId="{257DF79F-D7BF-4567-B5E0-5C12CD63B083}" dt="2020-03-29T15:38:40.472" v="7171" actId="20577"/>
        <pc:sldMkLst>
          <pc:docMk/>
          <pc:sldMk cId="59140618" sldId="332"/>
        </pc:sldMkLst>
        <pc:spChg chg="mod">
          <ac:chgData name="송 명훈" userId="d7c89356e7b7ce67" providerId="LiveId" clId="{257DF79F-D7BF-4567-B5E0-5C12CD63B083}" dt="2020-03-29T15:38:40.472" v="7171" actId="20577"/>
          <ac:spMkLst>
            <pc:docMk/>
            <pc:sldMk cId="59140618" sldId="332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24:50.448" v="6855" actId="1037"/>
          <ac:spMkLst>
            <pc:docMk/>
            <pc:sldMk cId="59140618" sldId="332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0:05.660" v="6980" actId="1076"/>
          <ac:spMkLst>
            <pc:docMk/>
            <pc:sldMk cId="59140618" sldId="332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5:20:43.280" v="6778" actId="478"/>
          <ac:picMkLst>
            <pc:docMk/>
            <pc:sldMk cId="59140618" sldId="332"/>
            <ac:picMk id="2" creationId="{A199B862-D60B-4BEC-9C11-6CCCA7CE2424}"/>
          </ac:picMkLst>
        </pc:picChg>
        <pc:picChg chg="del">
          <ac:chgData name="송 명훈" userId="d7c89356e7b7ce67" providerId="LiveId" clId="{257DF79F-D7BF-4567-B5E0-5C12CD63B083}" dt="2020-03-29T15:20:43.880" v="6779" actId="478"/>
          <ac:picMkLst>
            <pc:docMk/>
            <pc:sldMk cId="59140618" sldId="332"/>
            <ac:picMk id="3" creationId="{03F7732B-2C20-4895-9C8A-626FE5F3FEE3}"/>
          </ac:picMkLst>
        </pc:picChg>
        <pc:picChg chg="add mod">
          <ac:chgData name="송 명훈" userId="d7c89356e7b7ce67" providerId="LiveId" clId="{257DF79F-D7BF-4567-B5E0-5C12CD63B083}" dt="2020-03-29T15:30:09.676" v="6981" actId="1076"/>
          <ac:picMkLst>
            <pc:docMk/>
            <pc:sldMk cId="59140618" sldId="332"/>
            <ac:picMk id="4" creationId="{EA13E186-7E34-4DBE-9746-CB9D5A5AC135}"/>
          </ac:picMkLst>
        </pc:picChg>
        <pc:picChg chg="add mod">
          <ac:chgData name="송 명훈" userId="d7c89356e7b7ce67" providerId="LiveId" clId="{257DF79F-D7BF-4567-B5E0-5C12CD63B083}" dt="2020-03-29T15:24:50.448" v="6855" actId="1037"/>
          <ac:picMkLst>
            <pc:docMk/>
            <pc:sldMk cId="59140618" sldId="332"/>
            <ac:picMk id="8" creationId="{72CD199B-65B3-486B-815F-777267B6D526}"/>
          </ac:picMkLst>
        </pc:picChg>
      </pc:sldChg>
      <pc:sldChg chg="addSp delSp modSp add">
        <pc:chgData name="송 명훈" userId="d7c89356e7b7ce67" providerId="LiveId" clId="{257DF79F-D7BF-4567-B5E0-5C12CD63B083}" dt="2020-03-29T15:38:43.129" v="7172" actId="20577"/>
        <pc:sldMkLst>
          <pc:docMk/>
          <pc:sldMk cId="984446210" sldId="333"/>
        </pc:sldMkLst>
        <pc:spChg chg="mod">
          <ac:chgData name="송 명훈" userId="d7c89356e7b7ce67" providerId="LiveId" clId="{257DF79F-D7BF-4567-B5E0-5C12CD63B083}" dt="2020-03-29T15:38:43.129" v="7172" actId="20577"/>
          <ac:spMkLst>
            <pc:docMk/>
            <pc:sldMk cId="984446210" sldId="333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29:46.882" v="6978" actId="1076"/>
          <ac:spMkLst>
            <pc:docMk/>
            <pc:sldMk cId="984446210" sldId="333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29:50.608" v="6979" actId="1076"/>
          <ac:spMkLst>
            <pc:docMk/>
            <pc:sldMk cId="984446210" sldId="333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29:35.161" v="6957" actId="1037"/>
          <ac:picMkLst>
            <pc:docMk/>
            <pc:sldMk cId="984446210" sldId="333"/>
            <ac:picMk id="2" creationId="{4571DA96-73CC-4C7E-A87E-9C50E4ACFCFA}"/>
          </ac:picMkLst>
        </pc:picChg>
        <pc:picChg chg="add mod">
          <ac:chgData name="송 명훈" userId="d7c89356e7b7ce67" providerId="LiveId" clId="{257DF79F-D7BF-4567-B5E0-5C12CD63B083}" dt="2020-03-29T15:29:43.431" v="6977" actId="1076"/>
          <ac:picMkLst>
            <pc:docMk/>
            <pc:sldMk cId="984446210" sldId="333"/>
            <ac:picMk id="3" creationId="{D03D2039-0011-4094-B255-77D36848C43D}"/>
          </ac:picMkLst>
        </pc:picChg>
        <pc:picChg chg="del">
          <ac:chgData name="송 명훈" userId="d7c89356e7b7ce67" providerId="LiveId" clId="{257DF79F-D7BF-4567-B5E0-5C12CD63B083}" dt="2020-03-29T15:24:56.467" v="6857" actId="478"/>
          <ac:picMkLst>
            <pc:docMk/>
            <pc:sldMk cId="984446210" sldId="333"/>
            <ac:picMk id="4" creationId="{EA13E186-7E34-4DBE-9746-CB9D5A5AC135}"/>
          </ac:picMkLst>
        </pc:picChg>
        <pc:picChg chg="del">
          <ac:chgData name="송 명훈" userId="d7c89356e7b7ce67" providerId="LiveId" clId="{257DF79F-D7BF-4567-B5E0-5C12CD63B083}" dt="2020-03-29T15:24:56.825" v="6858" actId="478"/>
          <ac:picMkLst>
            <pc:docMk/>
            <pc:sldMk cId="984446210" sldId="333"/>
            <ac:picMk id="8" creationId="{72CD199B-65B3-486B-815F-777267B6D526}"/>
          </ac:picMkLst>
        </pc:picChg>
      </pc:sldChg>
      <pc:sldChg chg="addSp delSp modSp add">
        <pc:chgData name="송 명훈" userId="d7c89356e7b7ce67" providerId="LiveId" clId="{257DF79F-D7BF-4567-B5E0-5C12CD63B083}" dt="2020-03-29T15:38:46.288" v="7173" actId="20577"/>
        <pc:sldMkLst>
          <pc:docMk/>
          <pc:sldMk cId="4256851270" sldId="334"/>
        </pc:sldMkLst>
        <pc:spChg chg="mod">
          <ac:chgData name="송 명훈" userId="d7c89356e7b7ce67" providerId="LiveId" clId="{257DF79F-D7BF-4567-B5E0-5C12CD63B083}" dt="2020-03-29T15:38:46.288" v="7173" actId="20577"/>
          <ac:spMkLst>
            <pc:docMk/>
            <pc:sldMk cId="4256851270" sldId="334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35:31.664" v="7093" actId="1035"/>
          <ac:spMkLst>
            <pc:docMk/>
            <pc:sldMk cId="4256851270" sldId="334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5:31.664" v="7093" actId="1035"/>
          <ac:spMkLst>
            <pc:docMk/>
            <pc:sldMk cId="4256851270" sldId="334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5:32:25.705" v="7028" actId="478"/>
          <ac:picMkLst>
            <pc:docMk/>
            <pc:sldMk cId="4256851270" sldId="334"/>
            <ac:picMk id="2" creationId="{4571DA96-73CC-4C7E-A87E-9C50E4ACFCFA}"/>
          </ac:picMkLst>
        </pc:picChg>
        <pc:picChg chg="del">
          <ac:chgData name="송 명훈" userId="d7c89356e7b7ce67" providerId="LiveId" clId="{257DF79F-D7BF-4567-B5E0-5C12CD63B083}" dt="2020-03-29T15:32:26.159" v="7029" actId="478"/>
          <ac:picMkLst>
            <pc:docMk/>
            <pc:sldMk cId="4256851270" sldId="334"/>
            <ac:picMk id="3" creationId="{D03D2039-0011-4094-B255-77D36848C43D}"/>
          </ac:picMkLst>
        </pc:picChg>
        <pc:picChg chg="add mod">
          <ac:chgData name="송 명훈" userId="d7c89356e7b7ce67" providerId="LiveId" clId="{257DF79F-D7BF-4567-B5E0-5C12CD63B083}" dt="2020-03-29T15:35:31.664" v="7093" actId="1035"/>
          <ac:picMkLst>
            <pc:docMk/>
            <pc:sldMk cId="4256851270" sldId="334"/>
            <ac:picMk id="4" creationId="{E363BFA7-DCF7-47AF-A701-38D3A23D1A16}"/>
          </ac:picMkLst>
        </pc:picChg>
        <pc:picChg chg="add mod">
          <ac:chgData name="송 명훈" userId="d7c89356e7b7ce67" providerId="LiveId" clId="{257DF79F-D7BF-4567-B5E0-5C12CD63B083}" dt="2020-03-29T15:35:31.664" v="7093" actId="1035"/>
          <ac:picMkLst>
            <pc:docMk/>
            <pc:sldMk cId="4256851270" sldId="334"/>
            <ac:picMk id="8" creationId="{01653B69-C031-44DD-B5D6-7F5F74AE6866}"/>
          </ac:picMkLst>
        </pc:picChg>
      </pc:sldChg>
      <pc:sldChg chg="addSp delSp modSp add">
        <pc:chgData name="송 명훈" userId="d7c89356e7b7ce67" providerId="LiveId" clId="{257DF79F-D7BF-4567-B5E0-5C12CD63B083}" dt="2020-03-29T15:38:48.433" v="7174" actId="20577"/>
        <pc:sldMkLst>
          <pc:docMk/>
          <pc:sldMk cId="4136233992" sldId="335"/>
        </pc:sldMkLst>
        <pc:spChg chg="add del">
          <ac:chgData name="송 명훈" userId="d7c89356e7b7ce67" providerId="LiveId" clId="{257DF79F-D7BF-4567-B5E0-5C12CD63B083}" dt="2020-03-29T15:36:09.825" v="7106"/>
          <ac:spMkLst>
            <pc:docMk/>
            <pc:sldMk cId="4136233992" sldId="335"/>
            <ac:spMk id="2" creationId="{A59B5915-5826-44C1-B786-5E7BBF62430D}"/>
          </ac:spMkLst>
        </pc:spChg>
        <pc:spChg chg="mod">
          <ac:chgData name="송 명훈" userId="d7c89356e7b7ce67" providerId="LiveId" clId="{257DF79F-D7BF-4567-B5E0-5C12CD63B083}" dt="2020-03-29T15:38:48.433" v="7174" actId="20577"/>
          <ac:spMkLst>
            <pc:docMk/>
            <pc:sldMk cId="4136233992" sldId="335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5:37:25.739" v="7110" actId="478"/>
          <ac:spMkLst>
            <pc:docMk/>
            <pc:sldMk cId="4136233992" sldId="335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7:47.816" v="7154" actId="1035"/>
          <ac:spMkLst>
            <pc:docMk/>
            <pc:sldMk cId="4136233992" sldId="335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37:47.816" v="7154" actId="1035"/>
          <ac:picMkLst>
            <pc:docMk/>
            <pc:sldMk cId="4136233992" sldId="335"/>
            <ac:picMk id="3" creationId="{778A8B50-8ED3-48D0-993A-29A90FDFFFCA}"/>
          </ac:picMkLst>
        </pc:picChg>
        <pc:picChg chg="del">
          <ac:chgData name="송 명훈" userId="d7c89356e7b7ce67" providerId="LiveId" clId="{257DF79F-D7BF-4567-B5E0-5C12CD63B083}" dt="2020-03-29T15:35:35.914" v="7095" actId="478"/>
          <ac:picMkLst>
            <pc:docMk/>
            <pc:sldMk cId="4136233992" sldId="335"/>
            <ac:picMk id="4" creationId="{E363BFA7-DCF7-47AF-A701-38D3A23D1A16}"/>
          </ac:picMkLst>
        </pc:picChg>
        <pc:picChg chg="del">
          <ac:chgData name="송 명훈" userId="d7c89356e7b7ce67" providerId="LiveId" clId="{257DF79F-D7BF-4567-B5E0-5C12CD63B083}" dt="2020-03-29T15:35:36.496" v="7096" actId="478"/>
          <ac:picMkLst>
            <pc:docMk/>
            <pc:sldMk cId="4136233992" sldId="335"/>
            <ac:picMk id="8" creationId="{01653B69-C031-44DD-B5D6-7F5F74AE68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2089-53C2-46BF-80A2-F29EFA071B8D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189D-18AB-4483-BD6A-2E9D6678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536797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 오답 정리 과제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#10.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 보충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6F7B3B-1CBD-4342-BD76-DB28826EA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0" y="2030712"/>
            <a:ext cx="11802039" cy="3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1003082" y="1430832"/>
            <a:ext cx="10185836" cy="4672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#5.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보충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#6.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보충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#10. </a:t>
            </a:r>
            <a:r>
              <a:rPr lang="ko-KR" altLang="en-US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보퉁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1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#5.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풀이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보충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55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#5.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풀이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보충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2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#5.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 보충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316291" y="1029451"/>
            <a:ext cx="11581069" cy="5175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정수형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실수형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문자형 변수를 하나씩 선언하여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입력받은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#define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_CRT_SECURE_NO_WARNINGS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#include &lt;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stdio.h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int main()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int   var1 = 0;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float var2 = 0;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char  var3 = 'a';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printf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정수형 변수 값 입력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");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scanf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("%d", &amp;var1);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printf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실수형 변수 값 입력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");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scanf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("%f", &amp;var2);</a:t>
            </a:r>
          </a:p>
          <a:p>
            <a:pPr>
              <a:lnSpc>
                <a:spcPct val="150000"/>
              </a:lnSpc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9F7B9-E79E-48B9-81D6-CD9891974033}"/>
              </a:ext>
            </a:extLst>
          </p:cNvPr>
          <p:cNvSpPr txBox="1"/>
          <p:nvPr/>
        </p:nvSpPr>
        <p:spPr>
          <a:xfrm>
            <a:off x="5526780" y="1871969"/>
            <a:ext cx="6537214" cy="5175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printf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문자형 변수 값 입력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");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scanf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</a:t>
            </a:r>
            <a:r>
              <a:rPr lang="en-US" altLang="ko-KR" sz="2000" b="1" u="sng" spc="-100" dirty="0">
                <a:solidFill>
                  <a:srgbClr val="FF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%c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", &amp;var3);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/* 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실수형 변수 값 입력 부분에서 값 입력하고 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엔터를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치면 버퍼에 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줄바꿈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제어문자인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\n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이 남아있어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문자형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변수 입력 시 자동으로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\n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이 입력된다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 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서식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지정자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앞에 공백 한 칸을 띄워 두면 이 문제를 해결할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수 있다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 	*/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printf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정수형 입력 값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%d\n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실수형 입력 값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%f\n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문자형 입력 값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%c", var1, var2, var3);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}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59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#6.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풀이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보충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28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#6.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 보충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316291" y="1029451"/>
            <a:ext cx="11581069" cy="5175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정수형 값을 입력 받아 실수형 변수에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저장 후 실수형 변수의 값으로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#define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_CRT_SECURE_NO_WARNINGS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#include &lt;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stdio.h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int main()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int   num1 = 0;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printf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값 입력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: ");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scanf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("%d", &amp;num1);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b="1" u="sng" spc="-100" dirty="0">
                <a:solidFill>
                  <a:srgbClr val="FF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float num2 = num1;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/* 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자료형을 섞어 쓰면 컴파일러에서 암시적</a:t>
            </a: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형 변환을 하게 되는데 자료형의 크기가 큰 쪽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9F7B9-E79E-48B9-81D6-CD9891974033}"/>
              </a:ext>
            </a:extLst>
          </p:cNvPr>
          <p:cNvSpPr txBox="1"/>
          <p:nvPr/>
        </p:nvSpPr>
        <p:spPr>
          <a:xfrm>
            <a:off x="5785575" y="1871969"/>
            <a:ext cx="6537214" cy="5175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표현 범위가 넓은 쪽으로 자동 변환된다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 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이를 형</a:t>
            </a: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확장이라고 한다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 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수동으로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type casting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해주는 것이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좋다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.*/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printf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("%f", num2);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}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55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#10.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풀이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보충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64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#10.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 보충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316291" y="1029451"/>
            <a:ext cx="11581069" cy="5175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다음의 알고리즘은 문자열을 축소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간단한 알고리즘으로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문자가 연속될 때 해당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문자와 숫자로 표기한다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룰을 사용한다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이보다 더 많이 압축이 가능한 새로운 룰을  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제안하라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 descr="캡션 없는 이미지">
            <a:extLst>
              <a:ext uri="{FF2B5EF4-FFF2-40B4-BE49-F238E27FC236}">
                <a16:creationId xmlns:a16="http://schemas.microsoft.com/office/drawing/2014/main" id="{17A96F5B-DDCA-44B6-8C81-D04656163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81" y="3164858"/>
            <a:ext cx="4246238" cy="2514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05488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2027</TotalTime>
  <Words>422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휴먼둥근헤드라인</vt:lpstr>
      <vt:lpstr>Arial</vt:lpstr>
      <vt:lpstr>Consolas</vt:lpstr>
      <vt:lpstr>Gill Sans MT</vt:lpstr>
      <vt:lpstr>나눔바른고딕</vt:lpstr>
      <vt:lpstr>맑은 고딕</vt:lpstr>
      <vt:lpstr>소포</vt:lpstr>
      <vt:lpstr>소프트웨어코딩 1차 평가 오답 정리 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2020-04-08T03:39:35Z</dcterms:modified>
</cp:coreProperties>
</file>