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28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8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88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70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80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8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8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39E6-0CAA-497D-8CC3-AC9FF53B4783}" type="datetimeFigureOut">
              <a:rPr lang="zh-CN" altLang="en-US" smtClean="0"/>
              <a:t>2019/3/1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D4570-9EE1-41D9-BF39-E8E925B4F7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32548"/>
              </p:ext>
            </p:extLst>
          </p:nvPr>
        </p:nvGraphicFramePr>
        <p:xfrm>
          <a:off x="3755852" y="1285812"/>
          <a:ext cx="5040000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722779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190107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9748701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2204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34830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4639698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6621464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25011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862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01127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50830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180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0000" marT="90000" marB="90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527046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755852" y="3762577"/>
            <a:ext cx="1135570" cy="308954"/>
            <a:chOff x="5962200" y="3059630"/>
            <a:chExt cx="543400" cy="131830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962200" y="3125545"/>
              <a:ext cx="543400" cy="2497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5967242" y="3059630"/>
              <a:ext cx="288787" cy="131830"/>
              <a:chOff x="4553600" y="4460486"/>
              <a:chExt cx="923192" cy="45720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553600" y="4460487"/>
                <a:ext cx="923192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/>
              <p:cNvCxnSpPr>
                <a:stCxn id="9" idx="0"/>
                <a:endCxn id="9" idx="3"/>
              </p:cNvCxnSpPr>
              <p:nvPr/>
            </p:nvCxnSpPr>
            <p:spPr>
              <a:xfrm>
                <a:off x="5015193" y="4460486"/>
                <a:ext cx="461596" cy="228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3"/>
                <a:endCxn id="9" idx="2"/>
              </p:cNvCxnSpPr>
              <p:nvPr/>
            </p:nvCxnSpPr>
            <p:spPr>
              <a:xfrm flipH="1">
                <a:off x="5015195" y="4689087"/>
                <a:ext cx="461594" cy="228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/>
          <p:cNvGrpSpPr/>
          <p:nvPr/>
        </p:nvGrpSpPr>
        <p:grpSpPr>
          <a:xfrm rot="16200000">
            <a:off x="5791194" y="2676838"/>
            <a:ext cx="1135570" cy="308954"/>
            <a:chOff x="5962200" y="3059630"/>
            <a:chExt cx="543400" cy="131830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5962200" y="3125545"/>
              <a:ext cx="543400" cy="2497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5967242" y="3059630"/>
              <a:ext cx="288787" cy="131830"/>
              <a:chOff x="4553600" y="4460486"/>
              <a:chExt cx="923192" cy="45720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553600" y="4460487"/>
                <a:ext cx="923192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连接符 15"/>
              <p:cNvCxnSpPr>
                <a:stCxn id="15" idx="0"/>
                <a:endCxn id="15" idx="3"/>
              </p:cNvCxnSpPr>
              <p:nvPr/>
            </p:nvCxnSpPr>
            <p:spPr>
              <a:xfrm>
                <a:off x="5015193" y="4460486"/>
                <a:ext cx="461596" cy="228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15" idx="2"/>
              </p:cNvCxnSpPr>
              <p:nvPr/>
            </p:nvCxnSpPr>
            <p:spPr>
              <a:xfrm flipH="1">
                <a:off x="5015195" y="4689087"/>
                <a:ext cx="461594" cy="2286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任意多边形 2"/>
          <p:cNvSpPr/>
          <p:nvPr/>
        </p:nvSpPr>
        <p:spPr>
          <a:xfrm>
            <a:off x="4424218" y="3842326"/>
            <a:ext cx="1182255" cy="149457"/>
          </a:xfrm>
          <a:custGeom>
            <a:avLst/>
            <a:gdLst>
              <a:gd name="connsiteX0" fmla="*/ 0 w 1856510"/>
              <a:gd name="connsiteY0" fmla="*/ 73891 h 131894"/>
              <a:gd name="connsiteX1" fmla="*/ 1182255 w 1856510"/>
              <a:gd name="connsiteY1" fmla="*/ 129309 h 131894"/>
              <a:gd name="connsiteX2" fmla="*/ 1856510 w 1856510"/>
              <a:gd name="connsiteY2" fmla="*/ 0 h 131894"/>
              <a:gd name="connsiteX3" fmla="*/ 1856510 w 1856510"/>
              <a:gd name="connsiteY3" fmla="*/ 0 h 13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6510" h="131894">
                <a:moveTo>
                  <a:pt x="0" y="73891"/>
                </a:moveTo>
                <a:cubicBezTo>
                  <a:pt x="436418" y="107757"/>
                  <a:pt x="872837" y="141624"/>
                  <a:pt x="1182255" y="129309"/>
                </a:cubicBezTo>
                <a:cubicBezTo>
                  <a:pt x="1491673" y="116994"/>
                  <a:pt x="1856510" y="0"/>
                  <a:pt x="1856510" y="0"/>
                </a:cubicBezTo>
                <a:lnTo>
                  <a:pt x="1856510" y="0"/>
                </a:lnTo>
              </a:path>
            </a:pathLst>
          </a:cu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曲线连接符 3"/>
          <p:cNvCxnSpPr/>
          <p:nvPr/>
        </p:nvCxnSpPr>
        <p:spPr>
          <a:xfrm rot="16200000" flipH="1">
            <a:off x="4052011" y="1645132"/>
            <a:ext cx="2856486" cy="1460200"/>
          </a:xfrm>
          <a:prstGeom prst="curved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48805" y="558765"/>
            <a:ext cx="203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Conflict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曲线连接符 20"/>
          <p:cNvCxnSpPr/>
          <p:nvPr/>
        </p:nvCxnSpPr>
        <p:spPr>
          <a:xfrm rot="5400000">
            <a:off x="6057574" y="1443046"/>
            <a:ext cx="2147618" cy="1235853"/>
          </a:xfrm>
          <a:prstGeom prst="curved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357674" y="577657"/>
            <a:ext cx="78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3419396" y="4571275"/>
            <a:ext cx="1979499" cy="68202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350236" y="5893267"/>
            <a:ext cx="799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曲线连接符 22"/>
          <p:cNvCxnSpPr>
            <a:stCxn id="28" idx="0"/>
          </p:cNvCxnSpPr>
          <p:nvPr/>
        </p:nvCxnSpPr>
        <p:spPr>
          <a:xfrm rot="16200000" flipV="1">
            <a:off x="5341117" y="4182411"/>
            <a:ext cx="1984982" cy="1454268"/>
          </a:xfrm>
          <a:prstGeom prst="curvedConnector3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5873411" y="5902036"/>
            <a:ext cx="237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 is about to arrive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7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52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Michael</dc:creator>
  <cp:lastModifiedBy>Yin Michael</cp:lastModifiedBy>
  <cp:revision>10</cp:revision>
  <dcterms:created xsi:type="dcterms:W3CDTF">2019-02-21T06:04:09Z</dcterms:created>
  <dcterms:modified xsi:type="dcterms:W3CDTF">2019-03-01T02:41:00Z</dcterms:modified>
</cp:coreProperties>
</file>